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16" r:id="rId4"/>
    <p:sldId id="317" r:id="rId5"/>
    <p:sldId id="292" r:id="rId6"/>
    <p:sldId id="318" r:id="rId7"/>
    <p:sldId id="293" r:id="rId8"/>
    <p:sldId id="308" r:id="rId9"/>
    <p:sldId id="309" r:id="rId10"/>
    <p:sldId id="311" r:id="rId11"/>
    <p:sldId id="310" r:id="rId12"/>
    <p:sldId id="312" r:id="rId13"/>
    <p:sldId id="314" r:id="rId14"/>
    <p:sldId id="323" r:id="rId15"/>
    <p:sldId id="294" r:id="rId16"/>
    <p:sldId id="261" r:id="rId17"/>
    <p:sldId id="324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4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BC02B-CC3A-42F0-8938-F5D2AE0862D9}">
  <a:tblStyle styleId="{614BC02B-CC3A-42F0-8938-F5D2AE086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نمط داكن 1 - تميي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6" autoAdjust="0"/>
    <p:restoredTop sz="95822" autoAdjust="0"/>
  </p:normalViewPr>
  <p:slideViewPr>
    <p:cSldViewPr snapToGrid="0">
      <p:cViewPr varScale="1">
        <p:scale>
          <a:sx n="112" d="100"/>
          <a:sy n="112" d="100"/>
        </p:scale>
        <p:origin x="76" y="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229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3661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7336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41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1851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90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d2d1f94382_0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d2d1f94382_0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مو</a:t>
            </a:r>
            <a:r>
              <a:rPr lang="ar-SA" dirty="0"/>
              <a:t> حلو الخط غيريه </a:t>
            </a:r>
          </a:p>
        </p:txBody>
      </p:sp>
    </p:spTree>
    <p:extLst>
      <p:ext uri="{BB962C8B-B14F-4D97-AF65-F5344CB8AC3E}">
        <p14:creationId xmlns:p14="http://schemas.microsoft.com/office/powerpoint/2010/main" val="427357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مو</a:t>
            </a:r>
            <a:r>
              <a:rPr lang="ar-SA" dirty="0"/>
              <a:t> حلو الخط غيريه </a:t>
            </a:r>
          </a:p>
        </p:txBody>
      </p:sp>
    </p:spTree>
    <p:extLst>
      <p:ext uri="{BB962C8B-B14F-4D97-AF65-F5344CB8AC3E}">
        <p14:creationId xmlns:p14="http://schemas.microsoft.com/office/powerpoint/2010/main" val="42735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مو</a:t>
            </a:r>
            <a:r>
              <a:rPr lang="ar-SA" dirty="0"/>
              <a:t> حلو الخط غيريه </a:t>
            </a:r>
          </a:p>
        </p:txBody>
      </p:sp>
    </p:spTree>
    <p:extLst>
      <p:ext uri="{BB962C8B-B14F-4D97-AF65-F5344CB8AC3E}">
        <p14:creationId xmlns:p14="http://schemas.microsoft.com/office/powerpoint/2010/main" val="310407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117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2661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563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c/nyc-taxi-trip-duration/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1655286"/>
            <a:ext cx="5594312" cy="1042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3200" b="1" i="0" dirty="0">
                <a:solidFill>
                  <a:srgbClr val="24292F"/>
                </a:solidFill>
                <a:effectLst/>
                <a:latin typeface="-apple-system"/>
              </a:rPr>
              <a:t>NYC Trip-Duration Prediction</a:t>
            </a:r>
          </a:p>
        </p:txBody>
      </p:sp>
      <p:sp>
        <p:nvSpPr>
          <p:cNvPr id="174" name="Google Shape;174;p15"/>
          <p:cNvSpPr/>
          <p:nvPr/>
        </p:nvSpPr>
        <p:spPr>
          <a:xfrm>
            <a:off x="100" y="4736686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;p15">
            <a:extLst>
              <a:ext uri="{FF2B5EF4-FFF2-40B4-BE49-F238E27FC236}">
                <a16:creationId xmlns:a16="http://schemas.microsoft.com/office/drawing/2014/main" id="{7758FAD0-E7D5-4F34-B51D-EF69DA5F9AA7}"/>
              </a:ext>
            </a:extLst>
          </p:cNvPr>
          <p:cNvSpPr txBox="1">
            <a:spLocks/>
          </p:cNvSpPr>
          <p:nvPr/>
        </p:nvSpPr>
        <p:spPr>
          <a:xfrm>
            <a:off x="0" y="4747200"/>
            <a:ext cx="2043482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GB" sz="1400" dirty="0"/>
              <a:t>5-12-2020</a:t>
            </a: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532574B-4AEF-374F-98E3-1EDBBC44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964" y="137458"/>
            <a:ext cx="1046846" cy="253641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FECFE5C1-8A00-48F7-86D5-5548F843049F}"/>
              </a:ext>
            </a:extLst>
          </p:cNvPr>
          <p:cNvSpPr txBox="1"/>
          <p:nvPr/>
        </p:nvSpPr>
        <p:spPr>
          <a:xfrm>
            <a:off x="76729" y="23903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Series Project</a:t>
            </a:r>
          </a:p>
        </p:txBody>
      </p:sp>
      <p:grpSp>
        <p:nvGrpSpPr>
          <p:cNvPr id="179" name="Google Shape;48;p15">
            <a:extLst>
              <a:ext uri="{FF2B5EF4-FFF2-40B4-BE49-F238E27FC236}">
                <a16:creationId xmlns:a16="http://schemas.microsoft.com/office/drawing/2014/main" id="{0D21F1A2-2EC7-421F-BB2E-350233CF2DF5}"/>
              </a:ext>
            </a:extLst>
          </p:cNvPr>
          <p:cNvGrpSpPr/>
          <p:nvPr/>
        </p:nvGrpSpPr>
        <p:grpSpPr>
          <a:xfrm>
            <a:off x="7860002" y="4383602"/>
            <a:ext cx="1280223" cy="548973"/>
            <a:chOff x="1474600" y="238125"/>
            <a:chExt cx="4680725" cy="1829000"/>
          </a:xfrm>
        </p:grpSpPr>
        <p:sp>
          <p:nvSpPr>
            <p:cNvPr id="180" name="Google Shape;49;p15">
              <a:extLst>
                <a:ext uri="{FF2B5EF4-FFF2-40B4-BE49-F238E27FC236}">
                  <a16:creationId xmlns:a16="http://schemas.microsoft.com/office/drawing/2014/main" id="{5CA38A5C-E2F8-4326-9FAC-D205B45F1A1B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0;p15">
              <a:extLst>
                <a:ext uri="{FF2B5EF4-FFF2-40B4-BE49-F238E27FC236}">
                  <a16:creationId xmlns:a16="http://schemas.microsoft.com/office/drawing/2014/main" id="{024CEE9D-86E2-4C5E-BAEA-56B10B81987B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1;p15">
              <a:extLst>
                <a:ext uri="{FF2B5EF4-FFF2-40B4-BE49-F238E27FC236}">
                  <a16:creationId xmlns:a16="http://schemas.microsoft.com/office/drawing/2014/main" id="{FC3DA1FC-C9F4-42C0-AF9D-796F55A2F66E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2;p15">
              <a:extLst>
                <a:ext uri="{FF2B5EF4-FFF2-40B4-BE49-F238E27FC236}">
                  <a16:creationId xmlns:a16="http://schemas.microsoft.com/office/drawing/2014/main" id="{6BFBDAC3-1F51-4145-B3AE-B8A152A9CAF9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;p15">
              <a:extLst>
                <a:ext uri="{FF2B5EF4-FFF2-40B4-BE49-F238E27FC236}">
                  <a16:creationId xmlns:a16="http://schemas.microsoft.com/office/drawing/2014/main" id="{3EB00474-215C-4102-9F82-18CE4211F552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;p15">
              <a:extLst>
                <a:ext uri="{FF2B5EF4-FFF2-40B4-BE49-F238E27FC236}">
                  <a16:creationId xmlns:a16="http://schemas.microsoft.com/office/drawing/2014/main" id="{F91602FE-7CA1-45B5-920F-5D68228CB841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5;p15">
              <a:extLst>
                <a:ext uri="{FF2B5EF4-FFF2-40B4-BE49-F238E27FC236}">
                  <a16:creationId xmlns:a16="http://schemas.microsoft.com/office/drawing/2014/main" id="{6FF9492B-4485-4A04-8D01-606AEE28C4BE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;p15">
              <a:extLst>
                <a:ext uri="{FF2B5EF4-FFF2-40B4-BE49-F238E27FC236}">
                  <a16:creationId xmlns:a16="http://schemas.microsoft.com/office/drawing/2014/main" id="{AEEEB1D0-2D66-42CE-9641-88B781F6A282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7;p15">
              <a:extLst>
                <a:ext uri="{FF2B5EF4-FFF2-40B4-BE49-F238E27FC236}">
                  <a16:creationId xmlns:a16="http://schemas.microsoft.com/office/drawing/2014/main" id="{DECBCC0A-1212-4A6F-8082-01A6830A4AEE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;p15">
              <a:extLst>
                <a:ext uri="{FF2B5EF4-FFF2-40B4-BE49-F238E27FC236}">
                  <a16:creationId xmlns:a16="http://schemas.microsoft.com/office/drawing/2014/main" id="{11F5581C-8770-4F75-921F-D03C5D853AA3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;p15">
              <a:extLst>
                <a:ext uri="{FF2B5EF4-FFF2-40B4-BE49-F238E27FC236}">
                  <a16:creationId xmlns:a16="http://schemas.microsoft.com/office/drawing/2014/main" id="{9E5DDEC3-9AD9-4B9C-AF1A-E6BE685B5CA3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0;p15">
              <a:extLst>
                <a:ext uri="{FF2B5EF4-FFF2-40B4-BE49-F238E27FC236}">
                  <a16:creationId xmlns:a16="http://schemas.microsoft.com/office/drawing/2014/main" id="{ACA72C4B-792F-45FD-9A41-8334BE24CDBD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1;p15">
              <a:extLst>
                <a:ext uri="{FF2B5EF4-FFF2-40B4-BE49-F238E27FC236}">
                  <a16:creationId xmlns:a16="http://schemas.microsoft.com/office/drawing/2014/main" id="{74F1E455-45F9-49E4-A009-1F532C12CEED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2;p15">
              <a:extLst>
                <a:ext uri="{FF2B5EF4-FFF2-40B4-BE49-F238E27FC236}">
                  <a16:creationId xmlns:a16="http://schemas.microsoft.com/office/drawing/2014/main" id="{188EB1B4-6C3B-4B4C-8D43-D93DB2342B62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;p15">
              <a:extLst>
                <a:ext uri="{FF2B5EF4-FFF2-40B4-BE49-F238E27FC236}">
                  <a16:creationId xmlns:a16="http://schemas.microsoft.com/office/drawing/2014/main" id="{476A8DB1-CF94-448E-BE7D-E2642B96FF0A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;p15">
              <a:extLst>
                <a:ext uri="{FF2B5EF4-FFF2-40B4-BE49-F238E27FC236}">
                  <a16:creationId xmlns:a16="http://schemas.microsoft.com/office/drawing/2014/main" id="{E6EB4B5B-81DC-438D-AAA7-ED97DAFB8ECF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5;p15">
              <a:extLst>
                <a:ext uri="{FF2B5EF4-FFF2-40B4-BE49-F238E27FC236}">
                  <a16:creationId xmlns:a16="http://schemas.microsoft.com/office/drawing/2014/main" id="{168D2D72-D35C-435A-AF8F-549296327288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6;p15">
              <a:extLst>
                <a:ext uri="{FF2B5EF4-FFF2-40B4-BE49-F238E27FC236}">
                  <a16:creationId xmlns:a16="http://schemas.microsoft.com/office/drawing/2014/main" id="{EAAFF9F5-1C9E-45D0-8993-941BA7DFA52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7;p15">
              <a:extLst>
                <a:ext uri="{FF2B5EF4-FFF2-40B4-BE49-F238E27FC236}">
                  <a16:creationId xmlns:a16="http://schemas.microsoft.com/office/drawing/2014/main" id="{3E3F37D0-05B2-4D0D-ACF6-B5A3A1004164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8;p15">
              <a:extLst>
                <a:ext uri="{FF2B5EF4-FFF2-40B4-BE49-F238E27FC236}">
                  <a16:creationId xmlns:a16="http://schemas.microsoft.com/office/drawing/2014/main" id="{BB5DA7DB-7F38-4F30-867F-9369A274CFDB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9;p15">
              <a:extLst>
                <a:ext uri="{FF2B5EF4-FFF2-40B4-BE49-F238E27FC236}">
                  <a16:creationId xmlns:a16="http://schemas.microsoft.com/office/drawing/2014/main" id="{97716444-B192-4057-A8C7-CC5B18B75A1E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0;p15">
              <a:extLst>
                <a:ext uri="{FF2B5EF4-FFF2-40B4-BE49-F238E27FC236}">
                  <a16:creationId xmlns:a16="http://schemas.microsoft.com/office/drawing/2014/main" id="{29C618E1-25E0-4093-8F43-23F7D66BB31C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1;p15">
              <a:extLst>
                <a:ext uri="{FF2B5EF4-FFF2-40B4-BE49-F238E27FC236}">
                  <a16:creationId xmlns:a16="http://schemas.microsoft.com/office/drawing/2014/main" id="{A93F0AD4-F84F-4571-A315-3282B6A0C732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2;p15">
              <a:extLst>
                <a:ext uri="{FF2B5EF4-FFF2-40B4-BE49-F238E27FC236}">
                  <a16:creationId xmlns:a16="http://schemas.microsoft.com/office/drawing/2014/main" id="{028F0D09-3B32-4702-9DBF-C8B4DDB6FD1D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3;p15">
              <a:extLst>
                <a:ext uri="{FF2B5EF4-FFF2-40B4-BE49-F238E27FC236}">
                  <a16:creationId xmlns:a16="http://schemas.microsoft.com/office/drawing/2014/main" id="{E5CC210C-9F2F-4B4B-B754-6D5EEB00E704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;p15">
              <a:extLst>
                <a:ext uri="{FF2B5EF4-FFF2-40B4-BE49-F238E27FC236}">
                  <a16:creationId xmlns:a16="http://schemas.microsoft.com/office/drawing/2014/main" id="{6BCFC227-277D-4FE7-8BA8-234BC0D1E77E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5;p15">
              <a:extLst>
                <a:ext uri="{FF2B5EF4-FFF2-40B4-BE49-F238E27FC236}">
                  <a16:creationId xmlns:a16="http://schemas.microsoft.com/office/drawing/2014/main" id="{8DB4D1FB-5E35-4D94-AFF8-B665C67F8FA0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6;p15">
              <a:extLst>
                <a:ext uri="{FF2B5EF4-FFF2-40B4-BE49-F238E27FC236}">
                  <a16:creationId xmlns:a16="http://schemas.microsoft.com/office/drawing/2014/main" id="{9EE0ADF6-8B6C-461E-8F2D-C2180A16D7AE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7;p15">
              <a:extLst>
                <a:ext uri="{FF2B5EF4-FFF2-40B4-BE49-F238E27FC236}">
                  <a16:creationId xmlns:a16="http://schemas.microsoft.com/office/drawing/2014/main" id="{DF6F45FA-4A8D-4AEF-B403-267A6B6FF4C7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8;p15">
              <a:extLst>
                <a:ext uri="{FF2B5EF4-FFF2-40B4-BE49-F238E27FC236}">
                  <a16:creationId xmlns:a16="http://schemas.microsoft.com/office/drawing/2014/main" id="{DE8977A5-1191-4214-8A17-E085F4485E68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9;p15">
              <a:extLst>
                <a:ext uri="{FF2B5EF4-FFF2-40B4-BE49-F238E27FC236}">
                  <a16:creationId xmlns:a16="http://schemas.microsoft.com/office/drawing/2014/main" id="{59995B2B-2133-415C-9751-A3773A3DEB2D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0;p15">
              <a:extLst>
                <a:ext uri="{FF2B5EF4-FFF2-40B4-BE49-F238E27FC236}">
                  <a16:creationId xmlns:a16="http://schemas.microsoft.com/office/drawing/2014/main" id="{A1058E11-5812-42B6-B9DB-3BD55037295A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1;p15">
              <a:extLst>
                <a:ext uri="{FF2B5EF4-FFF2-40B4-BE49-F238E27FC236}">
                  <a16:creationId xmlns:a16="http://schemas.microsoft.com/office/drawing/2014/main" id="{84B52B10-CDF8-49B9-8AD6-C1BADF71A2A3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;p15">
              <a:extLst>
                <a:ext uri="{FF2B5EF4-FFF2-40B4-BE49-F238E27FC236}">
                  <a16:creationId xmlns:a16="http://schemas.microsoft.com/office/drawing/2014/main" id="{87049BFA-99BA-4BFE-BF38-6464BCEEFD62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3;p15">
              <a:extLst>
                <a:ext uri="{FF2B5EF4-FFF2-40B4-BE49-F238E27FC236}">
                  <a16:creationId xmlns:a16="http://schemas.microsoft.com/office/drawing/2014/main" id="{43CF4E72-29BB-40CC-8C46-49304E45B733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4;p15">
              <a:extLst>
                <a:ext uri="{FF2B5EF4-FFF2-40B4-BE49-F238E27FC236}">
                  <a16:creationId xmlns:a16="http://schemas.microsoft.com/office/drawing/2014/main" id="{6110E1A8-73D8-46F3-B72D-007B521CF0DB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5;p15">
              <a:extLst>
                <a:ext uri="{FF2B5EF4-FFF2-40B4-BE49-F238E27FC236}">
                  <a16:creationId xmlns:a16="http://schemas.microsoft.com/office/drawing/2014/main" id="{D9570A50-C4B6-42C3-94A4-2CFE190917F2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6;p15">
              <a:extLst>
                <a:ext uri="{FF2B5EF4-FFF2-40B4-BE49-F238E27FC236}">
                  <a16:creationId xmlns:a16="http://schemas.microsoft.com/office/drawing/2014/main" id="{3F44ED20-26B8-427C-9CBB-2ACB000C09E3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7;p15">
              <a:extLst>
                <a:ext uri="{FF2B5EF4-FFF2-40B4-BE49-F238E27FC236}">
                  <a16:creationId xmlns:a16="http://schemas.microsoft.com/office/drawing/2014/main" id="{4EFFC28C-4302-4699-9BB8-B95FFC18A5D4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8;p15">
              <a:extLst>
                <a:ext uri="{FF2B5EF4-FFF2-40B4-BE49-F238E27FC236}">
                  <a16:creationId xmlns:a16="http://schemas.microsoft.com/office/drawing/2014/main" id="{A24D8FF6-F680-47B8-BC7F-4318AA86E35F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9;p15">
              <a:extLst>
                <a:ext uri="{FF2B5EF4-FFF2-40B4-BE49-F238E27FC236}">
                  <a16:creationId xmlns:a16="http://schemas.microsoft.com/office/drawing/2014/main" id="{479554BE-6C48-4A71-8919-918FACA66C78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0;p15">
              <a:extLst>
                <a:ext uri="{FF2B5EF4-FFF2-40B4-BE49-F238E27FC236}">
                  <a16:creationId xmlns:a16="http://schemas.microsoft.com/office/drawing/2014/main" id="{E8367B9B-55DB-4AE4-A7AD-5A577353673F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1;p15">
              <a:extLst>
                <a:ext uri="{FF2B5EF4-FFF2-40B4-BE49-F238E27FC236}">
                  <a16:creationId xmlns:a16="http://schemas.microsoft.com/office/drawing/2014/main" id="{268CF816-AED5-4116-A523-87659D0F97AE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2;p15">
              <a:extLst>
                <a:ext uri="{FF2B5EF4-FFF2-40B4-BE49-F238E27FC236}">
                  <a16:creationId xmlns:a16="http://schemas.microsoft.com/office/drawing/2014/main" id="{A0175775-3232-486B-90D8-73BCEBDADCDA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3;p15">
              <a:extLst>
                <a:ext uri="{FF2B5EF4-FFF2-40B4-BE49-F238E27FC236}">
                  <a16:creationId xmlns:a16="http://schemas.microsoft.com/office/drawing/2014/main" id="{EC8F629D-3589-494F-B1E0-CD4DF22217B7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4;p15">
              <a:extLst>
                <a:ext uri="{FF2B5EF4-FFF2-40B4-BE49-F238E27FC236}">
                  <a16:creationId xmlns:a16="http://schemas.microsoft.com/office/drawing/2014/main" id="{CE4834F7-845A-412F-9830-D47D21F6B27F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5;p15">
              <a:extLst>
                <a:ext uri="{FF2B5EF4-FFF2-40B4-BE49-F238E27FC236}">
                  <a16:creationId xmlns:a16="http://schemas.microsoft.com/office/drawing/2014/main" id="{6FAEC9E8-1A16-4723-B407-F7AE3BB29052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6;p15">
              <a:extLst>
                <a:ext uri="{FF2B5EF4-FFF2-40B4-BE49-F238E27FC236}">
                  <a16:creationId xmlns:a16="http://schemas.microsoft.com/office/drawing/2014/main" id="{504E8E6B-A5EE-422D-91BB-C30D5CAE7304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7;p15">
              <a:extLst>
                <a:ext uri="{FF2B5EF4-FFF2-40B4-BE49-F238E27FC236}">
                  <a16:creationId xmlns:a16="http://schemas.microsoft.com/office/drawing/2014/main" id="{5BB89FA7-4CC9-4DE9-92E6-B54EEC7967A8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8;p15">
              <a:extLst>
                <a:ext uri="{FF2B5EF4-FFF2-40B4-BE49-F238E27FC236}">
                  <a16:creationId xmlns:a16="http://schemas.microsoft.com/office/drawing/2014/main" id="{2FC7E8B0-D97B-402A-8561-076D5F092473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9;p15">
              <a:extLst>
                <a:ext uri="{FF2B5EF4-FFF2-40B4-BE49-F238E27FC236}">
                  <a16:creationId xmlns:a16="http://schemas.microsoft.com/office/drawing/2014/main" id="{5E2CE8B6-B584-4671-A286-01ADF2B5B471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0;p15">
              <a:extLst>
                <a:ext uri="{FF2B5EF4-FFF2-40B4-BE49-F238E27FC236}">
                  <a16:creationId xmlns:a16="http://schemas.microsoft.com/office/drawing/2014/main" id="{BF32CEBA-38F9-4236-A88B-DFCD3CC13F1B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1;p15">
              <a:extLst>
                <a:ext uri="{FF2B5EF4-FFF2-40B4-BE49-F238E27FC236}">
                  <a16:creationId xmlns:a16="http://schemas.microsoft.com/office/drawing/2014/main" id="{EA19CE95-48D2-47BC-95C3-9A6DE9A61389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2;p15">
              <a:extLst>
                <a:ext uri="{FF2B5EF4-FFF2-40B4-BE49-F238E27FC236}">
                  <a16:creationId xmlns:a16="http://schemas.microsoft.com/office/drawing/2014/main" id="{067BBCCB-350A-4723-AC8B-626352AF5E1D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3;p15">
              <a:extLst>
                <a:ext uri="{FF2B5EF4-FFF2-40B4-BE49-F238E27FC236}">
                  <a16:creationId xmlns:a16="http://schemas.microsoft.com/office/drawing/2014/main" id="{1D2F9072-AD88-4FA9-9E90-A781FE3061EC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4;p15">
              <a:extLst>
                <a:ext uri="{FF2B5EF4-FFF2-40B4-BE49-F238E27FC236}">
                  <a16:creationId xmlns:a16="http://schemas.microsoft.com/office/drawing/2014/main" id="{CE7739B4-ACFE-4634-B97C-C244794827A5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5;p15">
              <a:extLst>
                <a:ext uri="{FF2B5EF4-FFF2-40B4-BE49-F238E27FC236}">
                  <a16:creationId xmlns:a16="http://schemas.microsoft.com/office/drawing/2014/main" id="{083DFBE9-8852-481E-9B57-41A1013E537E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6;p15">
              <a:extLst>
                <a:ext uri="{FF2B5EF4-FFF2-40B4-BE49-F238E27FC236}">
                  <a16:creationId xmlns:a16="http://schemas.microsoft.com/office/drawing/2014/main" id="{F6FCAF8E-6F7B-459C-B30F-0D10A77EC3A8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7;p15">
              <a:extLst>
                <a:ext uri="{FF2B5EF4-FFF2-40B4-BE49-F238E27FC236}">
                  <a16:creationId xmlns:a16="http://schemas.microsoft.com/office/drawing/2014/main" id="{B9013D0D-A0D6-49AE-87D4-9919AE182056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;p15">
              <a:extLst>
                <a:ext uri="{FF2B5EF4-FFF2-40B4-BE49-F238E27FC236}">
                  <a16:creationId xmlns:a16="http://schemas.microsoft.com/office/drawing/2014/main" id="{350ADBBD-9882-40A2-9DB9-C00D297FD806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9;p15">
              <a:extLst>
                <a:ext uri="{FF2B5EF4-FFF2-40B4-BE49-F238E27FC236}">
                  <a16:creationId xmlns:a16="http://schemas.microsoft.com/office/drawing/2014/main" id="{66537510-F045-41BA-A77C-BD0090738E2A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0;p15">
              <a:extLst>
                <a:ext uri="{FF2B5EF4-FFF2-40B4-BE49-F238E27FC236}">
                  <a16:creationId xmlns:a16="http://schemas.microsoft.com/office/drawing/2014/main" id="{075A975E-3758-476E-93BF-64CF15CC98B0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1;p15">
              <a:extLst>
                <a:ext uri="{FF2B5EF4-FFF2-40B4-BE49-F238E27FC236}">
                  <a16:creationId xmlns:a16="http://schemas.microsoft.com/office/drawing/2014/main" id="{6DBC08B2-0F9A-4FF1-9A82-358F86C2AB34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12;p15">
              <a:extLst>
                <a:ext uri="{FF2B5EF4-FFF2-40B4-BE49-F238E27FC236}">
                  <a16:creationId xmlns:a16="http://schemas.microsoft.com/office/drawing/2014/main" id="{15916A1E-0906-457A-90D7-84DEB4971701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13;p15">
              <a:extLst>
                <a:ext uri="{FF2B5EF4-FFF2-40B4-BE49-F238E27FC236}">
                  <a16:creationId xmlns:a16="http://schemas.microsoft.com/office/drawing/2014/main" id="{83A69424-714A-4D88-B7F2-EE92877ACA36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4;p15">
              <a:extLst>
                <a:ext uri="{FF2B5EF4-FFF2-40B4-BE49-F238E27FC236}">
                  <a16:creationId xmlns:a16="http://schemas.microsoft.com/office/drawing/2014/main" id="{770EFD94-7084-4123-BCAB-BEEE4CF11B1B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5;p15">
              <a:extLst>
                <a:ext uri="{FF2B5EF4-FFF2-40B4-BE49-F238E27FC236}">
                  <a16:creationId xmlns:a16="http://schemas.microsoft.com/office/drawing/2014/main" id="{46F18883-6FA9-4FA1-9008-74CE6D29B527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6;p15">
              <a:extLst>
                <a:ext uri="{FF2B5EF4-FFF2-40B4-BE49-F238E27FC236}">
                  <a16:creationId xmlns:a16="http://schemas.microsoft.com/office/drawing/2014/main" id="{E2AAF41E-770C-4674-9B9A-109DFF908F69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7;p15">
              <a:extLst>
                <a:ext uri="{FF2B5EF4-FFF2-40B4-BE49-F238E27FC236}">
                  <a16:creationId xmlns:a16="http://schemas.microsoft.com/office/drawing/2014/main" id="{7E8AAC4A-E43A-4B2E-8533-805438E8F03B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8;p15">
              <a:extLst>
                <a:ext uri="{FF2B5EF4-FFF2-40B4-BE49-F238E27FC236}">
                  <a16:creationId xmlns:a16="http://schemas.microsoft.com/office/drawing/2014/main" id="{9EE4A047-9BA8-4E35-B7AB-83C09868B9AC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9;p15">
              <a:extLst>
                <a:ext uri="{FF2B5EF4-FFF2-40B4-BE49-F238E27FC236}">
                  <a16:creationId xmlns:a16="http://schemas.microsoft.com/office/drawing/2014/main" id="{4153AFCE-FFC0-4102-99B7-986DA8D638DF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20;p15">
              <a:extLst>
                <a:ext uri="{FF2B5EF4-FFF2-40B4-BE49-F238E27FC236}">
                  <a16:creationId xmlns:a16="http://schemas.microsoft.com/office/drawing/2014/main" id="{452611B1-CEC3-4E47-B79C-C2E366C7738B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21;p15">
              <a:extLst>
                <a:ext uri="{FF2B5EF4-FFF2-40B4-BE49-F238E27FC236}">
                  <a16:creationId xmlns:a16="http://schemas.microsoft.com/office/drawing/2014/main" id="{DF447A52-CA34-472F-BCC7-37161E9495C2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22;p15">
              <a:extLst>
                <a:ext uri="{FF2B5EF4-FFF2-40B4-BE49-F238E27FC236}">
                  <a16:creationId xmlns:a16="http://schemas.microsoft.com/office/drawing/2014/main" id="{E360F5F8-BAFB-44D7-AC83-69ABAA949EED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23;p15">
              <a:extLst>
                <a:ext uri="{FF2B5EF4-FFF2-40B4-BE49-F238E27FC236}">
                  <a16:creationId xmlns:a16="http://schemas.microsoft.com/office/drawing/2014/main" id="{729477B9-DABF-47E5-8FBF-008A9DAF6AE2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4;p15">
              <a:extLst>
                <a:ext uri="{FF2B5EF4-FFF2-40B4-BE49-F238E27FC236}">
                  <a16:creationId xmlns:a16="http://schemas.microsoft.com/office/drawing/2014/main" id="{4D50C1AB-1C67-453B-B71A-D37CB4D40C1C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25;p15">
              <a:extLst>
                <a:ext uri="{FF2B5EF4-FFF2-40B4-BE49-F238E27FC236}">
                  <a16:creationId xmlns:a16="http://schemas.microsoft.com/office/drawing/2014/main" id="{D4FBB66A-7A39-4BFD-A190-2B147ACE1690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6;p15">
              <a:extLst>
                <a:ext uri="{FF2B5EF4-FFF2-40B4-BE49-F238E27FC236}">
                  <a16:creationId xmlns:a16="http://schemas.microsoft.com/office/drawing/2014/main" id="{0A7E1689-E559-40EC-97E4-06B3B008802A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27;p15">
              <a:extLst>
                <a:ext uri="{FF2B5EF4-FFF2-40B4-BE49-F238E27FC236}">
                  <a16:creationId xmlns:a16="http://schemas.microsoft.com/office/drawing/2014/main" id="{4EE65B31-1972-4F28-9284-61129AA7325A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28;p15">
              <a:extLst>
                <a:ext uri="{FF2B5EF4-FFF2-40B4-BE49-F238E27FC236}">
                  <a16:creationId xmlns:a16="http://schemas.microsoft.com/office/drawing/2014/main" id="{DF64EDDC-ADC8-4C84-9454-3B7C5DD3E6CD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29;p15">
              <a:extLst>
                <a:ext uri="{FF2B5EF4-FFF2-40B4-BE49-F238E27FC236}">
                  <a16:creationId xmlns:a16="http://schemas.microsoft.com/office/drawing/2014/main" id="{57E56990-5BFB-4A7E-98B0-6F29F2A116BA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0;p15">
              <a:extLst>
                <a:ext uri="{FF2B5EF4-FFF2-40B4-BE49-F238E27FC236}">
                  <a16:creationId xmlns:a16="http://schemas.microsoft.com/office/drawing/2014/main" id="{A15E6532-6B16-42AF-9CBB-2878585939E4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1;p15">
              <a:extLst>
                <a:ext uri="{FF2B5EF4-FFF2-40B4-BE49-F238E27FC236}">
                  <a16:creationId xmlns:a16="http://schemas.microsoft.com/office/drawing/2014/main" id="{867350A5-CA28-4623-ADE4-904CFD3FBB79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2;p15">
              <a:extLst>
                <a:ext uri="{FF2B5EF4-FFF2-40B4-BE49-F238E27FC236}">
                  <a16:creationId xmlns:a16="http://schemas.microsoft.com/office/drawing/2014/main" id="{12C95C36-1256-45CA-8D08-505F26AA2E71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3;p15">
              <a:extLst>
                <a:ext uri="{FF2B5EF4-FFF2-40B4-BE49-F238E27FC236}">
                  <a16:creationId xmlns:a16="http://schemas.microsoft.com/office/drawing/2014/main" id="{627B7AE0-5FBB-421D-AE4A-D0E5211C5424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4;p15">
              <a:extLst>
                <a:ext uri="{FF2B5EF4-FFF2-40B4-BE49-F238E27FC236}">
                  <a16:creationId xmlns:a16="http://schemas.microsoft.com/office/drawing/2014/main" id="{1A4ADAD0-9EBC-4495-BCBB-4E5A786D028A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5;p15">
              <a:extLst>
                <a:ext uri="{FF2B5EF4-FFF2-40B4-BE49-F238E27FC236}">
                  <a16:creationId xmlns:a16="http://schemas.microsoft.com/office/drawing/2014/main" id="{B39BBD3A-E30F-4B55-801F-D94A3D023165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6;p15">
              <a:extLst>
                <a:ext uri="{FF2B5EF4-FFF2-40B4-BE49-F238E27FC236}">
                  <a16:creationId xmlns:a16="http://schemas.microsoft.com/office/drawing/2014/main" id="{093BFB94-E7DA-4DD7-8422-E7DC9BD212DE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;p15">
              <a:extLst>
                <a:ext uri="{FF2B5EF4-FFF2-40B4-BE49-F238E27FC236}">
                  <a16:creationId xmlns:a16="http://schemas.microsoft.com/office/drawing/2014/main" id="{594CCC1C-4294-49A9-9483-B14CD1C72A22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8;p15">
              <a:extLst>
                <a:ext uri="{FF2B5EF4-FFF2-40B4-BE49-F238E27FC236}">
                  <a16:creationId xmlns:a16="http://schemas.microsoft.com/office/drawing/2014/main" id="{D427EC2F-047A-4E1A-B797-D1F5537868F3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9;p15">
              <a:extLst>
                <a:ext uri="{FF2B5EF4-FFF2-40B4-BE49-F238E27FC236}">
                  <a16:creationId xmlns:a16="http://schemas.microsoft.com/office/drawing/2014/main" id="{BF211070-1C4F-40E6-A489-A70847C88F66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40;p15">
              <a:extLst>
                <a:ext uri="{FF2B5EF4-FFF2-40B4-BE49-F238E27FC236}">
                  <a16:creationId xmlns:a16="http://schemas.microsoft.com/office/drawing/2014/main" id="{B9FB2E1C-6202-4587-AD21-0C72E8903A18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41;p15">
              <a:extLst>
                <a:ext uri="{FF2B5EF4-FFF2-40B4-BE49-F238E27FC236}">
                  <a16:creationId xmlns:a16="http://schemas.microsoft.com/office/drawing/2014/main" id="{DF98BA51-B491-462E-9A51-50ACAB9ECC2A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42;p15">
              <a:extLst>
                <a:ext uri="{FF2B5EF4-FFF2-40B4-BE49-F238E27FC236}">
                  <a16:creationId xmlns:a16="http://schemas.microsoft.com/office/drawing/2014/main" id="{0A856601-3E83-428F-820B-F68C4A05772F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3;p15">
              <a:extLst>
                <a:ext uri="{FF2B5EF4-FFF2-40B4-BE49-F238E27FC236}">
                  <a16:creationId xmlns:a16="http://schemas.microsoft.com/office/drawing/2014/main" id="{9641ADBB-1B76-4F34-B5CC-EE10076ACAAF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4;p15">
              <a:extLst>
                <a:ext uri="{FF2B5EF4-FFF2-40B4-BE49-F238E27FC236}">
                  <a16:creationId xmlns:a16="http://schemas.microsoft.com/office/drawing/2014/main" id="{ADA52B6E-AFCE-4DBD-A134-8A421F675175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5;p15">
              <a:extLst>
                <a:ext uri="{FF2B5EF4-FFF2-40B4-BE49-F238E27FC236}">
                  <a16:creationId xmlns:a16="http://schemas.microsoft.com/office/drawing/2014/main" id="{520B83C6-701C-4141-9368-A74A56425529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6;p15">
              <a:extLst>
                <a:ext uri="{FF2B5EF4-FFF2-40B4-BE49-F238E27FC236}">
                  <a16:creationId xmlns:a16="http://schemas.microsoft.com/office/drawing/2014/main" id="{2D8E4EBA-4186-426C-8B62-EBDB0E09E5F3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7;p15">
              <a:extLst>
                <a:ext uri="{FF2B5EF4-FFF2-40B4-BE49-F238E27FC236}">
                  <a16:creationId xmlns:a16="http://schemas.microsoft.com/office/drawing/2014/main" id="{AF239E6E-2644-4576-A882-2B6C5615A08D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8;p15">
              <a:extLst>
                <a:ext uri="{FF2B5EF4-FFF2-40B4-BE49-F238E27FC236}">
                  <a16:creationId xmlns:a16="http://schemas.microsoft.com/office/drawing/2014/main" id="{97865FC7-94E2-4220-A257-D3363D02001D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9;p15">
              <a:extLst>
                <a:ext uri="{FF2B5EF4-FFF2-40B4-BE49-F238E27FC236}">
                  <a16:creationId xmlns:a16="http://schemas.microsoft.com/office/drawing/2014/main" id="{F98E1B15-5146-4AA5-817B-8A4EEC44D4CD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0;p15">
              <a:extLst>
                <a:ext uri="{FF2B5EF4-FFF2-40B4-BE49-F238E27FC236}">
                  <a16:creationId xmlns:a16="http://schemas.microsoft.com/office/drawing/2014/main" id="{3EB4C18E-894C-459A-A303-701D0FB623E4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1;p15">
              <a:extLst>
                <a:ext uri="{FF2B5EF4-FFF2-40B4-BE49-F238E27FC236}">
                  <a16:creationId xmlns:a16="http://schemas.microsoft.com/office/drawing/2014/main" id="{32476EF9-4129-4BE2-A598-C3C1EDF04339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2;p15">
              <a:extLst>
                <a:ext uri="{FF2B5EF4-FFF2-40B4-BE49-F238E27FC236}">
                  <a16:creationId xmlns:a16="http://schemas.microsoft.com/office/drawing/2014/main" id="{182913C9-423D-4285-BB35-192CB1C3BD1E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3;p15">
              <a:extLst>
                <a:ext uri="{FF2B5EF4-FFF2-40B4-BE49-F238E27FC236}">
                  <a16:creationId xmlns:a16="http://schemas.microsoft.com/office/drawing/2014/main" id="{E0FC690F-AF76-41CA-AAF9-68E901CC1302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4;p15">
              <a:extLst>
                <a:ext uri="{FF2B5EF4-FFF2-40B4-BE49-F238E27FC236}">
                  <a16:creationId xmlns:a16="http://schemas.microsoft.com/office/drawing/2014/main" id="{8663B033-985F-4010-9A07-0C8237CA1C64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5;p15">
              <a:extLst>
                <a:ext uri="{FF2B5EF4-FFF2-40B4-BE49-F238E27FC236}">
                  <a16:creationId xmlns:a16="http://schemas.microsoft.com/office/drawing/2014/main" id="{83820341-6E46-4445-B8C4-E548E0323EE4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6;p15">
              <a:extLst>
                <a:ext uri="{FF2B5EF4-FFF2-40B4-BE49-F238E27FC236}">
                  <a16:creationId xmlns:a16="http://schemas.microsoft.com/office/drawing/2014/main" id="{4C237CCB-E8CD-44EA-A8A3-6658817A59D9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;p15">
              <a:extLst>
                <a:ext uri="{FF2B5EF4-FFF2-40B4-BE49-F238E27FC236}">
                  <a16:creationId xmlns:a16="http://schemas.microsoft.com/office/drawing/2014/main" id="{7B4F58A2-7623-4254-9EFC-D737E1AE22BF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8;p15">
              <a:extLst>
                <a:ext uri="{FF2B5EF4-FFF2-40B4-BE49-F238E27FC236}">
                  <a16:creationId xmlns:a16="http://schemas.microsoft.com/office/drawing/2014/main" id="{06B06CE0-0AAE-4386-82B9-B983DBA631EA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9;p15">
              <a:extLst>
                <a:ext uri="{FF2B5EF4-FFF2-40B4-BE49-F238E27FC236}">
                  <a16:creationId xmlns:a16="http://schemas.microsoft.com/office/drawing/2014/main" id="{17E141A8-48D7-47AC-A61B-882E30B70002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0;p15">
              <a:extLst>
                <a:ext uri="{FF2B5EF4-FFF2-40B4-BE49-F238E27FC236}">
                  <a16:creationId xmlns:a16="http://schemas.microsoft.com/office/drawing/2014/main" id="{2DE71808-C774-4727-82D5-D44AB36D1265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1;p15">
              <a:extLst>
                <a:ext uri="{FF2B5EF4-FFF2-40B4-BE49-F238E27FC236}">
                  <a16:creationId xmlns:a16="http://schemas.microsoft.com/office/drawing/2014/main" id="{38A173CC-F974-4922-8BAE-431E0F161E48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;p15">
              <a:extLst>
                <a:ext uri="{FF2B5EF4-FFF2-40B4-BE49-F238E27FC236}">
                  <a16:creationId xmlns:a16="http://schemas.microsoft.com/office/drawing/2014/main" id="{AB702595-41D7-47FE-989E-9EB8DE7E20E6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3;p15">
              <a:extLst>
                <a:ext uri="{FF2B5EF4-FFF2-40B4-BE49-F238E27FC236}">
                  <a16:creationId xmlns:a16="http://schemas.microsoft.com/office/drawing/2014/main" id="{A5E34503-D76F-4AEE-916C-5ADEFF1E617A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4;p15">
              <a:extLst>
                <a:ext uri="{FF2B5EF4-FFF2-40B4-BE49-F238E27FC236}">
                  <a16:creationId xmlns:a16="http://schemas.microsoft.com/office/drawing/2014/main" id="{682277C9-E7ED-431E-BC14-34714D56A1E6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5;p15">
              <a:extLst>
                <a:ext uri="{FF2B5EF4-FFF2-40B4-BE49-F238E27FC236}">
                  <a16:creationId xmlns:a16="http://schemas.microsoft.com/office/drawing/2014/main" id="{FC304B3B-A53B-4A90-A551-D91E1C8170B6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6;p15">
              <a:extLst>
                <a:ext uri="{FF2B5EF4-FFF2-40B4-BE49-F238E27FC236}">
                  <a16:creationId xmlns:a16="http://schemas.microsoft.com/office/drawing/2014/main" id="{92028E84-FF2D-4200-B5F0-BED97A7DCC93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7;p15">
              <a:extLst>
                <a:ext uri="{FF2B5EF4-FFF2-40B4-BE49-F238E27FC236}">
                  <a16:creationId xmlns:a16="http://schemas.microsoft.com/office/drawing/2014/main" id="{AB590777-2769-4D69-B053-06468A15368D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8;p15">
              <a:extLst>
                <a:ext uri="{FF2B5EF4-FFF2-40B4-BE49-F238E27FC236}">
                  <a16:creationId xmlns:a16="http://schemas.microsoft.com/office/drawing/2014/main" id="{F710F481-F200-4CA6-98C1-779FD1F04896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9;p15">
              <a:extLst>
                <a:ext uri="{FF2B5EF4-FFF2-40B4-BE49-F238E27FC236}">
                  <a16:creationId xmlns:a16="http://schemas.microsoft.com/office/drawing/2014/main" id="{84032DE8-3A12-4B3D-B067-EA23217F2A82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0;p15">
              <a:extLst>
                <a:ext uri="{FF2B5EF4-FFF2-40B4-BE49-F238E27FC236}">
                  <a16:creationId xmlns:a16="http://schemas.microsoft.com/office/drawing/2014/main" id="{21A4A506-7DC9-4D5E-8509-21129DF891E8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1;p15">
              <a:extLst>
                <a:ext uri="{FF2B5EF4-FFF2-40B4-BE49-F238E27FC236}">
                  <a16:creationId xmlns:a16="http://schemas.microsoft.com/office/drawing/2014/main" id="{2BC22519-B865-4742-BB52-788309980991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2;p15">
              <a:extLst>
                <a:ext uri="{FF2B5EF4-FFF2-40B4-BE49-F238E27FC236}">
                  <a16:creationId xmlns:a16="http://schemas.microsoft.com/office/drawing/2014/main" id="{3F4C1DCF-27F6-448D-98D2-3541EE9C6965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3;p15">
              <a:extLst>
                <a:ext uri="{FF2B5EF4-FFF2-40B4-BE49-F238E27FC236}">
                  <a16:creationId xmlns:a16="http://schemas.microsoft.com/office/drawing/2014/main" id="{79D6F1A0-B9F6-46C2-9795-EB3143982DC4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03-4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728787" y="1045062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Is Vendor Id have relationships with Trip Duration?</a:t>
            </a:r>
          </a:p>
          <a:p>
            <a:endParaRPr lang="ar-SA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96A0FC0-DD79-4AC3-80B5-2C77EF92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08" y="1906030"/>
            <a:ext cx="3757968" cy="2283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3063;p43">
            <a:extLst>
              <a:ext uri="{FF2B5EF4-FFF2-40B4-BE49-F238E27FC236}">
                <a16:creationId xmlns:a16="http://schemas.microsoft.com/office/drawing/2014/main" id="{DB855919-FFD3-2A4C-826B-1D2419BD0BBC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8" name="Google Shape;174;p15">
            <a:extLst>
              <a:ext uri="{FF2B5EF4-FFF2-40B4-BE49-F238E27FC236}">
                <a16:creationId xmlns:a16="http://schemas.microsoft.com/office/drawing/2014/main" id="{8C00DF1D-A3FB-40D6-A75F-B88FE8AA20C3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8;p15">
            <a:extLst>
              <a:ext uri="{FF2B5EF4-FFF2-40B4-BE49-F238E27FC236}">
                <a16:creationId xmlns:a16="http://schemas.microsoft.com/office/drawing/2014/main" id="{CC522178-6EE0-4DA5-ADE1-D2974BC163DD}"/>
              </a:ext>
            </a:extLst>
          </p:cNvPr>
          <p:cNvGrpSpPr/>
          <p:nvPr/>
        </p:nvGrpSpPr>
        <p:grpSpPr>
          <a:xfrm>
            <a:off x="3825894" y="4475447"/>
            <a:ext cx="1280223" cy="548973"/>
            <a:chOff x="1474600" y="238125"/>
            <a:chExt cx="4680725" cy="1829000"/>
          </a:xfrm>
        </p:grpSpPr>
        <p:sp>
          <p:nvSpPr>
            <p:cNvPr id="11" name="Google Shape;49;p15">
              <a:extLst>
                <a:ext uri="{FF2B5EF4-FFF2-40B4-BE49-F238E27FC236}">
                  <a16:creationId xmlns:a16="http://schemas.microsoft.com/office/drawing/2014/main" id="{3A353255-8BE9-4349-9759-08EF60364775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;p15">
              <a:extLst>
                <a:ext uri="{FF2B5EF4-FFF2-40B4-BE49-F238E27FC236}">
                  <a16:creationId xmlns:a16="http://schemas.microsoft.com/office/drawing/2014/main" id="{44FD02A8-03C3-4865-90A8-50E81AC20FC3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;p15">
              <a:extLst>
                <a:ext uri="{FF2B5EF4-FFF2-40B4-BE49-F238E27FC236}">
                  <a16:creationId xmlns:a16="http://schemas.microsoft.com/office/drawing/2014/main" id="{D2240EB1-FDF1-44D1-8ABD-3A51D20BA63A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;p15">
              <a:extLst>
                <a:ext uri="{FF2B5EF4-FFF2-40B4-BE49-F238E27FC236}">
                  <a16:creationId xmlns:a16="http://schemas.microsoft.com/office/drawing/2014/main" id="{B4835FBF-FA5E-4320-B966-2602BE8924EC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;p15">
              <a:extLst>
                <a:ext uri="{FF2B5EF4-FFF2-40B4-BE49-F238E27FC236}">
                  <a16:creationId xmlns:a16="http://schemas.microsoft.com/office/drawing/2014/main" id="{3F24CF49-A909-4542-954E-F96A28A38F91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;p15">
              <a:extLst>
                <a:ext uri="{FF2B5EF4-FFF2-40B4-BE49-F238E27FC236}">
                  <a16:creationId xmlns:a16="http://schemas.microsoft.com/office/drawing/2014/main" id="{85E54EC5-5F06-4D5F-9168-B1BD30FE01C1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;p15">
              <a:extLst>
                <a:ext uri="{FF2B5EF4-FFF2-40B4-BE49-F238E27FC236}">
                  <a16:creationId xmlns:a16="http://schemas.microsoft.com/office/drawing/2014/main" id="{9B7BB39E-E775-4A56-A95D-82DED9F25AF9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;p15">
              <a:extLst>
                <a:ext uri="{FF2B5EF4-FFF2-40B4-BE49-F238E27FC236}">
                  <a16:creationId xmlns:a16="http://schemas.microsoft.com/office/drawing/2014/main" id="{48186D4D-F90C-426C-B3FA-A55C18282CC1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;p15">
              <a:extLst>
                <a:ext uri="{FF2B5EF4-FFF2-40B4-BE49-F238E27FC236}">
                  <a16:creationId xmlns:a16="http://schemas.microsoft.com/office/drawing/2014/main" id="{854DE490-DB75-4623-8104-254307C5AEF4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;p15">
              <a:extLst>
                <a:ext uri="{FF2B5EF4-FFF2-40B4-BE49-F238E27FC236}">
                  <a16:creationId xmlns:a16="http://schemas.microsoft.com/office/drawing/2014/main" id="{A9C3F0CE-59E9-498E-972D-C7A33BFFACDB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;p15">
              <a:extLst>
                <a:ext uri="{FF2B5EF4-FFF2-40B4-BE49-F238E27FC236}">
                  <a16:creationId xmlns:a16="http://schemas.microsoft.com/office/drawing/2014/main" id="{C372C481-7168-47C4-8225-F5719AF4398F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5">
              <a:extLst>
                <a:ext uri="{FF2B5EF4-FFF2-40B4-BE49-F238E27FC236}">
                  <a16:creationId xmlns:a16="http://schemas.microsoft.com/office/drawing/2014/main" id="{7C6CA493-92C7-4D3C-AD75-BC243A6E5BB8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5">
              <a:extLst>
                <a:ext uri="{FF2B5EF4-FFF2-40B4-BE49-F238E27FC236}">
                  <a16:creationId xmlns:a16="http://schemas.microsoft.com/office/drawing/2014/main" id="{1563E9EC-17C0-478A-B544-31E9993DF0A2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;p15">
              <a:extLst>
                <a:ext uri="{FF2B5EF4-FFF2-40B4-BE49-F238E27FC236}">
                  <a16:creationId xmlns:a16="http://schemas.microsoft.com/office/drawing/2014/main" id="{F953930F-F84F-4273-B837-6FBA5717DBA4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;p15">
              <a:extLst>
                <a:ext uri="{FF2B5EF4-FFF2-40B4-BE49-F238E27FC236}">
                  <a16:creationId xmlns:a16="http://schemas.microsoft.com/office/drawing/2014/main" id="{AC41C7AF-5310-4F7E-B48C-4AD22E7EA67E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;p15">
              <a:extLst>
                <a:ext uri="{FF2B5EF4-FFF2-40B4-BE49-F238E27FC236}">
                  <a16:creationId xmlns:a16="http://schemas.microsoft.com/office/drawing/2014/main" id="{B78F8189-7C7A-4564-8E8B-998057AABF27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;p15">
              <a:extLst>
                <a:ext uri="{FF2B5EF4-FFF2-40B4-BE49-F238E27FC236}">
                  <a16:creationId xmlns:a16="http://schemas.microsoft.com/office/drawing/2014/main" id="{E8723B7D-4A9F-4744-ACAC-9210558D7ECE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;p15">
              <a:extLst>
                <a:ext uri="{FF2B5EF4-FFF2-40B4-BE49-F238E27FC236}">
                  <a16:creationId xmlns:a16="http://schemas.microsoft.com/office/drawing/2014/main" id="{0FE3187A-EE92-4ADF-9394-9E785FE83E85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;p15">
              <a:extLst>
                <a:ext uri="{FF2B5EF4-FFF2-40B4-BE49-F238E27FC236}">
                  <a16:creationId xmlns:a16="http://schemas.microsoft.com/office/drawing/2014/main" id="{CA642E66-9FE4-4C2C-8361-940BDEF60847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;p15">
              <a:extLst>
                <a:ext uri="{FF2B5EF4-FFF2-40B4-BE49-F238E27FC236}">
                  <a16:creationId xmlns:a16="http://schemas.microsoft.com/office/drawing/2014/main" id="{CA70B1E1-A45D-4A91-9730-1A2BDBC40586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;p15">
              <a:extLst>
                <a:ext uri="{FF2B5EF4-FFF2-40B4-BE49-F238E27FC236}">
                  <a16:creationId xmlns:a16="http://schemas.microsoft.com/office/drawing/2014/main" id="{5568741D-9F4B-4ED5-836E-A95C5509B5A9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;p15">
              <a:extLst>
                <a:ext uri="{FF2B5EF4-FFF2-40B4-BE49-F238E27FC236}">
                  <a16:creationId xmlns:a16="http://schemas.microsoft.com/office/drawing/2014/main" id="{0EB3162E-3D2B-4B3A-9DB7-2DF58E289672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;p15">
              <a:extLst>
                <a:ext uri="{FF2B5EF4-FFF2-40B4-BE49-F238E27FC236}">
                  <a16:creationId xmlns:a16="http://schemas.microsoft.com/office/drawing/2014/main" id="{2D8BBF73-9D08-4522-A2A9-EA998375FA55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;p15">
              <a:extLst>
                <a:ext uri="{FF2B5EF4-FFF2-40B4-BE49-F238E27FC236}">
                  <a16:creationId xmlns:a16="http://schemas.microsoft.com/office/drawing/2014/main" id="{510E767C-9990-489D-97AA-54A0FEDA83CE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;p15">
              <a:extLst>
                <a:ext uri="{FF2B5EF4-FFF2-40B4-BE49-F238E27FC236}">
                  <a16:creationId xmlns:a16="http://schemas.microsoft.com/office/drawing/2014/main" id="{E5CA3F5F-A270-4D9D-8725-1A50069F5B29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;p15">
              <a:extLst>
                <a:ext uri="{FF2B5EF4-FFF2-40B4-BE49-F238E27FC236}">
                  <a16:creationId xmlns:a16="http://schemas.microsoft.com/office/drawing/2014/main" id="{BE0CDB0E-24B5-41B6-98A6-7249D47143B4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;p15">
              <a:extLst>
                <a:ext uri="{FF2B5EF4-FFF2-40B4-BE49-F238E27FC236}">
                  <a16:creationId xmlns:a16="http://schemas.microsoft.com/office/drawing/2014/main" id="{966004F2-E221-46AE-B587-B20552C6D79E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;p15">
              <a:extLst>
                <a:ext uri="{FF2B5EF4-FFF2-40B4-BE49-F238E27FC236}">
                  <a16:creationId xmlns:a16="http://schemas.microsoft.com/office/drawing/2014/main" id="{5B7D3B6B-11A8-4C31-A6B4-9767E7ED32B0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;p15">
              <a:extLst>
                <a:ext uri="{FF2B5EF4-FFF2-40B4-BE49-F238E27FC236}">
                  <a16:creationId xmlns:a16="http://schemas.microsoft.com/office/drawing/2014/main" id="{19478495-9E3A-4A61-8EDD-5E729A00CE69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;p15">
              <a:extLst>
                <a:ext uri="{FF2B5EF4-FFF2-40B4-BE49-F238E27FC236}">
                  <a16:creationId xmlns:a16="http://schemas.microsoft.com/office/drawing/2014/main" id="{8C16D66E-0DFD-4791-AF08-63A13A89B351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;p15">
              <a:extLst>
                <a:ext uri="{FF2B5EF4-FFF2-40B4-BE49-F238E27FC236}">
                  <a16:creationId xmlns:a16="http://schemas.microsoft.com/office/drawing/2014/main" id="{399C6677-84B7-434D-8C81-8749A73D5879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;p15">
              <a:extLst>
                <a:ext uri="{FF2B5EF4-FFF2-40B4-BE49-F238E27FC236}">
                  <a16:creationId xmlns:a16="http://schemas.microsoft.com/office/drawing/2014/main" id="{6C8871B9-C1E5-4779-974D-987A39E45AAC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;p15">
              <a:extLst>
                <a:ext uri="{FF2B5EF4-FFF2-40B4-BE49-F238E27FC236}">
                  <a16:creationId xmlns:a16="http://schemas.microsoft.com/office/drawing/2014/main" id="{3A0CF5F5-F877-44A5-934D-9C9A18B8A238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;p15">
              <a:extLst>
                <a:ext uri="{FF2B5EF4-FFF2-40B4-BE49-F238E27FC236}">
                  <a16:creationId xmlns:a16="http://schemas.microsoft.com/office/drawing/2014/main" id="{F1CA8F73-193B-4412-963E-8621D10D7289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;p15">
              <a:extLst>
                <a:ext uri="{FF2B5EF4-FFF2-40B4-BE49-F238E27FC236}">
                  <a16:creationId xmlns:a16="http://schemas.microsoft.com/office/drawing/2014/main" id="{0E2F2AB1-F2AE-40C3-A9B2-E876EF4884C8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;p15">
              <a:extLst>
                <a:ext uri="{FF2B5EF4-FFF2-40B4-BE49-F238E27FC236}">
                  <a16:creationId xmlns:a16="http://schemas.microsoft.com/office/drawing/2014/main" id="{1DD76DBA-A02D-4254-AB16-01B06F9A02F3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;p15">
              <a:extLst>
                <a:ext uri="{FF2B5EF4-FFF2-40B4-BE49-F238E27FC236}">
                  <a16:creationId xmlns:a16="http://schemas.microsoft.com/office/drawing/2014/main" id="{57363EFB-371F-42D0-8594-C38B4F692F24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;p15">
              <a:extLst>
                <a:ext uri="{FF2B5EF4-FFF2-40B4-BE49-F238E27FC236}">
                  <a16:creationId xmlns:a16="http://schemas.microsoft.com/office/drawing/2014/main" id="{3AA0B2F7-2530-4CA7-B576-5AF1E2615D96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;p15">
              <a:extLst>
                <a:ext uri="{FF2B5EF4-FFF2-40B4-BE49-F238E27FC236}">
                  <a16:creationId xmlns:a16="http://schemas.microsoft.com/office/drawing/2014/main" id="{DD2ABEED-FCA9-4F91-8E6A-B6F4FD4EF03A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;p15">
              <a:extLst>
                <a:ext uri="{FF2B5EF4-FFF2-40B4-BE49-F238E27FC236}">
                  <a16:creationId xmlns:a16="http://schemas.microsoft.com/office/drawing/2014/main" id="{F8F8F4FD-9F1B-46DC-A8B3-07A67869E65A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;p15">
              <a:extLst>
                <a:ext uri="{FF2B5EF4-FFF2-40B4-BE49-F238E27FC236}">
                  <a16:creationId xmlns:a16="http://schemas.microsoft.com/office/drawing/2014/main" id="{06D76F80-CAC7-4A81-8ABA-EC7D965D68EE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;p15">
              <a:extLst>
                <a:ext uri="{FF2B5EF4-FFF2-40B4-BE49-F238E27FC236}">
                  <a16:creationId xmlns:a16="http://schemas.microsoft.com/office/drawing/2014/main" id="{BE3E350B-9224-4270-82BA-042F1FC03215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;p15">
              <a:extLst>
                <a:ext uri="{FF2B5EF4-FFF2-40B4-BE49-F238E27FC236}">
                  <a16:creationId xmlns:a16="http://schemas.microsoft.com/office/drawing/2014/main" id="{D7D6D3D5-E418-4D28-8A68-25CEDE5ADABA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;p15">
              <a:extLst>
                <a:ext uri="{FF2B5EF4-FFF2-40B4-BE49-F238E27FC236}">
                  <a16:creationId xmlns:a16="http://schemas.microsoft.com/office/drawing/2014/main" id="{0BFBE9BE-7D70-49F3-9EFA-36B28D911D40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;p15">
              <a:extLst>
                <a:ext uri="{FF2B5EF4-FFF2-40B4-BE49-F238E27FC236}">
                  <a16:creationId xmlns:a16="http://schemas.microsoft.com/office/drawing/2014/main" id="{058AD9F2-0293-4465-A2B6-FED3E9430895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;p15">
              <a:extLst>
                <a:ext uri="{FF2B5EF4-FFF2-40B4-BE49-F238E27FC236}">
                  <a16:creationId xmlns:a16="http://schemas.microsoft.com/office/drawing/2014/main" id="{2D0065CF-06DA-40FB-BAFF-F45EE6FE94BB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;p15">
              <a:extLst>
                <a:ext uri="{FF2B5EF4-FFF2-40B4-BE49-F238E27FC236}">
                  <a16:creationId xmlns:a16="http://schemas.microsoft.com/office/drawing/2014/main" id="{89FFE952-2A1D-4C63-8051-AFE3046D698A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;p15">
              <a:extLst>
                <a:ext uri="{FF2B5EF4-FFF2-40B4-BE49-F238E27FC236}">
                  <a16:creationId xmlns:a16="http://schemas.microsoft.com/office/drawing/2014/main" id="{4DFCCB4F-44A2-4FFD-A996-3A3CE783BD6A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;p15">
              <a:extLst>
                <a:ext uri="{FF2B5EF4-FFF2-40B4-BE49-F238E27FC236}">
                  <a16:creationId xmlns:a16="http://schemas.microsoft.com/office/drawing/2014/main" id="{BC4651E0-9A96-4F8B-B421-0749463D1DB4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;p15">
              <a:extLst>
                <a:ext uri="{FF2B5EF4-FFF2-40B4-BE49-F238E27FC236}">
                  <a16:creationId xmlns:a16="http://schemas.microsoft.com/office/drawing/2014/main" id="{1F782CD4-95C3-44E4-BFFD-059752CB46B1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9;p15">
              <a:extLst>
                <a:ext uri="{FF2B5EF4-FFF2-40B4-BE49-F238E27FC236}">
                  <a16:creationId xmlns:a16="http://schemas.microsoft.com/office/drawing/2014/main" id="{1E2D1372-A5F2-4A07-86B8-2AB2CA908BB6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;p15">
              <a:extLst>
                <a:ext uri="{FF2B5EF4-FFF2-40B4-BE49-F238E27FC236}">
                  <a16:creationId xmlns:a16="http://schemas.microsoft.com/office/drawing/2014/main" id="{B6800172-1883-4B98-A094-77DFF43018B9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;p15">
              <a:extLst>
                <a:ext uri="{FF2B5EF4-FFF2-40B4-BE49-F238E27FC236}">
                  <a16:creationId xmlns:a16="http://schemas.microsoft.com/office/drawing/2014/main" id="{9131E072-0E70-41F4-AD42-2FF62E08641D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;p15">
              <a:extLst>
                <a:ext uri="{FF2B5EF4-FFF2-40B4-BE49-F238E27FC236}">
                  <a16:creationId xmlns:a16="http://schemas.microsoft.com/office/drawing/2014/main" id="{AFBD9508-0DCC-46B1-9E4D-0861A4C22C04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;p15">
              <a:extLst>
                <a:ext uri="{FF2B5EF4-FFF2-40B4-BE49-F238E27FC236}">
                  <a16:creationId xmlns:a16="http://schemas.microsoft.com/office/drawing/2014/main" id="{3CDA577C-0D4C-4524-B95D-6817EF61296F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;p15">
              <a:extLst>
                <a:ext uri="{FF2B5EF4-FFF2-40B4-BE49-F238E27FC236}">
                  <a16:creationId xmlns:a16="http://schemas.microsoft.com/office/drawing/2014/main" id="{2D675357-91AC-4D64-A296-3C2DA2572423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;p15">
              <a:extLst>
                <a:ext uri="{FF2B5EF4-FFF2-40B4-BE49-F238E27FC236}">
                  <a16:creationId xmlns:a16="http://schemas.microsoft.com/office/drawing/2014/main" id="{8232F4C1-DF63-4F38-85F0-7EF72CFD177E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;p15">
              <a:extLst>
                <a:ext uri="{FF2B5EF4-FFF2-40B4-BE49-F238E27FC236}">
                  <a16:creationId xmlns:a16="http://schemas.microsoft.com/office/drawing/2014/main" id="{A8022895-00D5-4F77-A677-1A665C7885F8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;p15">
              <a:extLst>
                <a:ext uri="{FF2B5EF4-FFF2-40B4-BE49-F238E27FC236}">
                  <a16:creationId xmlns:a16="http://schemas.microsoft.com/office/drawing/2014/main" id="{A532383B-895B-4FCC-8CB6-7F5FC99FF315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;p15">
              <a:extLst>
                <a:ext uri="{FF2B5EF4-FFF2-40B4-BE49-F238E27FC236}">
                  <a16:creationId xmlns:a16="http://schemas.microsoft.com/office/drawing/2014/main" id="{077AF010-3E05-48A7-869E-AACF52B60632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;p15">
              <a:extLst>
                <a:ext uri="{FF2B5EF4-FFF2-40B4-BE49-F238E27FC236}">
                  <a16:creationId xmlns:a16="http://schemas.microsoft.com/office/drawing/2014/main" id="{E59C3E3A-61A8-43E2-874C-73D11F481623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;p15">
              <a:extLst>
                <a:ext uri="{FF2B5EF4-FFF2-40B4-BE49-F238E27FC236}">
                  <a16:creationId xmlns:a16="http://schemas.microsoft.com/office/drawing/2014/main" id="{9524D2B2-EA62-4702-8BDF-7C4C0DC2D980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1;p15">
              <a:extLst>
                <a:ext uri="{FF2B5EF4-FFF2-40B4-BE49-F238E27FC236}">
                  <a16:creationId xmlns:a16="http://schemas.microsoft.com/office/drawing/2014/main" id="{77CD3C97-51BA-4D1B-AC14-A167C6CAD5A0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2;p15">
              <a:extLst>
                <a:ext uri="{FF2B5EF4-FFF2-40B4-BE49-F238E27FC236}">
                  <a16:creationId xmlns:a16="http://schemas.microsoft.com/office/drawing/2014/main" id="{F6DBB38D-D3BC-4121-80F0-81E29598BE5E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3;p15">
              <a:extLst>
                <a:ext uri="{FF2B5EF4-FFF2-40B4-BE49-F238E27FC236}">
                  <a16:creationId xmlns:a16="http://schemas.microsoft.com/office/drawing/2014/main" id="{CDFE7AA2-248B-459B-9FA8-9D4FD85FDD48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;p15">
              <a:extLst>
                <a:ext uri="{FF2B5EF4-FFF2-40B4-BE49-F238E27FC236}">
                  <a16:creationId xmlns:a16="http://schemas.microsoft.com/office/drawing/2014/main" id="{9BF4459C-EC4B-4259-B76B-5B5054C459F8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;p15">
              <a:extLst>
                <a:ext uri="{FF2B5EF4-FFF2-40B4-BE49-F238E27FC236}">
                  <a16:creationId xmlns:a16="http://schemas.microsoft.com/office/drawing/2014/main" id="{42BAF650-74B9-414E-9ADB-61218E5C983F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;p15">
              <a:extLst>
                <a:ext uri="{FF2B5EF4-FFF2-40B4-BE49-F238E27FC236}">
                  <a16:creationId xmlns:a16="http://schemas.microsoft.com/office/drawing/2014/main" id="{0E20FD62-15A3-4CE3-B062-B2396A4D6BB9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;p15">
              <a:extLst>
                <a:ext uri="{FF2B5EF4-FFF2-40B4-BE49-F238E27FC236}">
                  <a16:creationId xmlns:a16="http://schemas.microsoft.com/office/drawing/2014/main" id="{BB69B7B9-6EED-49C6-AE07-B09EEC7FE714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8;p15">
              <a:extLst>
                <a:ext uri="{FF2B5EF4-FFF2-40B4-BE49-F238E27FC236}">
                  <a16:creationId xmlns:a16="http://schemas.microsoft.com/office/drawing/2014/main" id="{A51D56EA-F1E5-4CD4-B6E9-D47DAECBA35B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;p15">
              <a:extLst>
                <a:ext uri="{FF2B5EF4-FFF2-40B4-BE49-F238E27FC236}">
                  <a16:creationId xmlns:a16="http://schemas.microsoft.com/office/drawing/2014/main" id="{E2595EBF-FEB1-4728-AA8E-8CC2F3C164AC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;p15">
              <a:extLst>
                <a:ext uri="{FF2B5EF4-FFF2-40B4-BE49-F238E27FC236}">
                  <a16:creationId xmlns:a16="http://schemas.microsoft.com/office/drawing/2014/main" id="{F85A5C71-EFB1-40C2-BC6F-B0FB39429B4B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;p15">
              <a:extLst>
                <a:ext uri="{FF2B5EF4-FFF2-40B4-BE49-F238E27FC236}">
                  <a16:creationId xmlns:a16="http://schemas.microsoft.com/office/drawing/2014/main" id="{E7FC9906-B7C8-4C38-87A7-CBE760D120E1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;p15">
              <a:extLst>
                <a:ext uri="{FF2B5EF4-FFF2-40B4-BE49-F238E27FC236}">
                  <a16:creationId xmlns:a16="http://schemas.microsoft.com/office/drawing/2014/main" id="{3113DAA4-B85F-43A7-B50A-36F95CAF8561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;p15">
              <a:extLst>
                <a:ext uri="{FF2B5EF4-FFF2-40B4-BE49-F238E27FC236}">
                  <a16:creationId xmlns:a16="http://schemas.microsoft.com/office/drawing/2014/main" id="{A9147E63-EB46-41ED-B376-39F6787189F4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;p15">
              <a:extLst>
                <a:ext uri="{FF2B5EF4-FFF2-40B4-BE49-F238E27FC236}">
                  <a16:creationId xmlns:a16="http://schemas.microsoft.com/office/drawing/2014/main" id="{724764CD-B26F-4434-956B-F93A2B3C7319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;p15">
              <a:extLst>
                <a:ext uri="{FF2B5EF4-FFF2-40B4-BE49-F238E27FC236}">
                  <a16:creationId xmlns:a16="http://schemas.microsoft.com/office/drawing/2014/main" id="{5A7D7833-5852-4E36-8C85-360D6AC6FC6D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;p15">
              <a:extLst>
                <a:ext uri="{FF2B5EF4-FFF2-40B4-BE49-F238E27FC236}">
                  <a16:creationId xmlns:a16="http://schemas.microsoft.com/office/drawing/2014/main" id="{FAE0AB6C-2AA2-40EB-8846-1CA6FFEF5DFD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;p15">
              <a:extLst>
                <a:ext uri="{FF2B5EF4-FFF2-40B4-BE49-F238E27FC236}">
                  <a16:creationId xmlns:a16="http://schemas.microsoft.com/office/drawing/2014/main" id="{08E46F32-AA49-410A-A193-CFF631AA30AD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;p15">
              <a:extLst>
                <a:ext uri="{FF2B5EF4-FFF2-40B4-BE49-F238E27FC236}">
                  <a16:creationId xmlns:a16="http://schemas.microsoft.com/office/drawing/2014/main" id="{B73E1EA7-387D-45EF-AD43-FB8CE9D75C16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;p15">
              <a:extLst>
                <a:ext uri="{FF2B5EF4-FFF2-40B4-BE49-F238E27FC236}">
                  <a16:creationId xmlns:a16="http://schemas.microsoft.com/office/drawing/2014/main" id="{7E3D8E65-CC5C-4457-AE8E-3962FAB2348A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0;p15">
              <a:extLst>
                <a:ext uri="{FF2B5EF4-FFF2-40B4-BE49-F238E27FC236}">
                  <a16:creationId xmlns:a16="http://schemas.microsoft.com/office/drawing/2014/main" id="{ADFE07B5-0F17-4651-8034-BACCA93A06D0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1;p15">
              <a:extLst>
                <a:ext uri="{FF2B5EF4-FFF2-40B4-BE49-F238E27FC236}">
                  <a16:creationId xmlns:a16="http://schemas.microsoft.com/office/drawing/2014/main" id="{316C97A8-7544-4474-8C34-5DE55704A8B9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2;p15">
              <a:extLst>
                <a:ext uri="{FF2B5EF4-FFF2-40B4-BE49-F238E27FC236}">
                  <a16:creationId xmlns:a16="http://schemas.microsoft.com/office/drawing/2014/main" id="{6D1724EF-C9E7-4B5F-A2C6-99788A371CEF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3;p15">
              <a:extLst>
                <a:ext uri="{FF2B5EF4-FFF2-40B4-BE49-F238E27FC236}">
                  <a16:creationId xmlns:a16="http://schemas.microsoft.com/office/drawing/2014/main" id="{4F145CA1-29DF-4AA0-8C8C-8CC66899C00A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;p15">
              <a:extLst>
                <a:ext uri="{FF2B5EF4-FFF2-40B4-BE49-F238E27FC236}">
                  <a16:creationId xmlns:a16="http://schemas.microsoft.com/office/drawing/2014/main" id="{CBDD67CF-7286-4B35-B98B-F2B4378DA6DD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;p15">
              <a:extLst>
                <a:ext uri="{FF2B5EF4-FFF2-40B4-BE49-F238E27FC236}">
                  <a16:creationId xmlns:a16="http://schemas.microsoft.com/office/drawing/2014/main" id="{1888AF83-47E8-40F3-9C3E-287C84A6C201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;p15">
              <a:extLst>
                <a:ext uri="{FF2B5EF4-FFF2-40B4-BE49-F238E27FC236}">
                  <a16:creationId xmlns:a16="http://schemas.microsoft.com/office/drawing/2014/main" id="{8FA467B5-384D-44D3-A01B-CBD65F7C9E0A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7;p15">
              <a:extLst>
                <a:ext uri="{FF2B5EF4-FFF2-40B4-BE49-F238E27FC236}">
                  <a16:creationId xmlns:a16="http://schemas.microsoft.com/office/drawing/2014/main" id="{324C3945-887B-4065-BA32-914008699489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8;p15">
              <a:extLst>
                <a:ext uri="{FF2B5EF4-FFF2-40B4-BE49-F238E27FC236}">
                  <a16:creationId xmlns:a16="http://schemas.microsoft.com/office/drawing/2014/main" id="{FCBA7E38-0EB8-47E5-A4C8-F85BF01AD71C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9;p15">
              <a:extLst>
                <a:ext uri="{FF2B5EF4-FFF2-40B4-BE49-F238E27FC236}">
                  <a16:creationId xmlns:a16="http://schemas.microsoft.com/office/drawing/2014/main" id="{69FB3D09-5EF2-4DA8-BDA9-678F55333718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;p15">
              <a:extLst>
                <a:ext uri="{FF2B5EF4-FFF2-40B4-BE49-F238E27FC236}">
                  <a16:creationId xmlns:a16="http://schemas.microsoft.com/office/drawing/2014/main" id="{747C20A5-BB4C-4DBC-B618-0B5E35B6C600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1;p15">
              <a:extLst>
                <a:ext uri="{FF2B5EF4-FFF2-40B4-BE49-F238E27FC236}">
                  <a16:creationId xmlns:a16="http://schemas.microsoft.com/office/drawing/2014/main" id="{28CD4ADB-E809-4E28-8B04-CE2EC3D76C6D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;p15">
              <a:extLst>
                <a:ext uri="{FF2B5EF4-FFF2-40B4-BE49-F238E27FC236}">
                  <a16:creationId xmlns:a16="http://schemas.microsoft.com/office/drawing/2014/main" id="{921153EA-B23A-4992-8022-0DD2C5E1CD34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3;p15">
              <a:extLst>
                <a:ext uri="{FF2B5EF4-FFF2-40B4-BE49-F238E27FC236}">
                  <a16:creationId xmlns:a16="http://schemas.microsoft.com/office/drawing/2014/main" id="{FFFD5F99-17ED-460B-8738-84AEC7515588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4;p15">
              <a:extLst>
                <a:ext uri="{FF2B5EF4-FFF2-40B4-BE49-F238E27FC236}">
                  <a16:creationId xmlns:a16="http://schemas.microsoft.com/office/drawing/2014/main" id="{C6FE2964-4A5B-4DDD-B7C8-AE4CEE1943D0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5;p15">
              <a:extLst>
                <a:ext uri="{FF2B5EF4-FFF2-40B4-BE49-F238E27FC236}">
                  <a16:creationId xmlns:a16="http://schemas.microsoft.com/office/drawing/2014/main" id="{7459793F-A886-4DE4-81E8-D1679A124659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6;p15">
              <a:extLst>
                <a:ext uri="{FF2B5EF4-FFF2-40B4-BE49-F238E27FC236}">
                  <a16:creationId xmlns:a16="http://schemas.microsoft.com/office/drawing/2014/main" id="{12EC7342-5BE7-476B-9995-26A61CA10ECD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;p15">
              <a:extLst>
                <a:ext uri="{FF2B5EF4-FFF2-40B4-BE49-F238E27FC236}">
                  <a16:creationId xmlns:a16="http://schemas.microsoft.com/office/drawing/2014/main" id="{1EA1DBFC-1F87-43A2-B576-3174D7D64858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;p15">
              <a:extLst>
                <a:ext uri="{FF2B5EF4-FFF2-40B4-BE49-F238E27FC236}">
                  <a16:creationId xmlns:a16="http://schemas.microsoft.com/office/drawing/2014/main" id="{3EAAC4A1-FCBE-481B-B02F-000952175A59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;p15">
              <a:extLst>
                <a:ext uri="{FF2B5EF4-FFF2-40B4-BE49-F238E27FC236}">
                  <a16:creationId xmlns:a16="http://schemas.microsoft.com/office/drawing/2014/main" id="{6A7E6600-3258-4BC2-968B-2CD72EF6BCFB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0;p15">
              <a:extLst>
                <a:ext uri="{FF2B5EF4-FFF2-40B4-BE49-F238E27FC236}">
                  <a16:creationId xmlns:a16="http://schemas.microsoft.com/office/drawing/2014/main" id="{F1C12C4D-5165-4BEE-89AF-98C59E450AA9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1;p15">
              <a:extLst>
                <a:ext uri="{FF2B5EF4-FFF2-40B4-BE49-F238E27FC236}">
                  <a16:creationId xmlns:a16="http://schemas.microsoft.com/office/drawing/2014/main" id="{0494D0E3-8E6F-4568-AB57-01C380D3C534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2;p15">
              <a:extLst>
                <a:ext uri="{FF2B5EF4-FFF2-40B4-BE49-F238E27FC236}">
                  <a16:creationId xmlns:a16="http://schemas.microsoft.com/office/drawing/2014/main" id="{A1DF8F46-2318-4F2B-B75A-6EDE75E5C285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;p15">
              <a:extLst>
                <a:ext uri="{FF2B5EF4-FFF2-40B4-BE49-F238E27FC236}">
                  <a16:creationId xmlns:a16="http://schemas.microsoft.com/office/drawing/2014/main" id="{BF5360A8-3829-4459-A913-B141F954CB46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;p15">
              <a:extLst>
                <a:ext uri="{FF2B5EF4-FFF2-40B4-BE49-F238E27FC236}">
                  <a16:creationId xmlns:a16="http://schemas.microsoft.com/office/drawing/2014/main" id="{FBB95B38-31B2-41E8-9233-ABCA9F0886EA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;p15">
              <a:extLst>
                <a:ext uri="{FF2B5EF4-FFF2-40B4-BE49-F238E27FC236}">
                  <a16:creationId xmlns:a16="http://schemas.microsoft.com/office/drawing/2014/main" id="{9406610A-CE92-4437-9A25-E644FF204E7D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;p15">
              <a:extLst>
                <a:ext uri="{FF2B5EF4-FFF2-40B4-BE49-F238E27FC236}">
                  <a16:creationId xmlns:a16="http://schemas.microsoft.com/office/drawing/2014/main" id="{A9D6C38E-5B05-4980-BBAF-21DA1478B16E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;p15">
              <a:extLst>
                <a:ext uri="{FF2B5EF4-FFF2-40B4-BE49-F238E27FC236}">
                  <a16:creationId xmlns:a16="http://schemas.microsoft.com/office/drawing/2014/main" id="{D66DA496-8C2C-4D55-8191-800AFCC02386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;p15">
              <a:extLst>
                <a:ext uri="{FF2B5EF4-FFF2-40B4-BE49-F238E27FC236}">
                  <a16:creationId xmlns:a16="http://schemas.microsoft.com/office/drawing/2014/main" id="{B86C4598-04BF-45C8-8656-0200607145D3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;p15">
              <a:extLst>
                <a:ext uri="{FF2B5EF4-FFF2-40B4-BE49-F238E27FC236}">
                  <a16:creationId xmlns:a16="http://schemas.microsoft.com/office/drawing/2014/main" id="{5388D96A-61B4-47BE-B257-4BCA3CDC430C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;p15">
              <a:extLst>
                <a:ext uri="{FF2B5EF4-FFF2-40B4-BE49-F238E27FC236}">
                  <a16:creationId xmlns:a16="http://schemas.microsoft.com/office/drawing/2014/main" id="{5F99A4AA-E9D4-437C-BB9B-06065979F825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;p15">
              <a:extLst>
                <a:ext uri="{FF2B5EF4-FFF2-40B4-BE49-F238E27FC236}">
                  <a16:creationId xmlns:a16="http://schemas.microsoft.com/office/drawing/2014/main" id="{0776312B-C5C7-4581-A39C-22FFB4DA82E1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2;p15">
              <a:extLst>
                <a:ext uri="{FF2B5EF4-FFF2-40B4-BE49-F238E27FC236}">
                  <a16:creationId xmlns:a16="http://schemas.microsoft.com/office/drawing/2014/main" id="{7701342D-6E04-4169-9EC6-FD29F9BDDBE2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3;p15">
              <a:extLst>
                <a:ext uri="{FF2B5EF4-FFF2-40B4-BE49-F238E27FC236}">
                  <a16:creationId xmlns:a16="http://schemas.microsoft.com/office/drawing/2014/main" id="{0B3E346B-E33B-4A95-9F7C-8BDB263E5F09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4;p15">
              <a:extLst>
                <a:ext uri="{FF2B5EF4-FFF2-40B4-BE49-F238E27FC236}">
                  <a16:creationId xmlns:a16="http://schemas.microsoft.com/office/drawing/2014/main" id="{537B11BF-66A4-4853-893B-6AF47F6F7853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5;p15">
              <a:extLst>
                <a:ext uri="{FF2B5EF4-FFF2-40B4-BE49-F238E27FC236}">
                  <a16:creationId xmlns:a16="http://schemas.microsoft.com/office/drawing/2014/main" id="{5CF63479-866C-43A5-8341-433138E766F4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6;p15">
              <a:extLst>
                <a:ext uri="{FF2B5EF4-FFF2-40B4-BE49-F238E27FC236}">
                  <a16:creationId xmlns:a16="http://schemas.microsoft.com/office/drawing/2014/main" id="{4341DCD5-5389-4364-811E-41DD68C36E1C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7;p15">
              <a:extLst>
                <a:ext uri="{FF2B5EF4-FFF2-40B4-BE49-F238E27FC236}">
                  <a16:creationId xmlns:a16="http://schemas.microsoft.com/office/drawing/2014/main" id="{2F093760-8403-4748-A416-6ADECFAAE8A9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;p15">
              <a:extLst>
                <a:ext uri="{FF2B5EF4-FFF2-40B4-BE49-F238E27FC236}">
                  <a16:creationId xmlns:a16="http://schemas.microsoft.com/office/drawing/2014/main" id="{F0222D2D-CC90-4D77-9AB5-5F16537FC150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9;p15">
              <a:extLst>
                <a:ext uri="{FF2B5EF4-FFF2-40B4-BE49-F238E27FC236}">
                  <a16:creationId xmlns:a16="http://schemas.microsoft.com/office/drawing/2014/main" id="{EC74C02A-7483-46E0-800C-4ADBED640CFE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0;p15">
              <a:extLst>
                <a:ext uri="{FF2B5EF4-FFF2-40B4-BE49-F238E27FC236}">
                  <a16:creationId xmlns:a16="http://schemas.microsoft.com/office/drawing/2014/main" id="{2F85F17E-6490-4C1E-A95E-DFB765FD37FB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1;p15">
              <a:extLst>
                <a:ext uri="{FF2B5EF4-FFF2-40B4-BE49-F238E27FC236}">
                  <a16:creationId xmlns:a16="http://schemas.microsoft.com/office/drawing/2014/main" id="{2D3292E4-7466-4D05-8073-032A8E2C4707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;p15">
              <a:extLst>
                <a:ext uri="{FF2B5EF4-FFF2-40B4-BE49-F238E27FC236}">
                  <a16:creationId xmlns:a16="http://schemas.microsoft.com/office/drawing/2014/main" id="{2610FE82-EAA5-40BA-BCA8-B8D06586D2E7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3;p15">
              <a:extLst>
                <a:ext uri="{FF2B5EF4-FFF2-40B4-BE49-F238E27FC236}">
                  <a16:creationId xmlns:a16="http://schemas.microsoft.com/office/drawing/2014/main" id="{6FE327C9-2B96-460C-B64B-076108922485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404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03-5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728787" y="1045062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What Vendor have the most Trips?</a:t>
            </a:r>
          </a:p>
          <a:p>
            <a:endParaRPr lang="ar-SA" dirty="0"/>
          </a:p>
        </p:txBody>
      </p:sp>
      <p:sp>
        <p:nvSpPr>
          <p:cNvPr id="6" name="Google Shape;3063;p43">
            <a:extLst>
              <a:ext uri="{FF2B5EF4-FFF2-40B4-BE49-F238E27FC236}">
                <a16:creationId xmlns:a16="http://schemas.microsoft.com/office/drawing/2014/main" id="{1DE90820-A47F-5D42-B09C-AF3A41A7E91D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973798-EA47-434A-B72D-4EFCCE7FE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7D89966-D28C-447F-A57C-CA7CD571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13" y="1905393"/>
            <a:ext cx="3506196" cy="2342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174;p15">
            <a:extLst>
              <a:ext uri="{FF2B5EF4-FFF2-40B4-BE49-F238E27FC236}">
                <a16:creationId xmlns:a16="http://schemas.microsoft.com/office/drawing/2014/main" id="{E1E963E8-D32A-4D3D-9CB0-A740E2419E04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8;p15">
            <a:extLst>
              <a:ext uri="{FF2B5EF4-FFF2-40B4-BE49-F238E27FC236}">
                <a16:creationId xmlns:a16="http://schemas.microsoft.com/office/drawing/2014/main" id="{821E09A6-3689-4BC4-8F57-F11A1E3A9592}"/>
              </a:ext>
            </a:extLst>
          </p:cNvPr>
          <p:cNvGrpSpPr/>
          <p:nvPr/>
        </p:nvGrpSpPr>
        <p:grpSpPr>
          <a:xfrm>
            <a:off x="3291777" y="4422613"/>
            <a:ext cx="1280223" cy="601808"/>
            <a:chOff x="1474600" y="238125"/>
            <a:chExt cx="4680725" cy="1829000"/>
          </a:xfrm>
        </p:grpSpPr>
        <p:sp>
          <p:nvSpPr>
            <p:cNvPr id="11" name="Google Shape;49;p15">
              <a:extLst>
                <a:ext uri="{FF2B5EF4-FFF2-40B4-BE49-F238E27FC236}">
                  <a16:creationId xmlns:a16="http://schemas.microsoft.com/office/drawing/2014/main" id="{13BBFCE7-1586-4AD2-BC3D-267946B8E4D2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;p15">
              <a:extLst>
                <a:ext uri="{FF2B5EF4-FFF2-40B4-BE49-F238E27FC236}">
                  <a16:creationId xmlns:a16="http://schemas.microsoft.com/office/drawing/2014/main" id="{1CE3F571-6426-4B41-B2C0-D9F1FF224C22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;p15">
              <a:extLst>
                <a:ext uri="{FF2B5EF4-FFF2-40B4-BE49-F238E27FC236}">
                  <a16:creationId xmlns:a16="http://schemas.microsoft.com/office/drawing/2014/main" id="{F7E78242-DC34-43C1-A5AB-190160245D68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;p15">
              <a:extLst>
                <a:ext uri="{FF2B5EF4-FFF2-40B4-BE49-F238E27FC236}">
                  <a16:creationId xmlns:a16="http://schemas.microsoft.com/office/drawing/2014/main" id="{5DAA15E2-C8C0-4BA6-9D73-1FDB9F182B9F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;p15">
              <a:extLst>
                <a:ext uri="{FF2B5EF4-FFF2-40B4-BE49-F238E27FC236}">
                  <a16:creationId xmlns:a16="http://schemas.microsoft.com/office/drawing/2014/main" id="{4FA8A0B5-FA6B-437F-B7BF-4180EFCD28A8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;p15">
              <a:extLst>
                <a:ext uri="{FF2B5EF4-FFF2-40B4-BE49-F238E27FC236}">
                  <a16:creationId xmlns:a16="http://schemas.microsoft.com/office/drawing/2014/main" id="{22558985-3D50-46A7-9691-5CE73402F4AE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;p15">
              <a:extLst>
                <a:ext uri="{FF2B5EF4-FFF2-40B4-BE49-F238E27FC236}">
                  <a16:creationId xmlns:a16="http://schemas.microsoft.com/office/drawing/2014/main" id="{22EE101A-3F9F-4EE1-9488-23F5D3B81CE0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;p15">
              <a:extLst>
                <a:ext uri="{FF2B5EF4-FFF2-40B4-BE49-F238E27FC236}">
                  <a16:creationId xmlns:a16="http://schemas.microsoft.com/office/drawing/2014/main" id="{2ED96C89-D465-4829-88CB-79AD4C62CA9F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;p15">
              <a:extLst>
                <a:ext uri="{FF2B5EF4-FFF2-40B4-BE49-F238E27FC236}">
                  <a16:creationId xmlns:a16="http://schemas.microsoft.com/office/drawing/2014/main" id="{D1DB9787-15A7-48A0-92CB-89B44BAC9D0F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;p15">
              <a:extLst>
                <a:ext uri="{FF2B5EF4-FFF2-40B4-BE49-F238E27FC236}">
                  <a16:creationId xmlns:a16="http://schemas.microsoft.com/office/drawing/2014/main" id="{7D213F58-6FA6-4DCD-95EF-DCD526749FB7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;p15">
              <a:extLst>
                <a:ext uri="{FF2B5EF4-FFF2-40B4-BE49-F238E27FC236}">
                  <a16:creationId xmlns:a16="http://schemas.microsoft.com/office/drawing/2014/main" id="{E6CE4BFA-6FE8-4524-9B73-631FA135C1F9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5">
              <a:extLst>
                <a:ext uri="{FF2B5EF4-FFF2-40B4-BE49-F238E27FC236}">
                  <a16:creationId xmlns:a16="http://schemas.microsoft.com/office/drawing/2014/main" id="{CC8E468B-EDC2-465B-82CE-37483AB34AB2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5">
              <a:extLst>
                <a:ext uri="{FF2B5EF4-FFF2-40B4-BE49-F238E27FC236}">
                  <a16:creationId xmlns:a16="http://schemas.microsoft.com/office/drawing/2014/main" id="{FF6BEECA-18B2-4C04-83E2-9ADFD056E744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;p15">
              <a:extLst>
                <a:ext uri="{FF2B5EF4-FFF2-40B4-BE49-F238E27FC236}">
                  <a16:creationId xmlns:a16="http://schemas.microsoft.com/office/drawing/2014/main" id="{A17CEE93-DEFB-41F5-848B-D1F6655EFFF7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;p15">
              <a:extLst>
                <a:ext uri="{FF2B5EF4-FFF2-40B4-BE49-F238E27FC236}">
                  <a16:creationId xmlns:a16="http://schemas.microsoft.com/office/drawing/2014/main" id="{2C297441-E07E-49C0-8F1D-6C04122B0037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;p15">
              <a:extLst>
                <a:ext uri="{FF2B5EF4-FFF2-40B4-BE49-F238E27FC236}">
                  <a16:creationId xmlns:a16="http://schemas.microsoft.com/office/drawing/2014/main" id="{2DFFDBC1-9479-4A25-9E01-712D3D2566C1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;p15">
              <a:extLst>
                <a:ext uri="{FF2B5EF4-FFF2-40B4-BE49-F238E27FC236}">
                  <a16:creationId xmlns:a16="http://schemas.microsoft.com/office/drawing/2014/main" id="{E2D65091-5E3B-4072-8451-D5CE86E3985F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;p15">
              <a:extLst>
                <a:ext uri="{FF2B5EF4-FFF2-40B4-BE49-F238E27FC236}">
                  <a16:creationId xmlns:a16="http://schemas.microsoft.com/office/drawing/2014/main" id="{E837EB93-3281-401B-A85F-C6142FE83514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;p15">
              <a:extLst>
                <a:ext uri="{FF2B5EF4-FFF2-40B4-BE49-F238E27FC236}">
                  <a16:creationId xmlns:a16="http://schemas.microsoft.com/office/drawing/2014/main" id="{3E4C2A76-60C4-4038-AF3C-7128C6FCCC84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;p15">
              <a:extLst>
                <a:ext uri="{FF2B5EF4-FFF2-40B4-BE49-F238E27FC236}">
                  <a16:creationId xmlns:a16="http://schemas.microsoft.com/office/drawing/2014/main" id="{6EA27611-A6E7-4252-9718-B94EB2478E57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;p15">
              <a:extLst>
                <a:ext uri="{FF2B5EF4-FFF2-40B4-BE49-F238E27FC236}">
                  <a16:creationId xmlns:a16="http://schemas.microsoft.com/office/drawing/2014/main" id="{CE567F06-AEFE-41F6-9BB9-0ACA9F77AEC7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;p15">
              <a:extLst>
                <a:ext uri="{FF2B5EF4-FFF2-40B4-BE49-F238E27FC236}">
                  <a16:creationId xmlns:a16="http://schemas.microsoft.com/office/drawing/2014/main" id="{43C79A72-9870-43C9-964C-6CEF678A9716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;p15">
              <a:extLst>
                <a:ext uri="{FF2B5EF4-FFF2-40B4-BE49-F238E27FC236}">
                  <a16:creationId xmlns:a16="http://schemas.microsoft.com/office/drawing/2014/main" id="{2090197F-4CE9-4CC7-95A9-7FA02357C36B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;p15">
              <a:extLst>
                <a:ext uri="{FF2B5EF4-FFF2-40B4-BE49-F238E27FC236}">
                  <a16:creationId xmlns:a16="http://schemas.microsoft.com/office/drawing/2014/main" id="{D6B64E93-215F-40CB-A69C-AEF04FA7E7F4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;p15">
              <a:extLst>
                <a:ext uri="{FF2B5EF4-FFF2-40B4-BE49-F238E27FC236}">
                  <a16:creationId xmlns:a16="http://schemas.microsoft.com/office/drawing/2014/main" id="{09AD303C-AAD6-4022-B9DB-F1C5D3153000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;p15">
              <a:extLst>
                <a:ext uri="{FF2B5EF4-FFF2-40B4-BE49-F238E27FC236}">
                  <a16:creationId xmlns:a16="http://schemas.microsoft.com/office/drawing/2014/main" id="{9502DB11-E90E-475C-BF29-CDB3ECF73B5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;p15">
              <a:extLst>
                <a:ext uri="{FF2B5EF4-FFF2-40B4-BE49-F238E27FC236}">
                  <a16:creationId xmlns:a16="http://schemas.microsoft.com/office/drawing/2014/main" id="{B2F4043B-3C3C-433A-ABC5-B3801DD945C3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;p15">
              <a:extLst>
                <a:ext uri="{FF2B5EF4-FFF2-40B4-BE49-F238E27FC236}">
                  <a16:creationId xmlns:a16="http://schemas.microsoft.com/office/drawing/2014/main" id="{1E08A3AA-3ED1-462A-9B1A-98CDD0E85AD8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;p15">
              <a:extLst>
                <a:ext uri="{FF2B5EF4-FFF2-40B4-BE49-F238E27FC236}">
                  <a16:creationId xmlns:a16="http://schemas.microsoft.com/office/drawing/2014/main" id="{CC0CDD1F-EFB8-4E74-8344-90581B64A735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;p15">
              <a:extLst>
                <a:ext uri="{FF2B5EF4-FFF2-40B4-BE49-F238E27FC236}">
                  <a16:creationId xmlns:a16="http://schemas.microsoft.com/office/drawing/2014/main" id="{9D4F142B-632E-4F3B-A947-81AFD65C1DE9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;p15">
              <a:extLst>
                <a:ext uri="{FF2B5EF4-FFF2-40B4-BE49-F238E27FC236}">
                  <a16:creationId xmlns:a16="http://schemas.microsoft.com/office/drawing/2014/main" id="{556AC84F-8281-4831-86F4-96ED13F21B19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;p15">
              <a:extLst>
                <a:ext uri="{FF2B5EF4-FFF2-40B4-BE49-F238E27FC236}">
                  <a16:creationId xmlns:a16="http://schemas.microsoft.com/office/drawing/2014/main" id="{1A129053-C4A1-46C8-976C-A8024E8A465D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;p15">
              <a:extLst>
                <a:ext uri="{FF2B5EF4-FFF2-40B4-BE49-F238E27FC236}">
                  <a16:creationId xmlns:a16="http://schemas.microsoft.com/office/drawing/2014/main" id="{AC6B0C92-6621-4A36-A4DB-2DC8D85641DE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;p15">
              <a:extLst>
                <a:ext uri="{FF2B5EF4-FFF2-40B4-BE49-F238E27FC236}">
                  <a16:creationId xmlns:a16="http://schemas.microsoft.com/office/drawing/2014/main" id="{A1DE1F2E-0B19-44F3-A093-619ABC90FBE5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;p15">
              <a:extLst>
                <a:ext uri="{FF2B5EF4-FFF2-40B4-BE49-F238E27FC236}">
                  <a16:creationId xmlns:a16="http://schemas.microsoft.com/office/drawing/2014/main" id="{448983BA-1B24-42DB-8B15-4738DE914CCA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;p15">
              <a:extLst>
                <a:ext uri="{FF2B5EF4-FFF2-40B4-BE49-F238E27FC236}">
                  <a16:creationId xmlns:a16="http://schemas.microsoft.com/office/drawing/2014/main" id="{8E5D64BD-FD37-4253-8200-A3A551A97D13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;p15">
              <a:extLst>
                <a:ext uri="{FF2B5EF4-FFF2-40B4-BE49-F238E27FC236}">
                  <a16:creationId xmlns:a16="http://schemas.microsoft.com/office/drawing/2014/main" id="{473FCD8D-0222-4918-BB00-5ED67DBF0CCA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;p15">
              <a:extLst>
                <a:ext uri="{FF2B5EF4-FFF2-40B4-BE49-F238E27FC236}">
                  <a16:creationId xmlns:a16="http://schemas.microsoft.com/office/drawing/2014/main" id="{A021E590-216B-480E-AE1C-5D823BD59857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;p15">
              <a:extLst>
                <a:ext uri="{FF2B5EF4-FFF2-40B4-BE49-F238E27FC236}">
                  <a16:creationId xmlns:a16="http://schemas.microsoft.com/office/drawing/2014/main" id="{796B78C2-9BE9-4CC5-95DE-BC8268D61312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;p15">
              <a:extLst>
                <a:ext uri="{FF2B5EF4-FFF2-40B4-BE49-F238E27FC236}">
                  <a16:creationId xmlns:a16="http://schemas.microsoft.com/office/drawing/2014/main" id="{A1B9EE61-0F9C-414C-BC0A-E751C04B6CC8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;p15">
              <a:extLst>
                <a:ext uri="{FF2B5EF4-FFF2-40B4-BE49-F238E27FC236}">
                  <a16:creationId xmlns:a16="http://schemas.microsoft.com/office/drawing/2014/main" id="{52746088-7B8E-4C96-ABD0-EBCB36F71ABE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;p15">
              <a:extLst>
                <a:ext uri="{FF2B5EF4-FFF2-40B4-BE49-F238E27FC236}">
                  <a16:creationId xmlns:a16="http://schemas.microsoft.com/office/drawing/2014/main" id="{015E1454-2082-4390-AA6A-B95C91419C3A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;p15">
              <a:extLst>
                <a:ext uri="{FF2B5EF4-FFF2-40B4-BE49-F238E27FC236}">
                  <a16:creationId xmlns:a16="http://schemas.microsoft.com/office/drawing/2014/main" id="{E634C1F8-5926-4C28-BB52-6C881A7DD557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;p15">
              <a:extLst>
                <a:ext uri="{FF2B5EF4-FFF2-40B4-BE49-F238E27FC236}">
                  <a16:creationId xmlns:a16="http://schemas.microsoft.com/office/drawing/2014/main" id="{CF9ED8C5-5D3C-48D3-98B9-2535A9D046D8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;p15">
              <a:extLst>
                <a:ext uri="{FF2B5EF4-FFF2-40B4-BE49-F238E27FC236}">
                  <a16:creationId xmlns:a16="http://schemas.microsoft.com/office/drawing/2014/main" id="{AE57F996-26A9-422D-A77B-57B29161D79C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;p15">
              <a:extLst>
                <a:ext uri="{FF2B5EF4-FFF2-40B4-BE49-F238E27FC236}">
                  <a16:creationId xmlns:a16="http://schemas.microsoft.com/office/drawing/2014/main" id="{AFE79D18-DFFE-44E0-8BEC-08196493F4E0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;p15">
              <a:extLst>
                <a:ext uri="{FF2B5EF4-FFF2-40B4-BE49-F238E27FC236}">
                  <a16:creationId xmlns:a16="http://schemas.microsoft.com/office/drawing/2014/main" id="{D4339A84-C93D-4EC2-8732-A130E7905BB5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;p15">
              <a:extLst>
                <a:ext uri="{FF2B5EF4-FFF2-40B4-BE49-F238E27FC236}">
                  <a16:creationId xmlns:a16="http://schemas.microsoft.com/office/drawing/2014/main" id="{850321D1-9332-4657-8F89-B0AB757E3828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;p15">
              <a:extLst>
                <a:ext uri="{FF2B5EF4-FFF2-40B4-BE49-F238E27FC236}">
                  <a16:creationId xmlns:a16="http://schemas.microsoft.com/office/drawing/2014/main" id="{66EA4837-1DA1-440B-8D95-E55BB72D9FE3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;p15">
              <a:extLst>
                <a:ext uri="{FF2B5EF4-FFF2-40B4-BE49-F238E27FC236}">
                  <a16:creationId xmlns:a16="http://schemas.microsoft.com/office/drawing/2014/main" id="{E3845A97-4AC7-4F93-8F06-785A80508529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9;p15">
              <a:extLst>
                <a:ext uri="{FF2B5EF4-FFF2-40B4-BE49-F238E27FC236}">
                  <a16:creationId xmlns:a16="http://schemas.microsoft.com/office/drawing/2014/main" id="{651C1F50-A59F-4E6C-B21B-80FD2A7FEC00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;p15">
              <a:extLst>
                <a:ext uri="{FF2B5EF4-FFF2-40B4-BE49-F238E27FC236}">
                  <a16:creationId xmlns:a16="http://schemas.microsoft.com/office/drawing/2014/main" id="{C73087C7-8808-4CA6-A4BB-E561146DCEDC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;p15">
              <a:extLst>
                <a:ext uri="{FF2B5EF4-FFF2-40B4-BE49-F238E27FC236}">
                  <a16:creationId xmlns:a16="http://schemas.microsoft.com/office/drawing/2014/main" id="{0EEC463C-FFBD-43AB-A9B4-12CD29284559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;p15">
              <a:extLst>
                <a:ext uri="{FF2B5EF4-FFF2-40B4-BE49-F238E27FC236}">
                  <a16:creationId xmlns:a16="http://schemas.microsoft.com/office/drawing/2014/main" id="{B77C8E90-D794-4B24-B924-AB354124C6C9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;p15">
              <a:extLst>
                <a:ext uri="{FF2B5EF4-FFF2-40B4-BE49-F238E27FC236}">
                  <a16:creationId xmlns:a16="http://schemas.microsoft.com/office/drawing/2014/main" id="{7A7E81B4-2E6E-42BD-AA93-023E57C73F13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;p15">
              <a:extLst>
                <a:ext uri="{FF2B5EF4-FFF2-40B4-BE49-F238E27FC236}">
                  <a16:creationId xmlns:a16="http://schemas.microsoft.com/office/drawing/2014/main" id="{FC9A6A56-3F07-4504-8668-E65B2D4D3520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;p15">
              <a:extLst>
                <a:ext uri="{FF2B5EF4-FFF2-40B4-BE49-F238E27FC236}">
                  <a16:creationId xmlns:a16="http://schemas.microsoft.com/office/drawing/2014/main" id="{720F5853-7EB3-439B-9B2C-BAC709F0D69F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;p15">
              <a:extLst>
                <a:ext uri="{FF2B5EF4-FFF2-40B4-BE49-F238E27FC236}">
                  <a16:creationId xmlns:a16="http://schemas.microsoft.com/office/drawing/2014/main" id="{5C6FB79A-8B4F-4F0C-8A0A-4F3B03F4F9B3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;p15">
              <a:extLst>
                <a:ext uri="{FF2B5EF4-FFF2-40B4-BE49-F238E27FC236}">
                  <a16:creationId xmlns:a16="http://schemas.microsoft.com/office/drawing/2014/main" id="{DBEB546C-B68B-4D50-8661-EE563A3D2EE3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;p15">
              <a:extLst>
                <a:ext uri="{FF2B5EF4-FFF2-40B4-BE49-F238E27FC236}">
                  <a16:creationId xmlns:a16="http://schemas.microsoft.com/office/drawing/2014/main" id="{BD4F3AAD-6CA8-4A2C-AA12-AC264F2C7C38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;p15">
              <a:extLst>
                <a:ext uri="{FF2B5EF4-FFF2-40B4-BE49-F238E27FC236}">
                  <a16:creationId xmlns:a16="http://schemas.microsoft.com/office/drawing/2014/main" id="{B5E71831-A35C-4DD0-A575-DD79CBEA6A5E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;p15">
              <a:extLst>
                <a:ext uri="{FF2B5EF4-FFF2-40B4-BE49-F238E27FC236}">
                  <a16:creationId xmlns:a16="http://schemas.microsoft.com/office/drawing/2014/main" id="{02AFD7C7-9CF8-4174-8792-5257E920A1A4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1;p15">
              <a:extLst>
                <a:ext uri="{FF2B5EF4-FFF2-40B4-BE49-F238E27FC236}">
                  <a16:creationId xmlns:a16="http://schemas.microsoft.com/office/drawing/2014/main" id="{FE9BBDE1-B350-4335-B130-0314982109AB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2;p15">
              <a:extLst>
                <a:ext uri="{FF2B5EF4-FFF2-40B4-BE49-F238E27FC236}">
                  <a16:creationId xmlns:a16="http://schemas.microsoft.com/office/drawing/2014/main" id="{63611EE6-3E67-4ACA-AA00-42681769A8F1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3;p15">
              <a:extLst>
                <a:ext uri="{FF2B5EF4-FFF2-40B4-BE49-F238E27FC236}">
                  <a16:creationId xmlns:a16="http://schemas.microsoft.com/office/drawing/2014/main" id="{2911730B-216F-4284-A0EE-1850DB3F3B84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;p15">
              <a:extLst>
                <a:ext uri="{FF2B5EF4-FFF2-40B4-BE49-F238E27FC236}">
                  <a16:creationId xmlns:a16="http://schemas.microsoft.com/office/drawing/2014/main" id="{6181E8A1-E107-4F86-BC5C-1546EFDC144E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;p15">
              <a:extLst>
                <a:ext uri="{FF2B5EF4-FFF2-40B4-BE49-F238E27FC236}">
                  <a16:creationId xmlns:a16="http://schemas.microsoft.com/office/drawing/2014/main" id="{D7F22353-6EB1-4B76-8082-96E866D9CF36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;p15">
              <a:extLst>
                <a:ext uri="{FF2B5EF4-FFF2-40B4-BE49-F238E27FC236}">
                  <a16:creationId xmlns:a16="http://schemas.microsoft.com/office/drawing/2014/main" id="{870A323A-3A7F-4D0D-86DC-C21D0EA27566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;p15">
              <a:extLst>
                <a:ext uri="{FF2B5EF4-FFF2-40B4-BE49-F238E27FC236}">
                  <a16:creationId xmlns:a16="http://schemas.microsoft.com/office/drawing/2014/main" id="{6484A941-670F-48E1-BFEF-12EE09AC2DB6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8;p15">
              <a:extLst>
                <a:ext uri="{FF2B5EF4-FFF2-40B4-BE49-F238E27FC236}">
                  <a16:creationId xmlns:a16="http://schemas.microsoft.com/office/drawing/2014/main" id="{FFDB3C0F-857D-4E8C-8A65-A8D883553F8C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;p15">
              <a:extLst>
                <a:ext uri="{FF2B5EF4-FFF2-40B4-BE49-F238E27FC236}">
                  <a16:creationId xmlns:a16="http://schemas.microsoft.com/office/drawing/2014/main" id="{FA0CC2C9-72F3-49C4-8245-07AFFB8BC792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;p15">
              <a:extLst>
                <a:ext uri="{FF2B5EF4-FFF2-40B4-BE49-F238E27FC236}">
                  <a16:creationId xmlns:a16="http://schemas.microsoft.com/office/drawing/2014/main" id="{891BEF28-DEF0-485E-8AD3-46DC0CBCE751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;p15">
              <a:extLst>
                <a:ext uri="{FF2B5EF4-FFF2-40B4-BE49-F238E27FC236}">
                  <a16:creationId xmlns:a16="http://schemas.microsoft.com/office/drawing/2014/main" id="{B5F6A143-9BCB-4B08-9AC5-66209048BDE3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;p15">
              <a:extLst>
                <a:ext uri="{FF2B5EF4-FFF2-40B4-BE49-F238E27FC236}">
                  <a16:creationId xmlns:a16="http://schemas.microsoft.com/office/drawing/2014/main" id="{C39C3CCC-4906-4FB4-963D-57A9A3E74E28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;p15">
              <a:extLst>
                <a:ext uri="{FF2B5EF4-FFF2-40B4-BE49-F238E27FC236}">
                  <a16:creationId xmlns:a16="http://schemas.microsoft.com/office/drawing/2014/main" id="{D0BB3F01-31FF-4319-90B7-F5DE307F70D6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;p15">
              <a:extLst>
                <a:ext uri="{FF2B5EF4-FFF2-40B4-BE49-F238E27FC236}">
                  <a16:creationId xmlns:a16="http://schemas.microsoft.com/office/drawing/2014/main" id="{230724EF-4F33-4AEC-8584-E3055A1FCDF0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;p15">
              <a:extLst>
                <a:ext uri="{FF2B5EF4-FFF2-40B4-BE49-F238E27FC236}">
                  <a16:creationId xmlns:a16="http://schemas.microsoft.com/office/drawing/2014/main" id="{DCA48145-3A13-4292-BBCD-197BA0BFFF57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;p15">
              <a:extLst>
                <a:ext uri="{FF2B5EF4-FFF2-40B4-BE49-F238E27FC236}">
                  <a16:creationId xmlns:a16="http://schemas.microsoft.com/office/drawing/2014/main" id="{55C20477-9B1C-4ECD-9C98-21E3F14678D3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;p15">
              <a:extLst>
                <a:ext uri="{FF2B5EF4-FFF2-40B4-BE49-F238E27FC236}">
                  <a16:creationId xmlns:a16="http://schemas.microsoft.com/office/drawing/2014/main" id="{E4C38EF8-75CC-494F-A480-2EF571B4E508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;p15">
              <a:extLst>
                <a:ext uri="{FF2B5EF4-FFF2-40B4-BE49-F238E27FC236}">
                  <a16:creationId xmlns:a16="http://schemas.microsoft.com/office/drawing/2014/main" id="{8102C09F-2F0C-4461-8559-1D48F3565D76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;p15">
              <a:extLst>
                <a:ext uri="{FF2B5EF4-FFF2-40B4-BE49-F238E27FC236}">
                  <a16:creationId xmlns:a16="http://schemas.microsoft.com/office/drawing/2014/main" id="{ADCE8945-4447-437F-AD65-7858241C319A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0;p15">
              <a:extLst>
                <a:ext uri="{FF2B5EF4-FFF2-40B4-BE49-F238E27FC236}">
                  <a16:creationId xmlns:a16="http://schemas.microsoft.com/office/drawing/2014/main" id="{AE53F199-FD74-40DB-B800-04F1EBCDC5FA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1;p15">
              <a:extLst>
                <a:ext uri="{FF2B5EF4-FFF2-40B4-BE49-F238E27FC236}">
                  <a16:creationId xmlns:a16="http://schemas.microsoft.com/office/drawing/2014/main" id="{0DEF85A5-36DB-4929-851E-EC34FACB57BD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2;p15">
              <a:extLst>
                <a:ext uri="{FF2B5EF4-FFF2-40B4-BE49-F238E27FC236}">
                  <a16:creationId xmlns:a16="http://schemas.microsoft.com/office/drawing/2014/main" id="{8C432B5C-EEBE-48AC-BEC2-8FB4D853F244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3;p15">
              <a:extLst>
                <a:ext uri="{FF2B5EF4-FFF2-40B4-BE49-F238E27FC236}">
                  <a16:creationId xmlns:a16="http://schemas.microsoft.com/office/drawing/2014/main" id="{BB1D7F72-9D48-4E1A-9208-229071FBCB88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;p15">
              <a:extLst>
                <a:ext uri="{FF2B5EF4-FFF2-40B4-BE49-F238E27FC236}">
                  <a16:creationId xmlns:a16="http://schemas.microsoft.com/office/drawing/2014/main" id="{AAC7C62A-639F-48B4-82DD-30C03E91F61B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;p15">
              <a:extLst>
                <a:ext uri="{FF2B5EF4-FFF2-40B4-BE49-F238E27FC236}">
                  <a16:creationId xmlns:a16="http://schemas.microsoft.com/office/drawing/2014/main" id="{767904E5-5380-41BA-AECB-26F93250D0AC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;p15">
              <a:extLst>
                <a:ext uri="{FF2B5EF4-FFF2-40B4-BE49-F238E27FC236}">
                  <a16:creationId xmlns:a16="http://schemas.microsoft.com/office/drawing/2014/main" id="{2712112D-16B2-44E2-9A35-B6C7897A209E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7;p15">
              <a:extLst>
                <a:ext uri="{FF2B5EF4-FFF2-40B4-BE49-F238E27FC236}">
                  <a16:creationId xmlns:a16="http://schemas.microsoft.com/office/drawing/2014/main" id="{EC211231-2789-462C-B622-923D35120B36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8;p15">
              <a:extLst>
                <a:ext uri="{FF2B5EF4-FFF2-40B4-BE49-F238E27FC236}">
                  <a16:creationId xmlns:a16="http://schemas.microsoft.com/office/drawing/2014/main" id="{F7E969E2-0FBC-4667-B47E-2D1DECFE13E7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9;p15">
              <a:extLst>
                <a:ext uri="{FF2B5EF4-FFF2-40B4-BE49-F238E27FC236}">
                  <a16:creationId xmlns:a16="http://schemas.microsoft.com/office/drawing/2014/main" id="{4DDC620C-3A39-4422-BFDD-8C8A13C6D7BA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;p15">
              <a:extLst>
                <a:ext uri="{FF2B5EF4-FFF2-40B4-BE49-F238E27FC236}">
                  <a16:creationId xmlns:a16="http://schemas.microsoft.com/office/drawing/2014/main" id="{707BCE63-8308-403B-BC68-68D9709D8A86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1;p15">
              <a:extLst>
                <a:ext uri="{FF2B5EF4-FFF2-40B4-BE49-F238E27FC236}">
                  <a16:creationId xmlns:a16="http://schemas.microsoft.com/office/drawing/2014/main" id="{66DE3BB8-5F50-4CA3-AED1-697CF406127F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;p15">
              <a:extLst>
                <a:ext uri="{FF2B5EF4-FFF2-40B4-BE49-F238E27FC236}">
                  <a16:creationId xmlns:a16="http://schemas.microsoft.com/office/drawing/2014/main" id="{97EC2E39-7506-4ACA-927B-33841D1D810A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3;p15">
              <a:extLst>
                <a:ext uri="{FF2B5EF4-FFF2-40B4-BE49-F238E27FC236}">
                  <a16:creationId xmlns:a16="http://schemas.microsoft.com/office/drawing/2014/main" id="{D76807DF-B0CF-45F4-89E7-6B597433FC47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4;p15">
              <a:extLst>
                <a:ext uri="{FF2B5EF4-FFF2-40B4-BE49-F238E27FC236}">
                  <a16:creationId xmlns:a16="http://schemas.microsoft.com/office/drawing/2014/main" id="{8B08F8D3-8400-4D5F-AD22-1587B83D2EBF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5;p15">
              <a:extLst>
                <a:ext uri="{FF2B5EF4-FFF2-40B4-BE49-F238E27FC236}">
                  <a16:creationId xmlns:a16="http://schemas.microsoft.com/office/drawing/2014/main" id="{7C76DCCD-5619-4CE8-A42F-C1AE3867827D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6;p15">
              <a:extLst>
                <a:ext uri="{FF2B5EF4-FFF2-40B4-BE49-F238E27FC236}">
                  <a16:creationId xmlns:a16="http://schemas.microsoft.com/office/drawing/2014/main" id="{7A21CBCB-87C7-4671-8046-E774D606C2BC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;p15">
              <a:extLst>
                <a:ext uri="{FF2B5EF4-FFF2-40B4-BE49-F238E27FC236}">
                  <a16:creationId xmlns:a16="http://schemas.microsoft.com/office/drawing/2014/main" id="{A41C0E62-B933-464A-AE33-955DF3646E2C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;p15">
              <a:extLst>
                <a:ext uri="{FF2B5EF4-FFF2-40B4-BE49-F238E27FC236}">
                  <a16:creationId xmlns:a16="http://schemas.microsoft.com/office/drawing/2014/main" id="{AE21BC36-7DE4-448D-A922-AD5F57CAECC1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;p15">
              <a:extLst>
                <a:ext uri="{FF2B5EF4-FFF2-40B4-BE49-F238E27FC236}">
                  <a16:creationId xmlns:a16="http://schemas.microsoft.com/office/drawing/2014/main" id="{ACD8A6E9-582C-4477-8264-6F3C4176DEB0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0;p15">
              <a:extLst>
                <a:ext uri="{FF2B5EF4-FFF2-40B4-BE49-F238E27FC236}">
                  <a16:creationId xmlns:a16="http://schemas.microsoft.com/office/drawing/2014/main" id="{F4790667-5D9D-4752-88B2-D378353DF5E4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1;p15">
              <a:extLst>
                <a:ext uri="{FF2B5EF4-FFF2-40B4-BE49-F238E27FC236}">
                  <a16:creationId xmlns:a16="http://schemas.microsoft.com/office/drawing/2014/main" id="{5AE0000F-F926-4094-B8D4-2F833610E417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2;p15">
              <a:extLst>
                <a:ext uri="{FF2B5EF4-FFF2-40B4-BE49-F238E27FC236}">
                  <a16:creationId xmlns:a16="http://schemas.microsoft.com/office/drawing/2014/main" id="{4F45E7C0-65FA-4633-8B87-5D8390CB5E79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;p15">
              <a:extLst>
                <a:ext uri="{FF2B5EF4-FFF2-40B4-BE49-F238E27FC236}">
                  <a16:creationId xmlns:a16="http://schemas.microsoft.com/office/drawing/2014/main" id="{1A911A61-DCBD-4A4F-A951-48E4A41B61A0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;p15">
              <a:extLst>
                <a:ext uri="{FF2B5EF4-FFF2-40B4-BE49-F238E27FC236}">
                  <a16:creationId xmlns:a16="http://schemas.microsoft.com/office/drawing/2014/main" id="{8C739EED-03C2-4F6E-8AF6-27F3B604B21C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;p15">
              <a:extLst>
                <a:ext uri="{FF2B5EF4-FFF2-40B4-BE49-F238E27FC236}">
                  <a16:creationId xmlns:a16="http://schemas.microsoft.com/office/drawing/2014/main" id="{62EC2631-0201-4FA4-8A6C-05E36C29CA2D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;p15">
              <a:extLst>
                <a:ext uri="{FF2B5EF4-FFF2-40B4-BE49-F238E27FC236}">
                  <a16:creationId xmlns:a16="http://schemas.microsoft.com/office/drawing/2014/main" id="{25FC8A35-4208-4706-B785-75D2B8E8596B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;p15">
              <a:extLst>
                <a:ext uri="{FF2B5EF4-FFF2-40B4-BE49-F238E27FC236}">
                  <a16:creationId xmlns:a16="http://schemas.microsoft.com/office/drawing/2014/main" id="{1C21E3D7-01F8-4627-9902-959E4BCD416D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;p15">
              <a:extLst>
                <a:ext uri="{FF2B5EF4-FFF2-40B4-BE49-F238E27FC236}">
                  <a16:creationId xmlns:a16="http://schemas.microsoft.com/office/drawing/2014/main" id="{678CF467-ADE6-4E57-84D4-02F050073B35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;p15">
              <a:extLst>
                <a:ext uri="{FF2B5EF4-FFF2-40B4-BE49-F238E27FC236}">
                  <a16:creationId xmlns:a16="http://schemas.microsoft.com/office/drawing/2014/main" id="{2AA7B6AC-2521-46CD-BD5B-99BBB3C95461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;p15">
              <a:extLst>
                <a:ext uri="{FF2B5EF4-FFF2-40B4-BE49-F238E27FC236}">
                  <a16:creationId xmlns:a16="http://schemas.microsoft.com/office/drawing/2014/main" id="{60735DE5-204A-4000-9011-64409FD44C30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;p15">
              <a:extLst>
                <a:ext uri="{FF2B5EF4-FFF2-40B4-BE49-F238E27FC236}">
                  <a16:creationId xmlns:a16="http://schemas.microsoft.com/office/drawing/2014/main" id="{B0BD7C41-ED91-4CF3-9103-5A786CE82C38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2;p15">
              <a:extLst>
                <a:ext uri="{FF2B5EF4-FFF2-40B4-BE49-F238E27FC236}">
                  <a16:creationId xmlns:a16="http://schemas.microsoft.com/office/drawing/2014/main" id="{CA6486CE-A9DA-49AE-9EEE-31188C763E17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3;p15">
              <a:extLst>
                <a:ext uri="{FF2B5EF4-FFF2-40B4-BE49-F238E27FC236}">
                  <a16:creationId xmlns:a16="http://schemas.microsoft.com/office/drawing/2014/main" id="{2FC40568-B1AB-4145-94AD-9236030FDD9C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4;p15">
              <a:extLst>
                <a:ext uri="{FF2B5EF4-FFF2-40B4-BE49-F238E27FC236}">
                  <a16:creationId xmlns:a16="http://schemas.microsoft.com/office/drawing/2014/main" id="{8DE200A3-9066-4A0F-B91A-05AD8EED82B3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5;p15">
              <a:extLst>
                <a:ext uri="{FF2B5EF4-FFF2-40B4-BE49-F238E27FC236}">
                  <a16:creationId xmlns:a16="http://schemas.microsoft.com/office/drawing/2014/main" id="{A99A1EFB-F0EA-4F49-9FAC-037248EC2409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6;p15">
              <a:extLst>
                <a:ext uri="{FF2B5EF4-FFF2-40B4-BE49-F238E27FC236}">
                  <a16:creationId xmlns:a16="http://schemas.microsoft.com/office/drawing/2014/main" id="{EAEF1AF1-E812-41C6-A22C-AA0275F7D251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7;p15">
              <a:extLst>
                <a:ext uri="{FF2B5EF4-FFF2-40B4-BE49-F238E27FC236}">
                  <a16:creationId xmlns:a16="http://schemas.microsoft.com/office/drawing/2014/main" id="{77EE820E-4E81-465F-9B0C-6430D3281FBB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;p15">
              <a:extLst>
                <a:ext uri="{FF2B5EF4-FFF2-40B4-BE49-F238E27FC236}">
                  <a16:creationId xmlns:a16="http://schemas.microsoft.com/office/drawing/2014/main" id="{1F584F91-5F7D-4E98-86D9-05F03B16B867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9;p15">
              <a:extLst>
                <a:ext uri="{FF2B5EF4-FFF2-40B4-BE49-F238E27FC236}">
                  <a16:creationId xmlns:a16="http://schemas.microsoft.com/office/drawing/2014/main" id="{C654E98C-2BEB-4124-BF0A-C68D1715E8DC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0;p15">
              <a:extLst>
                <a:ext uri="{FF2B5EF4-FFF2-40B4-BE49-F238E27FC236}">
                  <a16:creationId xmlns:a16="http://schemas.microsoft.com/office/drawing/2014/main" id="{0A855680-FCEB-45EC-9893-F90FD987EC36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1;p15">
              <a:extLst>
                <a:ext uri="{FF2B5EF4-FFF2-40B4-BE49-F238E27FC236}">
                  <a16:creationId xmlns:a16="http://schemas.microsoft.com/office/drawing/2014/main" id="{A1CCAAE3-6872-48DC-A9AB-30A689A32995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;p15">
              <a:extLst>
                <a:ext uri="{FF2B5EF4-FFF2-40B4-BE49-F238E27FC236}">
                  <a16:creationId xmlns:a16="http://schemas.microsoft.com/office/drawing/2014/main" id="{1AD0AF66-689B-4AAD-8FD8-9E41F2339589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3;p15">
              <a:extLst>
                <a:ext uri="{FF2B5EF4-FFF2-40B4-BE49-F238E27FC236}">
                  <a16:creationId xmlns:a16="http://schemas.microsoft.com/office/drawing/2014/main" id="{F46BE31F-48B0-4BCC-95E6-1E622A16C2F1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397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03-6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728787" y="1045062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Which Days has the highest number of Passengers?</a:t>
            </a:r>
          </a:p>
          <a:p>
            <a:endParaRPr lang="ar-SA" dirty="0"/>
          </a:p>
        </p:txBody>
      </p:sp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8F1F3310-4EF4-4263-A146-B948BEFD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9" y="1979798"/>
            <a:ext cx="3207045" cy="246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F28043C-7BAA-4518-A201-6A4C64A7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4" y="1979798"/>
            <a:ext cx="4678571" cy="246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3063;p43">
            <a:extLst>
              <a:ext uri="{FF2B5EF4-FFF2-40B4-BE49-F238E27FC236}">
                <a16:creationId xmlns:a16="http://schemas.microsoft.com/office/drawing/2014/main" id="{277E99AA-865C-2A4F-95F2-FB514D56D34E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10" name="Google Shape;174;p15">
            <a:extLst>
              <a:ext uri="{FF2B5EF4-FFF2-40B4-BE49-F238E27FC236}">
                <a16:creationId xmlns:a16="http://schemas.microsoft.com/office/drawing/2014/main" id="{7B59B6B5-2ECB-46BC-82C8-7DB2FFE1AFD2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8;p15">
            <a:extLst>
              <a:ext uri="{FF2B5EF4-FFF2-40B4-BE49-F238E27FC236}">
                <a16:creationId xmlns:a16="http://schemas.microsoft.com/office/drawing/2014/main" id="{48846722-900D-47F2-BA54-D98311557B0B}"/>
              </a:ext>
            </a:extLst>
          </p:cNvPr>
          <p:cNvGrpSpPr/>
          <p:nvPr/>
        </p:nvGrpSpPr>
        <p:grpSpPr>
          <a:xfrm>
            <a:off x="2670364" y="4445587"/>
            <a:ext cx="1280223" cy="578833"/>
            <a:chOff x="1474600" y="238125"/>
            <a:chExt cx="4680725" cy="1829000"/>
          </a:xfrm>
        </p:grpSpPr>
        <p:sp>
          <p:nvSpPr>
            <p:cNvPr id="12" name="Google Shape;49;p15">
              <a:extLst>
                <a:ext uri="{FF2B5EF4-FFF2-40B4-BE49-F238E27FC236}">
                  <a16:creationId xmlns:a16="http://schemas.microsoft.com/office/drawing/2014/main" id="{6F49AFE3-AB0A-441D-B225-EC0A74305F62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;p15">
              <a:extLst>
                <a:ext uri="{FF2B5EF4-FFF2-40B4-BE49-F238E27FC236}">
                  <a16:creationId xmlns:a16="http://schemas.microsoft.com/office/drawing/2014/main" id="{3C2D0AA4-983E-4250-8A83-98506FA6B5C3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;p15">
              <a:extLst>
                <a:ext uri="{FF2B5EF4-FFF2-40B4-BE49-F238E27FC236}">
                  <a16:creationId xmlns:a16="http://schemas.microsoft.com/office/drawing/2014/main" id="{A9001E39-A877-46FC-8BCE-2DAD4E378435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;p15">
              <a:extLst>
                <a:ext uri="{FF2B5EF4-FFF2-40B4-BE49-F238E27FC236}">
                  <a16:creationId xmlns:a16="http://schemas.microsoft.com/office/drawing/2014/main" id="{0C13CB28-FFF3-4816-8B94-C0ABFAE1F65A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;p15">
              <a:extLst>
                <a:ext uri="{FF2B5EF4-FFF2-40B4-BE49-F238E27FC236}">
                  <a16:creationId xmlns:a16="http://schemas.microsoft.com/office/drawing/2014/main" id="{1BC6C67B-451A-4FBE-B0E6-6A684276F493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;p15">
              <a:extLst>
                <a:ext uri="{FF2B5EF4-FFF2-40B4-BE49-F238E27FC236}">
                  <a16:creationId xmlns:a16="http://schemas.microsoft.com/office/drawing/2014/main" id="{23B08961-CCC2-4BB2-AF02-8EBC1FAF8E61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;p15">
              <a:extLst>
                <a:ext uri="{FF2B5EF4-FFF2-40B4-BE49-F238E27FC236}">
                  <a16:creationId xmlns:a16="http://schemas.microsoft.com/office/drawing/2014/main" id="{EE750E81-0030-437A-BCE0-3072BA6A13CC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5">
              <a:extLst>
                <a:ext uri="{FF2B5EF4-FFF2-40B4-BE49-F238E27FC236}">
                  <a16:creationId xmlns:a16="http://schemas.microsoft.com/office/drawing/2014/main" id="{63667ADF-1C3A-40EA-9C61-78C8CB0F7EF0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;p15">
              <a:extLst>
                <a:ext uri="{FF2B5EF4-FFF2-40B4-BE49-F238E27FC236}">
                  <a16:creationId xmlns:a16="http://schemas.microsoft.com/office/drawing/2014/main" id="{8F97A66D-489E-4EE9-B94C-665DA43B55F6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;p15">
              <a:extLst>
                <a:ext uri="{FF2B5EF4-FFF2-40B4-BE49-F238E27FC236}">
                  <a16:creationId xmlns:a16="http://schemas.microsoft.com/office/drawing/2014/main" id="{72282ACB-D721-4B74-91A1-959510914020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;p15">
              <a:extLst>
                <a:ext uri="{FF2B5EF4-FFF2-40B4-BE49-F238E27FC236}">
                  <a16:creationId xmlns:a16="http://schemas.microsoft.com/office/drawing/2014/main" id="{0DE6B9FD-E3EB-474D-A98E-D12B6C15CC2A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;p15">
              <a:extLst>
                <a:ext uri="{FF2B5EF4-FFF2-40B4-BE49-F238E27FC236}">
                  <a16:creationId xmlns:a16="http://schemas.microsoft.com/office/drawing/2014/main" id="{ED958259-E171-42A8-BD5A-5ED0A578AD60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;p15">
              <a:extLst>
                <a:ext uri="{FF2B5EF4-FFF2-40B4-BE49-F238E27FC236}">
                  <a16:creationId xmlns:a16="http://schemas.microsoft.com/office/drawing/2014/main" id="{FB086866-A76B-4575-A908-907D14347883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;p15">
              <a:extLst>
                <a:ext uri="{FF2B5EF4-FFF2-40B4-BE49-F238E27FC236}">
                  <a16:creationId xmlns:a16="http://schemas.microsoft.com/office/drawing/2014/main" id="{E07D303B-170C-4DD5-B984-8554813A409C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;p15">
              <a:extLst>
                <a:ext uri="{FF2B5EF4-FFF2-40B4-BE49-F238E27FC236}">
                  <a16:creationId xmlns:a16="http://schemas.microsoft.com/office/drawing/2014/main" id="{3D611544-C32E-48AC-B2A5-E871DB9CD35F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;p15">
              <a:extLst>
                <a:ext uri="{FF2B5EF4-FFF2-40B4-BE49-F238E27FC236}">
                  <a16:creationId xmlns:a16="http://schemas.microsoft.com/office/drawing/2014/main" id="{8A67B9D1-11C4-4014-B7E4-C3276B337530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;p15">
              <a:extLst>
                <a:ext uri="{FF2B5EF4-FFF2-40B4-BE49-F238E27FC236}">
                  <a16:creationId xmlns:a16="http://schemas.microsoft.com/office/drawing/2014/main" id="{E7DF96B2-0509-401C-B92B-1AD9A45FB500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;p15">
              <a:extLst>
                <a:ext uri="{FF2B5EF4-FFF2-40B4-BE49-F238E27FC236}">
                  <a16:creationId xmlns:a16="http://schemas.microsoft.com/office/drawing/2014/main" id="{A0B5FE15-7FCE-4864-9705-757EF88365F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;p15">
              <a:extLst>
                <a:ext uri="{FF2B5EF4-FFF2-40B4-BE49-F238E27FC236}">
                  <a16:creationId xmlns:a16="http://schemas.microsoft.com/office/drawing/2014/main" id="{0C258C98-8EDF-4224-9A7A-8D6FCDA5CCBB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;p15">
              <a:extLst>
                <a:ext uri="{FF2B5EF4-FFF2-40B4-BE49-F238E27FC236}">
                  <a16:creationId xmlns:a16="http://schemas.microsoft.com/office/drawing/2014/main" id="{0AF24049-54BB-445C-8D6B-0F9F6A5572F1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;p15">
              <a:extLst>
                <a:ext uri="{FF2B5EF4-FFF2-40B4-BE49-F238E27FC236}">
                  <a16:creationId xmlns:a16="http://schemas.microsoft.com/office/drawing/2014/main" id="{9AD35C96-18CB-4E15-8957-439E7E1E1B70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;p15">
              <a:extLst>
                <a:ext uri="{FF2B5EF4-FFF2-40B4-BE49-F238E27FC236}">
                  <a16:creationId xmlns:a16="http://schemas.microsoft.com/office/drawing/2014/main" id="{4E7398EE-FC14-4366-8179-D517529F19B2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;p15">
              <a:extLst>
                <a:ext uri="{FF2B5EF4-FFF2-40B4-BE49-F238E27FC236}">
                  <a16:creationId xmlns:a16="http://schemas.microsoft.com/office/drawing/2014/main" id="{4A3722A6-E860-47A2-AC43-8B4DF8565EAB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;p15">
              <a:extLst>
                <a:ext uri="{FF2B5EF4-FFF2-40B4-BE49-F238E27FC236}">
                  <a16:creationId xmlns:a16="http://schemas.microsoft.com/office/drawing/2014/main" id="{71868FCF-982F-43CE-9455-D5AF791F6538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;p15">
              <a:extLst>
                <a:ext uri="{FF2B5EF4-FFF2-40B4-BE49-F238E27FC236}">
                  <a16:creationId xmlns:a16="http://schemas.microsoft.com/office/drawing/2014/main" id="{6572E93E-6C4D-4FF1-8A3A-5EEAF9FBCB3D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;p15">
              <a:extLst>
                <a:ext uri="{FF2B5EF4-FFF2-40B4-BE49-F238E27FC236}">
                  <a16:creationId xmlns:a16="http://schemas.microsoft.com/office/drawing/2014/main" id="{F35210D2-A9D8-46F7-A0BE-4576317457A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;p15">
              <a:extLst>
                <a:ext uri="{FF2B5EF4-FFF2-40B4-BE49-F238E27FC236}">
                  <a16:creationId xmlns:a16="http://schemas.microsoft.com/office/drawing/2014/main" id="{7FDA2A88-6342-4414-AB1E-50060F10337C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;p15">
              <a:extLst>
                <a:ext uri="{FF2B5EF4-FFF2-40B4-BE49-F238E27FC236}">
                  <a16:creationId xmlns:a16="http://schemas.microsoft.com/office/drawing/2014/main" id="{274F0017-5ACD-4C57-B661-3E43E754A1C6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;p15">
              <a:extLst>
                <a:ext uri="{FF2B5EF4-FFF2-40B4-BE49-F238E27FC236}">
                  <a16:creationId xmlns:a16="http://schemas.microsoft.com/office/drawing/2014/main" id="{36A64E4B-DFB2-40B7-8586-E80CB003C243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>
              <a:extLst>
                <a:ext uri="{FF2B5EF4-FFF2-40B4-BE49-F238E27FC236}">
                  <a16:creationId xmlns:a16="http://schemas.microsoft.com/office/drawing/2014/main" id="{6FC72BF4-2289-43CB-8C57-89246CA26B2E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;p15">
              <a:extLst>
                <a:ext uri="{FF2B5EF4-FFF2-40B4-BE49-F238E27FC236}">
                  <a16:creationId xmlns:a16="http://schemas.microsoft.com/office/drawing/2014/main" id="{B0BE4B91-BD9D-4863-B166-6D2538C78FA2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;p15">
              <a:extLst>
                <a:ext uri="{FF2B5EF4-FFF2-40B4-BE49-F238E27FC236}">
                  <a16:creationId xmlns:a16="http://schemas.microsoft.com/office/drawing/2014/main" id="{B6B6AE16-51D1-49D8-A1AE-191AF106AAC2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;p15">
              <a:extLst>
                <a:ext uri="{FF2B5EF4-FFF2-40B4-BE49-F238E27FC236}">
                  <a16:creationId xmlns:a16="http://schemas.microsoft.com/office/drawing/2014/main" id="{0DAAC2CB-3BC1-4A98-B844-E37CFB2803D7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;p15">
              <a:extLst>
                <a:ext uri="{FF2B5EF4-FFF2-40B4-BE49-F238E27FC236}">
                  <a16:creationId xmlns:a16="http://schemas.microsoft.com/office/drawing/2014/main" id="{55177EDE-F553-452E-BCA5-1A3F2552C464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;p15">
              <a:extLst>
                <a:ext uri="{FF2B5EF4-FFF2-40B4-BE49-F238E27FC236}">
                  <a16:creationId xmlns:a16="http://schemas.microsoft.com/office/drawing/2014/main" id="{031D6DFA-0431-42FA-A328-1E854F851CE6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;p15">
              <a:extLst>
                <a:ext uri="{FF2B5EF4-FFF2-40B4-BE49-F238E27FC236}">
                  <a16:creationId xmlns:a16="http://schemas.microsoft.com/office/drawing/2014/main" id="{028615B1-D2BA-43D1-9F37-B0220F2E726E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;p15">
              <a:extLst>
                <a:ext uri="{FF2B5EF4-FFF2-40B4-BE49-F238E27FC236}">
                  <a16:creationId xmlns:a16="http://schemas.microsoft.com/office/drawing/2014/main" id="{5A01C248-1548-4E7A-ABAD-11F822FA229E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;p15">
              <a:extLst>
                <a:ext uri="{FF2B5EF4-FFF2-40B4-BE49-F238E27FC236}">
                  <a16:creationId xmlns:a16="http://schemas.microsoft.com/office/drawing/2014/main" id="{5C16A61E-B21D-4B5C-B0BE-4E9B21428456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;p15">
              <a:extLst>
                <a:ext uri="{FF2B5EF4-FFF2-40B4-BE49-F238E27FC236}">
                  <a16:creationId xmlns:a16="http://schemas.microsoft.com/office/drawing/2014/main" id="{3B5D9D27-1511-483B-A61F-5DE025D3427F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;p15">
              <a:extLst>
                <a:ext uri="{FF2B5EF4-FFF2-40B4-BE49-F238E27FC236}">
                  <a16:creationId xmlns:a16="http://schemas.microsoft.com/office/drawing/2014/main" id="{3B9FAC7F-105F-44F9-BF16-231E81F35F8F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;p15">
              <a:extLst>
                <a:ext uri="{FF2B5EF4-FFF2-40B4-BE49-F238E27FC236}">
                  <a16:creationId xmlns:a16="http://schemas.microsoft.com/office/drawing/2014/main" id="{8FFE376D-DF59-4FC6-9539-A55BF1B91BA4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;p15">
              <a:extLst>
                <a:ext uri="{FF2B5EF4-FFF2-40B4-BE49-F238E27FC236}">
                  <a16:creationId xmlns:a16="http://schemas.microsoft.com/office/drawing/2014/main" id="{D632E55C-C6B0-43BF-A8A8-606897A07403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;p15">
              <a:extLst>
                <a:ext uri="{FF2B5EF4-FFF2-40B4-BE49-F238E27FC236}">
                  <a16:creationId xmlns:a16="http://schemas.microsoft.com/office/drawing/2014/main" id="{6B974FB8-5467-43E1-93DF-C5870C65FA52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;p15">
              <a:extLst>
                <a:ext uri="{FF2B5EF4-FFF2-40B4-BE49-F238E27FC236}">
                  <a16:creationId xmlns:a16="http://schemas.microsoft.com/office/drawing/2014/main" id="{75C1BFDA-B261-4AE7-99DD-98134D950F9B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;p15">
              <a:extLst>
                <a:ext uri="{FF2B5EF4-FFF2-40B4-BE49-F238E27FC236}">
                  <a16:creationId xmlns:a16="http://schemas.microsoft.com/office/drawing/2014/main" id="{E7DEC73D-C30D-4F6C-B9AB-979A828DA9BF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;p15">
              <a:extLst>
                <a:ext uri="{FF2B5EF4-FFF2-40B4-BE49-F238E27FC236}">
                  <a16:creationId xmlns:a16="http://schemas.microsoft.com/office/drawing/2014/main" id="{75920E89-7212-412D-A93B-785F61D1C3F4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;p15">
              <a:extLst>
                <a:ext uri="{FF2B5EF4-FFF2-40B4-BE49-F238E27FC236}">
                  <a16:creationId xmlns:a16="http://schemas.microsoft.com/office/drawing/2014/main" id="{8070BD85-FFB9-416D-B548-F3C06726B5E6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;p15">
              <a:extLst>
                <a:ext uri="{FF2B5EF4-FFF2-40B4-BE49-F238E27FC236}">
                  <a16:creationId xmlns:a16="http://schemas.microsoft.com/office/drawing/2014/main" id="{4DDBC96A-8AA0-43EF-82DB-97963E220699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;p15">
              <a:extLst>
                <a:ext uri="{FF2B5EF4-FFF2-40B4-BE49-F238E27FC236}">
                  <a16:creationId xmlns:a16="http://schemas.microsoft.com/office/drawing/2014/main" id="{00761F62-0AD8-4D85-ABBF-7394F8014452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;p15">
              <a:extLst>
                <a:ext uri="{FF2B5EF4-FFF2-40B4-BE49-F238E27FC236}">
                  <a16:creationId xmlns:a16="http://schemas.microsoft.com/office/drawing/2014/main" id="{F0EC8DD4-D711-4A6C-9ACA-B408A50E9474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;p15">
              <a:extLst>
                <a:ext uri="{FF2B5EF4-FFF2-40B4-BE49-F238E27FC236}">
                  <a16:creationId xmlns:a16="http://schemas.microsoft.com/office/drawing/2014/main" id="{FBCA3B2D-FA92-4EE1-AE05-ADF66FAAAD7C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;p15">
              <a:extLst>
                <a:ext uri="{FF2B5EF4-FFF2-40B4-BE49-F238E27FC236}">
                  <a16:creationId xmlns:a16="http://schemas.microsoft.com/office/drawing/2014/main" id="{4F410F0B-F8F7-41E4-A428-526ACA1AD136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;p15">
              <a:extLst>
                <a:ext uri="{FF2B5EF4-FFF2-40B4-BE49-F238E27FC236}">
                  <a16:creationId xmlns:a16="http://schemas.microsoft.com/office/drawing/2014/main" id="{A3234B6D-1D85-494B-91CF-C74F74589DC7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;p15">
              <a:extLst>
                <a:ext uri="{FF2B5EF4-FFF2-40B4-BE49-F238E27FC236}">
                  <a16:creationId xmlns:a16="http://schemas.microsoft.com/office/drawing/2014/main" id="{01EFFD7C-DA57-4BFC-AD04-9F44C031162E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;p15">
              <a:extLst>
                <a:ext uri="{FF2B5EF4-FFF2-40B4-BE49-F238E27FC236}">
                  <a16:creationId xmlns:a16="http://schemas.microsoft.com/office/drawing/2014/main" id="{8C96B7C1-4F20-43D0-AFA0-E9E5B22DD024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;p15">
              <a:extLst>
                <a:ext uri="{FF2B5EF4-FFF2-40B4-BE49-F238E27FC236}">
                  <a16:creationId xmlns:a16="http://schemas.microsoft.com/office/drawing/2014/main" id="{3384F1AF-BEAF-4501-A0B2-D69F49B15C1F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;p15">
              <a:extLst>
                <a:ext uri="{FF2B5EF4-FFF2-40B4-BE49-F238E27FC236}">
                  <a16:creationId xmlns:a16="http://schemas.microsoft.com/office/drawing/2014/main" id="{62DE614D-8C92-411F-8F39-32226E317168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;p15">
              <a:extLst>
                <a:ext uri="{FF2B5EF4-FFF2-40B4-BE49-F238E27FC236}">
                  <a16:creationId xmlns:a16="http://schemas.microsoft.com/office/drawing/2014/main" id="{A549DAF2-AE71-4743-90F2-1E2974C7862F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;p15">
              <a:extLst>
                <a:ext uri="{FF2B5EF4-FFF2-40B4-BE49-F238E27FC236}">
                  <a16:creationId xmlns:a16="http://schemas.microsoft.com/office/drawing/2014/main" id="{B1D1B191-1BFB-4974-98E8-88D4F140ED98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8;p15">
              <a:extLst>
                <a:ext uri="{FF2B5EF4-FFF2-40B4-BE49-F238E27FC236}">
                  <a16:creationId xmlns:a16="http://schemas.microsoft.com/office/drawing/2014/main" id="{6A381E0B-F8FC-47A3-845B-8DAD7012A520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;p15">
              <a:extLst>
                <a:ext uri="{FF2B5EF4-FFF2-40B4-BE49-F238E27FC236}">
                  <a16:creationId xmlns:a16="http://schemas.microsoft.com/office/drawing/2014/main" id="{9A849503-42C3-4C46-9641-F2F69560B331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;p15">
              <a:extLst>
                <a:ext uri="{FF2B5EF4-FFF2-40B4-BE49-F238E27FC236}">
                  <a16:creationId xmlns:a16="http://schemas.microsoft.com/office/drawing/2014/main" id="{88F81010-1E05-4E34-AE2F-9EFBF9DF7AD6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1;p15">
              <a:extLst>
                <a:ext uri="{FF2B5EF4-FFF2-40B4-BE49-F238E27FC236}">
                  <a16:creationId xmlns:a16="http://schemas.microsoft.com/office/drawing/2014/main" id="{FF973F9A-D9A9-4321-B86B-53A9321B0B74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2;p15">
              <a:extLst>
                <a:ext uri="{FF2B5EF4-FFF2-40B4-BE49-F238E27FC236}">
                  <a16:creationId xmlns:a16="http://schemas.microsoft.com/office/drawing/2014/main" id="{0D5C4AD8-E6FC-4307-9E95-C351AE0A921A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;p15">
              <a:extLst>
                <a:ext uri="{FF2B5EF4-FFF2-40B4-BE49-F238E27FC236}">
                  <a16:creationId xmlns:a16="http://schemas.microsoft.com/office/drawing/2014/main" id="{F369F363-CD63-45D8-BE71-13DD979EBE86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;p15">
              <a:extLst>
                <a:ext uri="{FF2B5EF4-FFF2-40B4-BE49-F238E27FC236}">
                  <a16:creationId xmlns:a16="http://schemas.microsoft.com/office/drawing/2014/main" id="{BEB2958C-0C4D-4747-8E8C-2ADAF45315AE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;p15">
              <a:extLst>
                <a:ext uri="{FF2B5EF4-FFF2-40B4-BE49-F238E27FC236}">
                  <a16:creationId xmlns:a16="http://schemas.microsoft.com/office/drawing/2014/main" id="{3276B6A0-E1BB-415D-8F52-AF6F9DFA520F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;p15">
              <a:extLst>
                <a:ext uri="{FF2B5EF4-FFF2-40B4-BE49-F238E27FC236}">
                  <a16:creationId xmlns:a16="http://schemas.microsoft.com/office/drawing/2014/main" id="{E423ADC5-59CA-41F1-B562-058EE670369B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;p15">
              <a:extLst>
                <a:ext uri="{FF2B5EF4-FFF2-40B4-BE49-F238E27FC236}">
                  <a16:creationId xmlns:a16="http://schemas.microsoft.com/office/drawing/2014/main" id="{A43B5F95-1335-4959-B281-2FB0B2521B55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8;p15">
              <a:extLst>
                <a:ext uri="{FF2B5EF4-FFF2-40B4-BE49-F238E27FC236}">
                  <a16:creationId xmlns:a16="http://schemas.microsoft.com/office/drawing/2014/main" id="{EA507C06-215E-45D4-A4FC-F04F4C589A55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;p15">
              <a:extLst>
                <a:ext uri="{FF2B5EF4-FFF2-40B4-BE49-F238E27FC236}">
                  <a16:creationId xmlns:a16="http://schemas.microsoft.com/office/drawing/2014/main" id="{9F2F06AB-F0A1-41EC-8B0C-FB830F31275F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;p15">
              <a:extLst>
                <a:ext uri="{FF2B5EF4-FFF2-40B4-BE49-F238E27FC236}">
                  <a16:creationId xmlns:a16="http://schemas.microsoft.com/office/drawing/2014/main" id="{2D0A1D1A-F992-4FE8-B97F-05EF6B1B9C8C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;p15">
              <a:extLst>
                <a:ext uri="{FF2B5EF4-FFF2-40B4-BE49-F238E27FC236}">
                  <a16:creationId xmlns:a16="http://schemas.microsoft.com/office/drawing/2014/main" id="{DC837206-21A5-47A6-B6D0-2BA847B25A6D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;p15">
              <a:extLst>
                <a:ext uri="{FF2B5EF4-FFF2-40B4-BE49-F238E27FC236}">
                  <a16:creationId xmlns:a16="http://schemas.microsoft.com/office/drawing/2014/main" id="{45F75B11-8D6D-4E76-B075-835ADFF5BCD1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;p15">
              <a:extLst>
                <a:ext uri="{FF2B5EF4-FFF2-40B4-BE49-F238E27FC236}">
                  <a16:creationId xmlns:a16="http://schemas.microsoft.com/office/drawing/2014/main" id="{37D3792E-7D64-46DF-AA2F-A902CEA3F2EA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;p15">
              <a:extLst>
                <a:ext uri="{FF2B5EF4-FFF2-40B4-BE49-F238E27FC236}">
                  <a16:creationId xmlns:a16="http://schemas.microsoft.com/office/drawing/2014/main" id="{E9574C28-5B86-4B08-B36F-6BB40E4425D3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;p15">
              <a:extLst>
                <a:ext uri="{FF2B5EF4-FFF2-40B4-BE49-F238E27FC236}">
                  <a16:creationId xmlns:a16="http://schemas.microsoft.com/office/drawing/2014/main" id="{E849933A-AF4E-415F-8B42-689BF89FB6CC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;p15">
              <a:extLst>
                <a:ext uri="{FF2B5EF4-FFF2-40B4-BE49-F238E27FC236}">
                  <a16:creationId xmlns:a16="http://schemas.microsoft.com/office/drawing/2014/main" id="{6E2D361C-26F4-4DDE-9930-BEB6F9FB8A70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;p15">
              <a:extLst>
                <a:ext uri="{FF2B5EF4-FFF2-40B4-BE49-F238E27FC236}">
                  <a16:creationId xmlns:a16="http://schemas.microsoft.com/office/drawing/2014/main" id="{7B8E220B-A3C9-46BF-9984-DD64D4B9889A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;p15">
              <a:extLst>
                <a:ext uri="{FF2B5EF4-FFF2-40B4-BE49-F238E27FC236}">
                  <a16:creationId xmlns:a16="http://schemas.microsoft.com/office/drawing/2014/main" id="{C638CD9C-C0FC-41CB-8C19-45491DEA8A36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;p15">
              <a:extLst>
                <a:ext uri="{FF2B5EF4-FFF2-40B4-BE49-F238E27FC236}">
                  <a16:creationId xmlns:a16="http://schemas.microsoft.com/office/drawing/2014/main" id="{417259E9-82F0-4138-9DE9-67F5129338BD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0;p15">
              <a:extLst>
                <a:ext uri="{FF2B5EF4-FFF2-40B4-BE49-F238E27FC236}">
                  <a16:creationId xmlns:a16="http://schemas.microsoft.com/office/drawing/2014/main" id="{306BD1C0-8615-45A7-81D7-139C7CFB4CD4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1;p15">
              <a:extLst>
                <a:ext uri="{FF2B5EF4-FFF2-40B4-BE49-F238E27FC236}">
                  <a16:creationId xmlns:a16="http://schemas.microsoft.com/office/drawing/2014/main" id="{6BA22C14-2295-4838-AE46-175DB0D45E6F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2;p15">
              <a:extLst>
                <a:ext uri="{FF2B5EF4-FFF2-40B4-BE49-F238E27FC236}">
                  <a16:creationId xmlns:a16="http://schemas.microsoft.com/office/drawing/2014/main" id="{4AB3B26A-09F4-4A3C-B5C6-E8EB0A9C0673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3;p15">
              <a:extLst>
                <a:ext uri="{FF2B5EF4-FFF2-40B4-BE49-F238E27FC236}">
                  <a16:creationId xmlns:a16="http://schemas.microsoft.com/office/drawing/2014/main" id="{A87BED50-50AD-46EF-99E7-F4571E8F2410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;p15">
              <a:extLst>
                <a:ext uri="{FF2B5EF4-FFF2-40B4-BE49-F238E27FC236}">
                  <a16:creationId xmlns:a16="http://schemas.microsoft.com/office/drawing/2014/main" id="{F1F30F60-0A51-4403-AF24-1C1475DE62D2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;p15">
              <a:extLst>
                <a:ext uri="{FF2B5EF4-FFF2-40B4-BE49-F238E27FC236}">
                  <a16:creationId xmlns:a16="http://schemas.microsoft.com/office/drawing/2014/main" id="{D6EB1879-067C-4529-9BCD-75DADE25E6D9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;p15">
              <a:extLst>
                <a:ext uri="{FF2B5EF4-FFF2-40B4-BE49-F238E27FC236}">
                  <a16:creationId xmlns:a16="http://schemas.microsoft.com/office/drawing/2014/main" id="{E4CA888D-35B6-4B63-BDA2-BCBA23FB55CD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7;p15">
              <a:extLst>
                <a:ext uri="{FF2B5EF4-FFF2-40B4-BE49-F238E27FC236}">
                  <a16:creationId xmlns:a16="http://schemas.microsoft.com/office/drawing/2014/main" id="{AD97324B-4434-432E-9795-216699D7E692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8;p15">
              <a:extLst>
                <a:ext uri="{FF2B5EF4-FFF2-40B4-BE49-F238E27FC236}">
                  <a16:creationId xmlns:a16="http://schemas.microsoft.com/office/drawing/2014/main" id="{A5BADEFF-5A3B-4199-8E39-85CA7F9259F5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9;p15">
              <a:extLst>
                <a:ext uri="{FF2B5EF4-FFF2-40B4-BE49-F238E27FC236}">
                  <a16:creationId xmlns:a16="http://schemas.microsoft.com/office/drawing/2014/main" id="{77B5D1C5-5376-4CB5-9480-F07168F85B1E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;p15">
              <a:extLst>
                <a:ext uri="{FF2B5EF4-FFF2-40B4-BE49-F238E27FC236}">
                  <a16:creationId xmlns:a16="http://schemas.microsoft.com/office/drawing/2014/main" id="{4DB945C1-893E-49D4-9C1B-C6BFDCB448C6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1;p15">
              <a:extLst>
                <a:ext uri="{FF2B5EF4-FFF2-40B4-BE49-F238E27FC236}">
                  <a16:creationId xmlns:a16="http://schemas.microsoft.com/office/drawing/2014/main" id="{1E561ABC-C9DC-4617-A0FE-D00956BB6DE1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;p15">
              <a:extLst>
                <a:ext uri="{FF2B5EF4-FFF2-40B4-BE49-F238E27FC236}">
                  <a16:creationId xmlns:a16="http://schemas.microsoft.com/office/drawing/2014/main" id="{3747D230-FC6C-469E-9CB1-0A703100F5BA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3;p15">
              <a:extLst>
                <a:ext uri="{FF2B5EF4-FFF2-40B4-BE49-F238E27FC236}">
                  <a16:creationId xmlns:a16="http://schemas.microsoft.com/office/drawing/2014/main" id="{E849AE86-7D5B-417A-AD49-5614643EA7FA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4;p15">
              <a:extLst>
                <a:ext uri="{FF2B5EF4-FFF2-40B4-BE49-F238E27FC236}">
                  <a16:creationId xmlns:a16="http://schemas.microsoft.com/office/drawing/2014/main" id="{53B4C4D2-DDD5-4789-9F22-049A234FA6EF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5;p15">
              <a:extLst>
                <a:ext uri="{FF2B5EF4-FFF2-40B4-BE49-F238E27FC236}">
                  <a16:creationId xmlns:a16="http://schemas.microsoft.com/office/drawing/2014/main" id="{9D663FBC-957B-4160-B298-5828913C3426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6;p15">
              <a:extLst>
                <a:ext uri="{FF2B5EF4-FFF2-40B4-BE49-F238E27FC236}">
                  <a16:creationId xmlns:a16="http://schemas.microsoft.com/office/drawing/2014/main" id="{15E38F57-F413-49F8-90C3-114F91AB9F58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;p15">
              <a:extLst>
                <a:ext uri="{FF2B5EF4-FFF2-40B4-BE49-F238E27FC236}">
                  <a16:creationId xmlns:a16="http://schemas.microsoft.com/office/drawing/2014/main" id="{748E0688-CB72-411B-995D-D3459C2398C2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;p15">
              <a:extLst>
                <a:ext uri="{FF2B5EF4-FFF2-40B4-BE49-F238E27FC236}">
                  <a16:creationId xmlns:a16="http://schemas.microsoft.com/office/drawing/2014/main" id="{B7A2DD87-7ABE-4270-BC8B-BBA473977270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;p15">
              <a:extLst>
                <a:ext uri="{FF2B5EF4-FFF2-40B4-BE49-F238E27FC236}">
                  <a16:creationId xmlns:a16="http://schemas.microsoft.com/office/drawing/2014/main" id="{5AE1C060-AF6D-42F2-867A-AAA11459AB91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0;p15">
              <a:extLst>
                <a:ext uri="{FF2B5EF4-FFF2-40B4-BE49-F238E27FC236}">
                  <a16:creationId xmlns:a16="http://schemas.microsoft.com/office/drawing/2014/main" id="{6348CA61-F6F3-4D61-9614-69CB59277DF5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1;p15">
              <a:extLst>
                <a:ext uri="{FF2B5EF4-FFF2-40B4-BE49-F238E27FC236}">
                  <a16:creationId xmlns:a16="http://schemas.microsoft.com/office/drawing/2014/main" id="{CA9B2312-6346-414E-BAA6-517A3B9D2050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2;p15">
              <a:extLst>
                <a:ext uri="{FF2B5EF4-FFF2-40B4-BE49-F238E27FC236}">
                  <a16:creationId xmlns:a16="http://schemas.microsoft.com/office/drawing/2014/main" id="{CD7570CA-7055-4278-9C82-3789CA54D327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;p15">
              <a:extLst>
                <a:ext uri="{FF2B5EF4-FFF2-40B4-BE49-F238E27FC236}">
                  <a16:creationId xmlns:a16="http://schemas.microsoft.com/office/drawing/2014/main" id="{5AE6EDE7-E59E-4B85-9846-ADFE344A26A2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;p15">
              <a:extLst>
                <a:ext uri="{FF2B5EF4-FFF2-40B4-BE49-F238E27FC236}">
                  <a16:creationId xmlns:a16="http://schemas.microsoft.com/office/drawing/2014/main" id="{7896766C-5076-4154-8203-01D90E4A9C6F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;p15">
              <a:extLst>
                <a:ext uri="{FF2B5EF4-FFF2-40B4-BE49-F238E27FC236}">
                  <a16:creationId xmlns:a16="http://schemas.microsoft.com/office/drawing/2014/main" id="{C303354B-A3BF-4EE1-BA54-D0E4D4EE3B35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6;p15">
              <a:extLst>
                <a:ext uri="{FF2B5EF4-FFF2-40B4-BE49-F238E27FC236}">
                  <a16:creationId xmlns:a16="http://schemas.microsoft.com/office/drawing/2014/main" id="{00B05880-8A9A-4D86-9027-F6CE053FE0C0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;p15">
              <a:extLst>
                <a:ext uri="{FF2B5EF4-FFF2-40B4-BE49-F238E27FC236}">
                  <a16:creationId xmlns:a16="http://schemas.microsoft.com/office/drawing/2014/main" id="{5A2637B3-BEC8-49E5-83FD-607845D97AB0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;p15">
              <a:extLst>
                <a:ext uri="{FF2B5EF4-FFF2-40B4-BE49-F238E27FC236}">
                  <a16:creationId xmlns:a16="http://schemas.microsoft.com/office/drawing/2014/main" id="{78855E7A-75CA-47C6-B918-43DFC2FFDD98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;p15">
              <a:extLst>
                <a:ext uri="{FF2B5EF4-FFF2-40B4-BE49-F238E27FC236}">
                  <a16:creationId xmlns:a16="http://schemas.microsoft.com/office/drawing/2014/main" id="{73B6CE3C-5422-42B3-ACA6-544667D1104A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;p15">
              <a:extLst>
                <a:ext uri="{FF2B5EF4-FFF2-40B4-BE49-F238E27FC236}">
                  <a16:creationId xmlns:a16="http://schemas.microsoft.com/office/drawing/2014/main" id="{7986C8BE-91D1-4F61-B06D-90DC77B2C7DB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;p15">
              <a:extLst>
                <a:ext uri="{FF2B5EF4-FFF2-40B4-BE49-F238E27FC236}">
                  <a16:creationId xmlns:a16="http://schemas.microsoft.com/office/drawing/2014/main" id="{8BD5369A-1FA7-4376-9424-4F631906D48E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2;p15">
              <a:extLst>
                <a:ext uri="{FF2B5EF4-FFF2-40B4-BE49-F238E27FC236}">
                  <a16:creationId xmlns:a16="http://schemas.microsoft.com/office/drawing/2014/main" id="{19C8BD47-3B22-46E1-BBAA-7B0F3AA537B3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3;p15">
              <a:extLst>
                <a:ext uri="{FF2B5EF4-FFF2-40B4-BE49-F238E27FC236}">
                  <a16:creationId xmlns:a16="http://schemas.microsoft.com/office/drawing/2014/main" id="{FFFFD8D4-077C-43FC-BA00-1F9781BAB217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4;p15">
              <a:extLst>
                <a:ext uri="{FF2B5EF4-FFF2-40B4-BE49-F238E27FC236}">
                  <a16:creationId xmlns:a16="http://schemas.microsoft.com/office/drawing/2014/main" id="{3B15BA7A-0E4D-4F5C-A9BB-BDE8E171DAB9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5;p15">
              <a:extLst>
                <a:ext uri="{FF2B5EF4-FFF2-40B4-BE49-F238E27FC236}">
                  <a16:creationId xmlns:a16="http://schemas.microsoft.com/office/drawing/2014/main" id="{A7A3E7F6-1C3F-42A4-9206-0614EB108FD3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6;p15">
              <a:extLst>
                <a:ext uri="{FF2B5EF4-FFF2-40B4-BE49-F238E27FC236}">
                  <a16:creationId xmlns:a16="http://schemas.microsoft.com/office/drawing/2014/main" id="{1E048F85-6EAB-4BDF-86EB-F32AF06D755C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7;p15">
              <a:extLst>
                <a:ext uri="{FF2B5EF4-FFF2-40B4-BE49-F238E27FC236}">
                  <a16:creationId xmlns:a16="http://schemas.microsoft.com/office/drawing/2014/main" id="{0324A13E-3914-459E-8363-00EACBB3A2C6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;p15">
              <a:extLst>
                <a:ext uri="{FF2B5EF4-FFF2-40B4-BE49-F238E27FC236}">
                  <a16:creationId xmlns:a16="http://schemas.microsoft.com/office/drawing/2014/main" id="{0002A7A6-8CB7-4033-8C34-96887384D19C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9;p15">
              <a:extLst>
                <a:ext uri="{FF2B5EF4-FFF2-40B4-BE49-F238E27FC236}">
                  <a16:creationId xmlns:a16="http://schemas.microsoft.com/office/drawing/2014/main" id="{204E1495-1B4A-45B7-93FC-C880F9B51EA8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0;p15">
              <a:extLst>
                <a:ext uri="{FF2B5EF4-FFF2-40B4-BE49-F238E27FC236}">
                  <a16:creationId xmlns:a16="http://schemas.microsoft.com/office/drawing/2014/main" id="{F7693233-79B3-436E-8116-DD8CC18E319F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1;p15">
              <a:extLst>
                <a:ext uri="{FF2B5EF4-FFF2-40B4-BE49-F238E27FC236}">
                  <a16:creationId xmlns:a16="http://schemas.microsoft.com/office/drawing/2014/main" id="{335D628F-E2DC-4C28-8BD7-1A7B3D6C3501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2;p15">
              <a:extLst>
                <a:ext uri="{FF2B5EF4-FFF2-40B4-BE49-F238E27FC236}">
                  <a16:creationId xmlns:a16="http://schemas.microsoft.com/office/drawing/2014/main" id="{62B1DA15-16F3-44A2-B90D-0AE6EDEE3BD0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3;p15">
              <a:extLst>
                <a:ext uri="{FF2B5EF4-FFF2-40B4-BE49-F238E27FC236}">
                  <a16:creationId xmlns:a16="http://schemas.microsoft.com/office/drawing/2014/main" id="{1A3127E8-0F4A-480C-8A9B-A6E6A571A4E3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372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1019950" y="685760"/>
            <a:ext cx="7104100" cy="8497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69822" y="941972"/>
            <a:ext cx="1332052" cy="357083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03-7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911575" y="914434"/>
            <a:ext cx="54672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Features Correlating with Trip Duration </a:t>
            </a:r>
          </a:p>
          <a:p>
            <a:endParaRPr lang="ar-SA" dirty="0"/>
          </a:p>
        </p:txBody>
      </p:sp>
      <p:pic>
        <p:nvPicPr>
          <p:cNvPr id="10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4FBAE668-EF57-4012-A76D-79691C28A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4"/>
          <a:stretch/>
        </p:blipFill>
        <p:spPr>
          <a:xfrm>
            <a:off x="2496508" y="1736117"/>
            <a:ext cx="3600409" cy="242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3063;p43">
            <a:extLst>
              <a:ext uri="{FF2B5EF4-FFF2-40B4-BE49-F238E27FC236}">
                <a16:creationId xmlns:a16="http://schemas.microsoft.com/office/drawing/2014/main" id="{9F455100-4AF1-DB4F-93BF-26D958A0F0A6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136" name="Google Shape;174;p15">
            <a:extLst>
              <a:ext uri="{FF2B5EF4-FFF2-40B4-BE49-F238E27FC236}">
                <a16:creationId xmlns:a16="http://schemas.microsoft.com/office/drawing/2014/main" id="{E1174582-BAAB-44B1-AA5B-883E58168825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48;p15">
            <a:extLst>
              <a:ext uri="{FF2B5EF4-FFF2-40B4-BE49-F238E27FC236}">
                <a16:creationId xmlns:a16="http://schemas.microsoft.com/office/drawing/2014/main" id="{1D50BD32-5DB5-4F4B-83A2-D052BE9A835D}"/>
              </a:ext>
            </a:extLst>
          </p:cNvPr>
          <p:cNvGrpSpPr/>
          <p:nvPr/>
        </p:nvGrpSpPr>
        <p:grpSpPr>
          <a:xfrm>
            <a:off x="2080712" y="4422613"/>
            <a:ext cx="1280223" cy="601808"/>
            <a:chOff x="1474600" y="238125"/>
            <a:chExt cx="4680725" cy="1829000"/>
          </a:xfrm>
        </p:grpSpPr>
        <p:sp>
          <p:nvSpPr>
            <p:cNvPr id="138" name="Google Shape;49;p15">
              <a:extLst>
                <a:ext uri="{FF2B5EF4-FFF2-40B4-BE49-F238E27FC236}">
                  <a16:creationId xmlns:a16="http://schemas.microsoft.com/office/drawing/2014/main" id="{9B8BC714-B81E-4910-850B-D83A8BFDC9BD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0;p15">
              <a:extLst>
                <a:ext uri="{FF2B5EF4-FFF2-40B4-BE49-F238E27FC236}">
                  <a16:creationId xmlns:a16="http://schemas.microsoft.com/office/drawing/2014/main" id="{3E77FA65-896E-4BAD-ACB1-406EB25F9C86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;p15">
              <a:extLst>
                <a:ext uri="{FF2B5EF4-FFF2-40B4-BE49-F238E27FC236}">
                  <a16:creationId xmlns:a16="http://schemas.microsoft.com/office/drawing/2014/main" id="{C85862F7-82E3-46C1-8C96-E05D864DDCBB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;p15">
              <a:extLst>
                <a:ext uri="{FF2B5EF4-FFF2-40B4-BE49-F238E27FC236}">
                  <a16:creationId xmlns:a16="http://schemas.microsoft.com/office/drawing/2014/main" id="{5C8F551C-902D-49A7-B996-545C1C71A2FB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3;p15">
              <a:extLst>
                <a:ext uri="{FF2B5EF4-FFF2-40B4-BE49-F238E27FC236}">
                  <a16:creationId xmlns:a16="http://schemas.microsoft.com/office/drawing/2014/main" id="{C2263BC2-8B5C-4D49-AAC7-71FE7AFB697C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4;p15">
              <a:extLst>
                <a:ext uri="{FF2B5EF4-FFF2-40B4-BE49-F238E27FC236}">
                  <a16:creationId xmlns:a16="http://schemas.microsoft.com/office/drawing/2014/main" id="{7CB567F5-FB16-4636-A3B2-7AC59D0E9999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5;p15">
              <a:extLst>
                <a:ext uri="{FF2B5EF4-FFF2-40B4-BE49-F238E27FC236}">
                  <a16:creationId xmlns:a16="http://schemas.microsoft.com/office/drawing/2014/main" id="{C2264C3D-8622-4BEA-9824-305C35C41B3C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;p15">
              <a:extLst>
                <a:ext uri="{FF2B5EF4-FFF2-40B4-BE49-F238E27FC236}">
                  <a16:creationId xmlns:a16="http://schemas.microsoft.com/office/drawing/2014/main" id="{2AC0E5C7-B200-4064-98B3-849532BF0C75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7;p15">
              <a:extLst>
                <a:ext uri="{FF2B5EF4-FFF2-40B4-BE49-F238E27FC236}">
                  <a16:creationId xmlns:a16="http://schemas.microsoft.com/office/drawing/2014/main" id="{F2A4B2DC-468C-4359-8283-471D5BB02D8F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8;p15">
              <a:extLst>
                <a:ext uri="{FF2B5EF4-FFF2-40B4-BE49-F238E27FC236}">
                  <a16:creationId xmlns:a16="http://schemas.microsoft.com/office/drawing/2014/main" id="{37C2C04C-BABB-48E0-B010-59CE977A6051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;p15">
              <a:extLst>
                <a:ext uri="{FF2B5EF4-FFF2-40B4-BE49-F238E27FC236}">
                  <a16:creationId xmlns:a16="http://schemas.microsoft.com/office/drawing/2014/main" id="{FB5DF25E-ADEF-47A5-92A7-83D000658AD0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;p15">
              <a:extLst>
                <a:ext uri="{FF2B5EF4-FFF2-40B4-BE49-F238E27FC236}">
                  <a16:creationId xmlns:a16="http://schemas.microsoft.com/office/drawing/2014/main" id="{BD2EF0A3-6239-405A-9AA7-8CA168778EAF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1;p15">
              <a:extLst>
                <a:ext uri="{FF2B5EF4-FFF2-40B4-BE49-F238E27FC236}">
                  <a16:creationId xmlns:a16="http://schemas.microsoft.com/office/drawing/2014/main" id="{924ACB79-1B57-41C0-9331-790C41ED24F7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;p15">
              <a:extLst>
                <a:ext uri="{FF2B5EF4-FFF2-40B4-BE49-F238E27FC236}">
                  <a16:creationId xmlns:a16="http://schemas.microsoft.com/office/drawing/2014/main" id="{BF8DF32C-C05E-4C7D-8CAC-3DACDF080AC1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3;p15">
              <a:extLst>
                <a:ext uri="{FF2B5EF4-FFF2-40B4-BE49-F238E27FC236}">
                  <a16:creationId xmlns:a16="http://schemas.microsoft.com/office/drawing/2014/main" id="{333F6D31-9C58-4147-A630-DF3F94E363DE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4;p15">
              <a:extLst>
                <a:ext uri="{FF2B5EF4-FFF2-40B4-BE49-F238E27FC236}">
                  <a16:creationId xmlns:a16="http://schemas.microsoft.com/office/drawing/2014/main" id="{FBED533F-0AF5-4308-A924-BFCE4FB921A0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5;p15">
              <a:extLst>
                <a:ext uri="{FF2B5EF4-FFF2-40B4-BE49-F238E27FC236}">
                  <a16:creationId xmlns:a16="http://schemas.microsoft.com/office/drawing/2014/main" id="{89A52190-37EE-46C5-8918-AE658DD6C9DB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6;p15">
              <a:extLst>
                <a:ext uri="{FF2B5EF4-FFF2-40B4-BE49-F238E27FC236}">
                  <a16:creationId xmlns:a16="http://schemas.microsoft.com/office/drawing/2014/main" id="{1F3E72C8-C39D-4CA2-9CD6-9DBFAD29F119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7;p15">
              <a:extLst>
                <a:ext uri="{FF2B5EF4-FFF2-40B4-BE49-F238E27FC236}">
                  <a16:creationId xmlns:a16="http://schemas.microsoft.com/office/drawing/2014/main" id="{D1F85F07-9F1A-46B3-8C1D-3595BB6BFDC5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;p15">
              <a:extLst>
                <a:ext uri="{FF2B5EF4-FFF2-40B4-BE49-F238E27FC236}">
                  <a16:creationId xmlns:a16="http://schemas.microsoft.com/office/drawing/2014/main" id="{0A7B341D-01D4-49DE-8830-B6CAE1A420D6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9;p15">
              <a:extLst>
                <a:ext uri="{FF2B5EF4-FFF2-40B4-BE49-F238E27FC236}">
                  <a16:creationId xmlns:a16="http://schemas.microsoft.com/office/drawing/2014/main" id="{F93262F5-F348-4CCF-91E0-F46F30A358E2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0;p15">
              <a:extLst>
                <a:ext uri="{FF2B5EF4-FFF2-40B4-BE49-F238E27FC236}">
                  <a16:creationId xmlns:a16="http://schemas.microsoft.com/office/drawing/2014/main" id="{9F197828-6C27-41D9-82B4-CC366F7914F9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;p15">
              <a:extLst>
                <a:ext uri="{FF2B5EF4-FFF2-40B4-BE49-F238E27FC236}">
                  <a16:creationId xmlns:a16="http://schemas.microsoft.com/office/drawing/2014/main" id="{C99B2608-67D8-46A3-9CA3-E74ECA330685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2;p15">
              <a:extLst>
                <a:ext uri="{FF2B5EF4-FFF2-40B4-BE49-F238E27FC236}">
                  <a16:creationId xmlns:a16="http://schemas.microsoft.com/office/drawing/2014/main" id="{DE2E9A13-9D26-4F83-9901-49B1161F56C1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;p15">
              <a:extLst>
                <a:ext uri="{FF2B5EF4-FFF2-40B4-BE49-F238E27FC236}">
                  <a16:creationId xmlns:a16="http://schemas.microsoft.com/office/drawing/2014/main" id="{C6B2B0BF-5593-46BB-B2DD-0C79F5E89900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4;p15">
              <a:extLst>
                <a:ext uri="{FF2B5EF4-FFF2-40B4-BE49-F238E27FC236}">
                  <a16:creationId xmlns:a16="http://schemas.microsoft.com/office/drawing/2014/main" id="{DAD807ED-BB79-42FC-970C-D04146E61081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5;p15">
              <a:extLst>
                <a:ext uri="{FF2B5EF4-FFF2-40B4-BE49-F238E27FC236}">
                  <a16:creationId xmlns:a16="http://schemas.microsoft.com/office/drawing/2014/main" id="{721EF836-072F-4BE4-8623-09284B75F852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6;p15">
              <a:extLst>
                <a:ext uri="{FF2B5EF4-FFF2-40B4-BE49-F238E27FC236}">
                  <a16:creationId xmlns:a16="http://schemas.microsoft.com/office/drawing/2014/main" id="{137BC30B-4F07-4E0A-BEF1-5A5F0E3F579B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7;p15">
              <a:extLst>
                <a:ext uri="{FF2B5EF4-FFF2-40B4-BE49-F238E27FC236}">
                  <a16:creationId xmlns:a16="http://schemas.microsoft.com/office/drawing/2014/main" id="{73A58DAE-9404-4742-9F5C-411184AFF1E4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8;p15">
              <a:extLst>
                <a:ext uri="{FF2B5EF4-FFF2-40B4-BE49-F238E27FC236}">
                  <a16:creationId xmlns:a16="http://schemas.microsoft.com/office/drawing/2014/main" id="{B34A8661-B4E2-4CED-9221-EF5FB0A470E7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9;p15">
              <a:extLst>
                <a:ext uri="{FF2B5EF4-FFF2-40B4-BE49-F238E27FC236}">
                  <a16:creationId xmlns:a16="http://schemas.microsoft.com/office/drawing/2014/main" id="{ED9EE604-5A14-4A08-A001-76F767E6CD1D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;p15">
              <a:extLst>
                <a:ext uri="{FF2B5EF4-FFF2-40B4-BE49-F238E27FC236}">
                  <a16:creationId xmlns:a16="http://schemas.microsoft.com/office/drawing/2014/main" id="{171B7052-1DA9-4A80-BBED-6F3BCA595897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1;p15">
              <a:extLst>
                <a:ext uri="{FF2B5EF4-FFF2-40B4-BE49-F238E27FC236}">
                  <a16:creationId xmlns:a16="http://schemas.microsoft.com/office/drawing/2014/main" id="{6C75716B-2316-4341-93F4-47E617159B64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2;p15">
              <a:extLst>
                <a:ext uri="{FF2B5EF4-FFF2-40B4-BE49-F238E27FC236}">
                  <a16:creationId xmlns:a16="http://schemas.microsoft.com/office/drawing/2014/main" id="{A62CE983-EFC3-40ED-A724-B5B18C9A63CE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3;p15">
              <a:extLst>
                <a:ext uri="{FF2B5EF4-FFF2-40B4-BE49-F238E27FC236}">
                  <a16:creationId xmlns:a16="http://schemas.microsoft.com/office/drawing/2014/main" id="{A189F16A-B33C-461E-A768-D525399F3366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4;p15">
              <a:extLst>
                <a:ext uri="{FF2B5EF4-FFF2-40B4-BE49-F238E27FC236}">
                  <a16:creationId xmlns:a16="http://schemas.microsoft.com/office/drawing/2014/main" id="{50599B59-8AE7-41C1-AABE-A1A6ED48D93B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;p15">
              <a:extLst>
                <a:ext uri="{FF2B5EF4-FFF2-40B4-BE49-F238E27FC236}">
                  <a16:creationId xmlns:a16="http://schemas.microsoft.com/office/drawing/2014/main" id="{1C1182D3-7BCF-4BB8-9676-71C3E2CFA72E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;p15">
              <a:extLst>
                <a:ext uri="{FF2B5EF4-FFF2-40B4-BE49-F238E27FC236}">
                  <a16:creationId xmlns:a16="http://schemas.microsoft.com/office/drawing/2014/main" id="{C1146452-231F-42CD-B3DE-A6BDE93E3ECE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7;p15">
              <a:extLst>
                <a:ext uri="{FF2B5EF4-FFF2-40B4-BE49-F238E27FC236}">
                  <a16:creationId xmlns:a16="http://schemas.microsoft.com/office/drawing/2014/main" id="{4F71DA63-05B8-4833-8511-536970137152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8;p15">
              <a:extLst>
                <a:ext uri="{FF2B5EF4-FFF2-40B4-BE49-F238E27FC236}">
                  <a16:creationId xmlns:a16="http://schemas.microsoft.com/office/drawing/2014/main" id="{153BAC1B-734C-4F1F-AC91-450C8711AD9F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9;p15">
              <a:extLst>
                <a:ext uri="{FF2B5EF4-FFF2-40B4-BE49-F238E27FC236}">
                  <a16:creationId xmlns:a16="http://schemas.microsoft.com/office/drawing/2014/main" id="{561FBB82-50C4-46D3-8BAE-0125146D700A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0;p15">
              <a:extLst>
                <a:ext uri="{FF2B5EF4-FFF2-40B4-BE49-F238E27FC236}">
                  <a16:creationId xmlns:a16="http://schemas.microsoft.com/office/drawing/2014/main" id="{C3B7583F-E679-45F8-B68C-45404D055D40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1;p15">
              <a:extLst>
                <a:ext uri="{FF2B5EF4-FFF2-40B4-BE49-F238E27FC236}">
                  <a16:creationId xmlns:a16="http://schemas.microsoft.com/office/drawing/2014/main" id="{50EC6DCF-5B97-40B3-9B66-9C451A00C998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2;p15">
              <a:extLst>
                <a:ext uri="{FF2B5EF4-FFF2-40B4-BE49-F238E27FC236}">
                  <a16:creationId xmlns:a16="http://schemas.microsoft.com/office/drawing/2014/main" id="{9E6A9C1C-26BC-4547-B221-1FED6D7389FD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3;p15">
              <a:extLst>
                <a:ext uri="{FF2B5EF4-FFF2-40B4-BE49-F238E27FC236}">
                  <a16:creationId xmlns:a16="http://schemas.microsoft.com/office/drawing/2014/main" id="{C829B6D4-7676-4464-A5C6-56612ED18C8B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;p15">
              <a:extLst>
                <a:ext uri="{FF2B5EF4-FFF2-40B4-BE49-F238E27FC236}">
                  <a16:creationId xmlns:a16="http://schemas.microsoft.com/office/drawing/2014/main" id="{A2BFA709-6C09-4FC5-8A6B-3EC3E23681CD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5;p15">
              <a:extLst>
                <a:ext uri="{FF2B5EF4-FFF2-40B4-BE49-F238E27FC236}">
                  <a16:creationId xmlns:a16="http://schemas.microsoft.com/office/drawing/2014/main" id="{23F813EE-ED94-4793-AD7B-5F0570D1E8C8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6;p15">
              <a:extLst>
                <a:ext uri="{FF2B5EF4-FFF2-40B4-BE49-F238E27FC236}">
                  <a16:creationId xmlns:a16="http://schemas.microsoft.com/office/drawing/2014/main" id="{85B0ED76-B02C-4562-8DED-6CD2B2C3F627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7;p15">
              <a:extLst>
                <a:ext uri="{FF2B5EF4-FFF2-40B4-BE49-F238E27FC236}">
                  <a16:creationId xmlns:a16="http://schemas.microsoft.com/office/drawing/2014/main" id="{8E264CDD-4C61-48E4-A886-672BDDF30F81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8;p15">
              <a:extLst>
                <a:ext uri="{FF2B5EF4-FFF2-40B4-BE49-F238E27FC236}">
                  <a16:creationId xmlns:a16="http://schemas.microsoft.com/office/drawing/2014/main" id="{3EBB3BE4-FC4B-4B3E-A22B-F413786D0697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9;p15">
              <a:extLst>
                <a:ext uri="{FF2B5EF4-FFF2-40B4-BE49-F238E27FC236}">
                  <a16:creationId xmlns:a16="http://schemas.microsoft.com/office/drawing/2014/main" id="{2A0F911D-9F8A-4B6E-B420-EDF47615FDF1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0;p15">
              <a:extLst>
                <a:ext uri="{FF2B5EF4-FFF2-40B4-BE49-F238E27FC236}">
                  <a16:creationId xmlns:a16="http://schemas.microsoft.com/office/drawing/2014/main" id="{FA299508-F7CC-4597-A21D-C63E13E5C7FE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1;p15">
              <a:extLst>
                <a:ext uri="{FF2B5EF4-FFF2-40B4-BE49-F238E27FC236}">
                  <a16:creationId xmlns:a16="http://schemas.microsoft.com/office/drawing/2014/main" id="{F45F3CD2-39BB-4DB5-8B4D-266176F95584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2;p15">
              <a:extLst>
                <a:ext uri="{FF2B5EF4-FFF2-40B4-BE49-F238E27FC236}">
                  <a16:creationId xmlns:a16="http://schemas.microsoft.com/office/drawing/2014/main" id="{51DB40B8-F6B2-4B1C-9A28-932B112AE32B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3;p15">
              <a:extLst>
                <a:ext uri="{FF2B5EF4-FFF2-40B4-BE49-F238E27FC236}">
                  <a16:creationId xmlns:a16="http://schemas.microsoft.com/office/drawing/2014/main" id="{EC02D301-BA80-4498-B44A-AEC27F26A208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4;p15">
              <a:extLst>
                <a:ext uri="{FF2B5EF4-FFF2-40B4-BE49-F238E27FC236}">
                  <a16:creationId xmlns:a16="http://schemas.microsoft.com/office/drawing/2014/main" id="{9E7D7CC7-8137-4919-A3D8-C27FD74E5965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5;p15">
              <a:extLst>
                <a:ext uri="{FF2B5EF4-FFF2-40B4-BE49-F238E27FC236}">
                  <a16:creationId xmlns:a16="http://schemas.microsoft.com/office/drawing/2014/main" id="{3F8449FE-DCA7-4799-AEED-AA8FFCAE9A35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6;p15">
              <a:extLst>
                <a:ext uri="{FF2B5EF4-FFF2-40B4-BE49-F238E27FC236}">
                  <a16:creationId xmlns:a16="http://schemas.microsoft.com/office/drawing/2014/main" id="{C03CF2F0-F088-478E-971C-0D07066C57D2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7;p15">
              <a:extLst>
                <a:ext uri="{FF2B5EF4-FFF2-40B4-BE49-F238E27FC236}">
                  <a16:creationId xmlns:a16="http://schemas.microsoft.com/office/drawing/2014/main" id="{6656FCC4-B6C1-4BE1-846B-8A71994F71A0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;p15">
              <a:extLst>
                <a:ext uri="{FF2B5EF4-FFF2-40B4-BE49-F238E27FC236}">
                  <a16:creationId xmlns:a16="http://schemas.microsoft.com/office/drawing/2014/main" id="{005271B3-5EF8-4554-AA90-ACBAF87F059A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9;p15">
              <a:extLst>
                <a:ext uri="{FF2B5EF4-FFF2-40B4-BE49-F238E27FC236}">
                  <a16:creationId xmlns:a16="http://schemas.microsoft.com/office/drawing/2014/main" id="{9DAC9AF3-F23F-4649-A9AD-E941F023AC8F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0;p15">
              <a:extLst>
                <a:ext uri="{FF2B5EF4-FFF2-40B4-BE49-F238E27FC236}">
                  <a16:creationId xmlns:a16="http://schemas.microsoft.com/office/drawing/2014/main" id="{B6B65093-2640-4A6D-9748-543AF887B8B0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1;p15">
              <a:extLst>
                <a:ext uri="{FF2B5EF4-FFF2-40B4-BE49-F238E27FC236}">
                  <a16:creationId xmlns:a16="http://schemas.microsoft.com/office/drawing/2014/main" id="{DD6B5774-D0F1-4F3D-B06E-FD070A50C1F3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2;p15">
              <a:extLst>
                <a:ext uri="{FF2B5EF4-FFF2-40B4-BE49-F238E27FC236}">
                  <a16:creationId xmlns:a16="http://schemas.microsoft.com/office/drawing/2014/main" id="{71F7418E-5137-41B0-9C4E-73AC03BD4639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3;p15">
              <a:extLst>
                <a:ext uri="{FF2B5EF4-FFF2-40B4-BE49-F238E27FC236}">
                  <a16:creationId xmlns:a16="http://schemas.microsoft.com/office/drawing/2014/main" id="{C9503FA2-BD05-44F2-9664-747A7775426E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4;p15">
              <a:extLst>
                <a:ext uri="{FF2B5EF4-FFF2-40B4-BE49-F238E27FC236}">
                  <a16:creationId xmlns:a16="http://schemas.microsoft.com/office/drawing/2014/main" id="{590A62B2-564B-4E63-B851-06FCF7B55435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5;p15">
              <a:extLst>
                <a:ext uri="{FF2B5EF4-FFF2-40B4-BE49-F238E27FC236}">
                  <a16:creationId xmlns:a16="http://schemas.microsoft.com/office/drawing/2014/main" id="{C4532F71-CF9F-4BA4-9D50-EDA3ECB071B5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6;p15">
              <a:extLst>
                <a:ext uri="{FF2B5EF4-FFF2-40B4-BE49-F238E27FC236}">
                  <a16:creationId xmlns:a16="http://schemas.microsoft.com/office/drawing/2014/main" id="{E9BF77DB-CD98-4DE0-A967-2C0C8D32D988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17;p15">
              <a:extLst>
                <a:ext uri="{FF2B5EF4-FFF2-40B4-BE49-F238E27FC236}">
                  <a16:creationId xmlns:a16="http://schemas.microsoft.com/office/drawing/2014/main" id="{9E65ACFB-722D-4F15-886B-96C53829E5B3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18;p15">
              <a:extLst>
                <a:ext uri="{FF2B5EF4-FFF2-40B4-BE49-F238E27FC236}">
                  <a16:creationId xmlns:a16="http://schemas.microsoft.com/office/drawing/2014/main" id="{3847D936-844F-4C73-8E6C-4593C9E4CE3C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9;p15">
              <a:extLst>
                <a:ext uri="{FF2B5EF4-FFF2-40B4-BE49-F238E27FC236}">
                  <a16:creationId xmlns:a16="http://schemas.microsoft.com/office/drawing/2014/main" id="{51254FBD-A195-4FE9-910F-3AAE7C1E6578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0;p15">
              <a:extLst>
                <a:ext uri="{FF2B5EF4-FFF2-40B4-BE49-F238E27FC236}">
                  <a16:creationId xmlns:a16="http://schemas.microsoft.com/office/drawing/2014/main" id="{CAF6B7B1-43EC-4591-B7BB-883C176D6225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1;p15">
              <a:extLst>
                <a:ext uri="{FF2B5EF4-FFF2-40B4-BE49-F238E27FC236}">
                  <a16:creationId xmlns:a16="http://schemas.microsoft.com/office/drawing/2014/main" id="{CD91EAD4-7800-47CA-A712-CAF83C59D2DA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2;p15">
              <a:extLst>
                <a:ext uri="{FF2B5EF4-FFF2-40B4-BE49-F238E27FC236}">
                  <a16:creationId xmlns:a16="http://schemas.microsoft.com/office/drawing/2014/main" id="{C568F1C7-977C-4761-B179-3EE97A3AF2E2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3;p15">
              <a:extLst>
                <a:ext uri="{FF2B5EF4-FFF2-40B4-BE49-F238E27FC236}">
                  <a16:creationId xmlns:a16="http://schemas.microsoft.com/office/drawing/2014/main" id="{F2AB018F-994A-4FC0-8A82-9DFD21950AEE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4;p15">
              <a:extLst>
                <a:ext uri="{FF2B5EF4-FFF2-40B4-BE49-F238E27FC236}">
                  <a16:creationId xmlns:a16="http://schemas.microsoft.com/office/drawing/2014/main" id="{85F3E3C8-4D77-481F-89E1-C686DF9881E5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5;p15">
              <a:extLst>
                <a:ext uri="{FF2B5EF4-FFF2-40B4-BE49-F238E27FC236}">
                  <a16:creationId xmlns:a16="http://schemas.microsoft.com/office/drawing/2014/main" id="{C7972676-066F-47B3-939E-41E4AD430E2A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6;p15">
              <a:extLst>
                <a:ext uri="{FF2B5EF4-FFF2-40B4-BE49-F238E27FC236}">
                  <a16:creationId xmlns:a16="http://schemas.microsoft.com/office/drawing/2014/main" id="{9B6EBDB2-00E5-4856-A76E-888F08801063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7;p15">
              <a:extLst>
                <a:ext uri="{FF2B5EF4-FFF2-40B4-BE49-F238E27FC236}">
                  <a16:creationId xmlns:a16="http://schemas.microsoft.com/office/drawing/2014/main" id="{0734E8EE-63FE-4D02-BFAE-AF516AEED15E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8;p15">
              <a:extLst>
                <a:ext uri="{FF2B5EF4-FFF2-40B4-BE49-F238E27FC236}">
                  <a16:creationId xmlns:a16="http://schemas.microsoft.com/office/drawing/2014/main" id="{A55ABB08-E56E-435E-B6A4-A9AB83A9649C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9;p15">
              <a:extLst>
                <a:ext uri="{FF2B5EF4-FFF2-40B4-BE49-F238E27FC236}">
                  <a16:creationId xmlns:a16="http://schemas.microsoft.com/office/drawing/2014/main" id="{80EA08D3-44D2-4D1F-AC67-D3D4CB9B9AD2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0;p15">
              <a:extLst>
                <a:ext uri="{FF2B5EF4-FFF2-40B4-BE49-F238E27FC236}">
                  <a16:creationId xmlns:a16="http://schemas.microsoft.com/office/drawing/2014/main" id="{9CD9E744-C718-4525-83AB-859F51BC5F5D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1;p15">
              <a:extLst>
                <a:ext uri="{FF2B5EF4-FFF2-40B4-BE49-F238E27FC236}">
                  <a16:creationId xmlns:a16="http://schemas.microsoft.com/office/drawing/2014/main" id="{9C04369C-E3BF-466E-B010-6E55808F9A8F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2;p15">
              <a:extLst>
                <a:ext uri="{FF2B5EF4-FFF2-40B4-BE49-F238E27FC236}">
                  <a16:creationId xmlns:a16="http://schemas.microsoft.com/office/drawing/2014/main" id="{78CD196D-4773-42D3-8276-69AB192E60A8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3;p15">
              <a:extLst>
                <a:ext uri="{FF2B5EF4-FFF2-40B4-BE49-F238E27FC236}">
                  <a16:creationId xmlns:a16="http://schemas.microsoft.com/office/drawing/2014/main" id="{4388A7D5-780F-49BE-8D3F-A9CA4105EF33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4;p15">
              <a:extLst>
                <a:ext uri="{FF2B5EF4-FFF2-40B4-BE49-F238E27FC236}">
                  <a16:creationId xmlns:a16="http://schemas.microsoft.com/office/drawing/2014/main" id="{8B548A16-ACF9-4964-9691-5CDD0EAB3F4B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5;p15">
              <a:extLst>
                <a:ext uri="{FF2B5EF4-FFF2-40B4-BE49-F238E27FC236}">
                  <a16:creationId xmlns:a16="http://schemas.microsoft.com/office/drawing/2014/main" id="{23AE0C28-0544-4787-A03D-E32DAA7BD66E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6;p15">
              <a:extLst>
                <a:ext uri="{FF2B5EF4-FFF2-40B4-BE49-F238E27FC236}">
                  <a16:creationId xmlns:a16="http://schemas.microsoft.com/office/drawing/2014/main" id="{4C73256D-2C30-4F77-8EDA-BF402570B786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7;p15">
              <a:extLst>
                <a:ext uri="{FF2B5EF4-FFF2-40B4-BE49-F238E27FC236}">
                  <a16:creationId xmlns:a16="http://schemas.microsoft.com/office/drawing/2014/main" id="{67DDB872-7315-42E5-B5D6-DBF3521BE934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8;p15">
              <a:extLst>
                <a:ext uri="{FF2B5EF4-FFF2-40B4-BE49-F238E27FC236}">
                  <a16:creationId xmlns:a16="http://schemas.microsoft.com/office/drawing/2014/main" id="{54C01292-CC8A-4A53-AC82-B4E754E077BE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9;p15">
              <a:extLst>
                <a:ext uri="{FF2B5EF4-FFF2-40B4-BE49-F238E27FC236}">
                  <a16:creationId xmlns:a16="http://schemas.microsoft.com/office/drawing/2014/main" id="{96DDDCD7-3B34-4679-890C-5C74DB5005A0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0;p15">
              <a:extLst>
                <a:ext uri="{FF2B5EF4-FFF2-40B4-BE49-F238E27FC236}">
                  <a16:creationId xmlns:a16="http://schemas.microsoft.com/office/drawing/2014/main" id="{05B14C10-A593-4A9B-9476-D225F2967DC8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1;p15">
              <a:extLst>
                <a:ext uri="{FF2B5EF4-FFF2-40B4-BE49-F238E27FC236}">
                  <a16:creationId xmlns:a16="http://schemas.microsoft.com/office/drawing/2014/main" id="{2227B531-935D-432F-ABE4-8178928547B3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2;p15">
              <a:extLst>
                <a:ext uri="{FF2B5EF4-FFF2-40B4-BE49-F238E27FC236}">
                  <a16:creationId xmlns:a16="http://schemas.microsoft.com/office/drawing/2014/main" id="{3DF755CA-2E50-4768-9DC9-968CFF79DAEB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3;p15">
              <a:extLst>
                <a:ext uri="{FF2B5EF4-FFF2-40B4-BE49-F238E27FC236}">
                  <a16:creationId xmlns:a16="http://schemas.microsoft.com/office/drawing/2014/main" id="{D4A79DF8-C0F8-411F-A2C1-11342C473653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4;p15">
              <a:extLst>
                <a:ext uri="{FF2B5EF4-FFF2-40B4-BE49-F238E27FC236}">
                  <a16:creationId xmlns:a16="http://schemas.microsoft.com/office/drawing/2014/main" id="{2A19A436-96FD-466C-9D8C-2CBC17BBED04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5;p15">
              <a:extLst>
                <a:ext uri="{FF2B5EF4-FFF2-40B4-BE49-F238E27FC236}">
                  <a16:creationId xmlns:a16="http://schemas.microsoft.com/office/drawing/2014/main" id="{2840B460-C217-4989-9B22-C24B8F607F6D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6;p15">
              <a:extLst>
                <a:ext uri="{FF2B5EF4-FFF2-40B4-BE49-F238E27FC236}">
                  <a16:creationId xmlns:a16="http://schemas.microsoft.com/office/drawing/2014/main" id="{FE4B74E0-5794-45F2-AEC8-27F87755FAAA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7;p15">
              <a:extLst>
                <a:ext uri="{FF2B5EF4-FFF2-40B4-BE49-F238E27FC236}">
                  <a16:creationId xmlns:a16="http://schemas.microsoft.com/office/drawing/2014/main" id="{C43AEF4F-7BE4-4558-8FA3-BEE8F103328A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;p15">
              <a:extLst>
                <a:ext uri="{FF2B5EF4-FFF2-40B4-BE49-F238E27FC236}">
                  <a16:creationId xmlns:a16="http://schemas.microsoft.com/office/drawing/2014/main" id="{FF461BA7-B651-4D63-A589-5D4DD02A2F4A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9;p15">
              <a:extLst>
                <a:ext uri="{FF2B5EF4-FFF2-40B4-BE49-F238E27FC236}">
                  <a16:creationId xmlns:a16="http://schemas.microsoft.com/office/drawing/2014/main" id="{CC2B4C1C-D1F2-499A-A77A-0235071C78FB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0;p15">
              <a:extLst>
                <a:ext uri="{FF2B5EF4-FFF2-40B4-BE49-F238E27FC236}">
                  <a16:creationId xmlns:a16="http://schemas.microsoft.com/office/drawing/2014/main" id="{1281715B-8E99-4E14-8759-64C0180C56AE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1;p15">
              <a:extLst>
                <a:ext uri="{FF2B5EF4-FFF2-40B4-BE49-F238E27FC236}">
                  <a16:creationId xmlns:a16="http://schemas.microsoft.com/office/drawing/2014/main" id="{2A816079-25CF-4A7E-8431-32CAF1C4B8E3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2;p15">
              <a:extLst>
                <a:ext uri="{FF2B5EF4-FFF2-40B4-BE49-F238E27FC236}">
                  <a16:creationId xmlns:a16="http://schemas.microsoft.com/office/drawing/2014/main" id="{7C21D5BA-DAC1-42EB-80F2-20D30E38D30B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3;p15">
              <a:extLst>
                <a:ext uri="{FF2B5EF4-FFF2-40B4-BE49-F238E27FC236}">
                  <a16:creationId xmlns:a16="http://schemas.microsoft.com/office/drawing/2014/main" id="{574F831F-49DA-4BC6-A293-6ABEAFC99528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4;p15">
              <a:extLst>
                <a:ext uri="{FF2B5EF4-FFF2-40B4-BE49-F238E27FC236}">
                  <a16:creationId xmlns:a16="http://schemas.microsoft.com/office/drawing/2014/main" id="{F5E24396-D85C-4431-8106-C29112323EE7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;p15">
              <a:extLst>
                <a:ext uri="{FF2B5EF4-FFF2-40B4-BE49-F238E27FC236}">
                  <a16:creationId xmlns:a16="http://schemas.microsoft.com/office/drawing/2014/main" id="{B9FF6F20-D187-4AB3-9E4C-FB4FCCDAC4B3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6;p15">
              <a:extLst>
                <a:ext uri="{FF2B5EF4-FFF2-40B4-BE49-F238E27FC236}">
                  <a16:creationId xmlns:a16="http://schemas.microsoft.com/office/drawing/2014/main" id="{8DA4F157-CC0D-4686-88B6-2F27C5EA173F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7;p15">
              <a:extLst>
                <a:ext uri="{FF2B5EF4-FFF2-40B4-BE49-F238E27FC236}">
                  <a16:creationId xmlns:a16="http://schemas.microsoft.com/office/drawing/2014/main" id="{47BBF2AE-E470-476F-A719-1C4AEDA92ED7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8;p15">
              <a:extLst>
                <a:ext uri="{FF2B5EF4-FFF2-40B4-BE49-F238E27FC236}">
                  <a16:creationId xmlns:a16="http://schemas.microsoft.com/office/drawing/2014/main" id="{30021846-3C33-47C1-A12F-4B2481FC891B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9;p15">
              <a:extLst>
                <a:ext uri="{FF2B5EF4-FFF2-40B4-BE49-F238E27FC236}">
                  <a16:creationId xmlns:a16="http://schemas.microsoft.com/office/drawing/2014/main" id="{089040EF-339E-46F1-87AC-43A9DD0D2A75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60;p15">
              <a:extLst>
                <a:ext uri="{FF2B5EF4-FFF2-40B4-BE49-F238E27FC236}">
                  <a16:creationId xmlns:a16="http://schemas.microsoft.com/office/drawing/2014/main" id="{F1FA5C15-6DAD-4C1C-8553-25CC6942ACF1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61;p15">
              <a:extLst>
                <a:ext uri="{FF2B5EF4-FFF2-40B4-BE49-F238E27FC236}">
                  <a16:creationId xmlns:a16="http://schemas.microsoft.com/office/drawing/2014/main" id="{B0C69F92-8DF5-43FD-B7E6-EA56B179EBBD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62;p15">
              <a:extLst>
                <a:ext uri="{FF2B5EF4-FFF2-40B4-BE49-F238E27FC236}">
                  <a16:creationId xmlns:a16="http://schemas.microsoft.com/office/drawing/2014/main" id="{6A4E3DFA-DC80-45FE-A5E3-EE15D2FE981F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63;p15">
              <a:extLst>
                <a:ext uri="{FF2B5EF4-FFF2-40B4-BE49-F238E27FC236}">
                  <a16:creationId xmlns:a16="http://schemas.microsoft.com/office/drawing/2014/main" id="{559CB4F7-FBE3-401F-B454-81A9BD2E400B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64;p15">
              <a:extLst>
                <a:ext uri="{FF2B5EF4-FFF2-40B4-BE49-F238E27FC236}">
                  <a16:creationId xmlns:a16="http://schemas.microsoft.com/office/drawing/2014/main" id="{F227F95C-AC31-41F0-B72F-090AE764E12C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65;p15">
              <a:extLst>
                <a:ext uri="{FF2B5EF4-FFF2-40B4-BE49-F238E27FC236}">
                  <a16:creationId xmlns:a16="http://schemas.microsoft.com/office/drawing/2014/main" id="{A3025824-6BD0-4D76-8199-3ED294F24AD6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6;p15">
              <a:extLst>
                <a:ext uri="{FF2B5EF4-FFF2-40B4-BE49-F238E27FC236}">
                  <a16:creationId xmlns:a16="http://schemas.microsoft.com/office/drawing/2014/main" id="{B05DB902-91F1-443B-A24C-672366D7A5C5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7;p15">
              <a:extLst>
                <a:ext uri="{FF2B5EF4-FFF2-40B4-BE49-F238E27FC236}">
                  <a16:creationId xmlns:a16="http://schemas.microsoft.com/office/drawing/2014/main" id="{424E67EF-42C7-49E1-8FD1-504151F30DE5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68;p15">
              <a:extLst>
                <a:ext uri="{FF2B5EF4-FFF2-40B4-BE49-F238E27FC236}">
                  <a16:creationId xmlns:a16="http://schemas.microsoft.com/office/drawing/2014/main" id="{0FBAAFF4-92BE-417C-BA67-F0CBE4A25FD7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69;p15">
              <a:extLst>
                <a:ext uri="{FF2B5EF4-FFF2-40B4-BE49-F238E27FC236}">
                  <a16:creationId xmlns:a16="http://schemas.microsoft.com/office/drawing/2014/main" id="{B8C952AF-02C0-407B-829B-98815A7570AE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0;p15">
              <a:extLst>
                <a:ext uri="{FF2B5EF4-FFF2-40B4-BE49-F238E27FC236}">
                  <a16:creationId xmlns:a16="http://schemas.microsoft.com/office/drawing/2014/main" id="{A6C7C634-A001-4B6B-BFC3-78F6F4AE5894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1;p15">
              <a:extLst>
                <a:ext uri="{FF2B5EF4-FFF2-40B4-BE49-F238E27FC236}">
                  <a16:creationId xmlns:a16="http://schemas.microsoft.com/office/drawing/2014/main" id="{EADE864F-FAF5-4678-9EC9-E9B59FF9D9D3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2;p15">
              <a:extLst>
                <a:ext uri="{FF2B5EF4-FFF2-40B4-BE49-F238E27FC236}">
                  <a16:creationId xmlns:a16="http://schemas.microsoft.com/office/drawing/2014/main" id="{525F6D4B-132D-4C87-9F10-401BEA5063AB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3;p15">
              <a:extLst>
                <a:ext uri="{FF2B5EF4-FFF2-40B4-BE49-F238E27FC236}">
                  <a16:creationId xmlns:a16="http://schemas.microsoft.com/office/drawing/2014/main" id="{8ACCE4A6-A8FA-4C91-B8D5-E5DD0BC8FDBE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554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04-1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728787" y="1045062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Time Series</a:t>
            </a:r>
            <a:endParaRPr lang="ar-SA" sz="1600" dirty="0"/>
          </a:p>
          <a:p>
            <a:endParaRPr lang="ar-SA" dirty="0"/>
          </a:p>
        </p:txBody>
      </p:sp>
      <p:sp>
        <p:nvSpPr>
          <p:cNvPr id="8" name="Google Shape;3063;p43">
            <a:extLst>
              <a:ext uri="{FF2B5EF4-FFF2-40B4-BE49-F238E27FC236}">
                <a16:creationId xmlns:a16="http://schemas.microsoft.com/office/drawing/2014/main" id="{4F2DA10B-46DC-5B4E-9927-B52BA5D54749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Model :</a:t>
            </a:r>
          </a:p>
        </p:txBody>
      </p:sp>
      <p:graphicFrame>
        <p:nvGraphicFramePr>
          <p:cNvPr id="9" name="Google Shape;1743;p32">
            <a:extLst>
              <a:ext uri="{FF2B5EF4-FFF2-40B4-BE49-F238E27FC236}">
                <a16:creationId xmlns:a16="http://schemas.microsoft.com/office/drawing/2014/main" id="{66AB4E8E-6F1D-F347-ACB0-EED099CDC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619333"/>
              </p:ext>
            </p:extLst>
          </p:nvPr>
        </p:nvGraphicFramePr>
        <p:xfrm>
          <a:off x="2423621" y="2036351"/>
          <a:ext cx="5658090" cy="2153164"/>
        </p:xfrm>
        <a:graphic>
          <a:graphicData uri="http://schemas.openxmlformats.org/drawingml/2006/table">
            <a:tbl>
              <a:tblPr>
                <a:noFill/>
                <a:tableStyleId>{614BC02B-CC3A-42F0-8938-F5D2AE0862D9}</a:tableStyleId>
              </a:tblPr>
              <a:tblGrid>
                <a:gridCol w="281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32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Arial"/>
                          <a:cs typeface="Arial"/>
                          <a:sym typeface="Arial"/>
                        </a:rPr>
                        <a:t>Test Mean Absolute percentage Error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: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Arima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83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oogle Shape;1745;p32">
            <a:extLst>
              <a:ext uri="{FF2B5EF4-FFF2-40B4-BE49-F238E27FC236}">
                <a16:creationId xmlns:a16="http://schemas.microsoft.com/office/drawing/2014/main" id="{5F8144AC-854F-1341-9DCC-AE9E398556DD}"/>
              </a:ext>
            </a:extLst>
          </p:cNvPr>
          <p:cNvGrpSpPr/>
          <p:nvPr/>
        </p:nvGrpSpPr>
        <p:grpSpPr>
          <a:xfrm>
            <a:off x="184073" y="1845281"/>
            <a:ext cx="1556218" cy="1498730"/>
            <a:chOff x="5525450" y="2514600"/>
            <a:chExt cx="2599375" cy="2244325"/>
          </a:xfrm>
        </p:grpSpPr>
        <p:sp>
          <p:nvSpPr>
            <p:cNvPr id="12" name="Google Shape;1746;p32">
              <a:extLst>
                <a:ext uri="{FF2B5EF4-FFF2-40B4-BE49-F238E27FC236}">
                  <a16:creationId xmlns:a16="http://schemas.microsoft.com/office/drawing/2014/main" id="{4F51590B-6E62-F94A-9373-8E342F54C790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7;p32">
              <a:extLst>
                <a:ext uri="{FF2B5EF4-FFF2-40B4-BE49-F238E27FC236}">
                  <a16:creationId xmlns:a16="http://schemas.microsoft.com/office/drawing/2014/main" id="{9380241F-A3F1-4A49-B547-E229481CA958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48;p32">
              <a:extLst>
                <a:ext uri="{FF2B5EF4-FFF2-40B4-BE49-F238E27FC236}">
                  <a16:creationId xmlns:a16="http://schemas.microsoft.com/office/drawing/2014/main" id="{B3FB1C50-6B0A-CF41-97EC-51C840A48D7A}"/>
                </a:ext>
              </a:extLst>
            </p:cNvPr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49;p32">
              <a:extLst>
                <a:ext uri="{FF2B5EF4-FFF2-40B4-BE49-F238E27FC236}">
                  <a16:creationId xmlns:a16="http://schemas.microsoft.com/office/drawing/2014/main" id="{517B3B4F-69C2-964E-B975-2F5F3069568E}"/>
                </a:ext>
              </a:extLst>
            </p:cNvPr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0;p32">
              <a:extLst>
                <a:ext uri="{FF2B5EF4-FFF2-40B4-BE49-F238E27FC236}">
                  <a16:creationId xmlns:a16="http://schemas.microsoft.com/office/drawing/2014/main" id="{460E8445-24FA-0D43-928A-189329E6C331}"/>
                </a:ext>
              </a:extLst>
            </p:cNvPr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1;p32">
              <a:extLst>
                <a:ext uri="{FF2B5EF4-FFF2-40B4-BE49-F238E27FC236}">
                  <a16:creationId xmlns:a16="http://schemas.microsoft.com/office/drawing/2014/main" id="{94721F5A-26AD-ED44-9C6F-58770DD3441C}"/>
                </a:ext>
              </a:extLst>
            </p:cNvPr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2;p32">
              <a:extLst>
                <a:ext uri="{FF2B5EF4-FFF2-40B4-BE49-F238E27FC236}">
                  <a16:creationId xmlns:a16="http://schemas.microsoft.com/office/drawing/2014/main" id="{C337D82D-729C-0948-8CE2-72B43349190B}"/>
                </a:ext>
              </a:extLst>
            </p:cNvPr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3;p32">
              <a:extLst>
                <a:ext uri="{FF2B5EF4-FFF2-40B4-BE49-F238E27FC236}">
                  <a16:creationId xmlns:a16="http://schemas.microsoft.com/office/drawing/2014/main" id="{A704BD12-46C4-784D-A85C-F7C691E39A93}"/>
                </a:ext>
              </a:extLst>
            </p:cNvPr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4;p32">
              <a:extLst>
                <a:ext uri="{FF2B5EF4-FFF2-40B4-BE49-F238E27FC236}">
                  <a16:creationId xmlns:a16="http://schemas.microsoft.com/office/drawing/2014/main" id="{EF142937-F864-1D47-AC13-E91BAEF46196}"/>
                </a:ext>
              </a:extLst>
            </p:cNvPr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5;p32">
              <a:extLst>
                <a:ext uri="{FF2B5EF4-FFF2-40B4-BE49-F238E27FC236}">
                  <a16:creationId xmlns:a16="http://schemas.microsoft.com/office/drawing/2014/main" id="{DDBE7224-5FB4-3B45-A35B-FC5D2B86AF52}"/>
                </a:ext>
              </a:extLst>
            </p:cNvPr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6;p32">
              <a:extLst>
                <a:ext uri="{FF2B5EF4-FFF2-40B4-BE49-F238E27FC236}">
                  <a16:creationId xmlns:a16="http://schemas.microsoft.com/office/drawing/2014/main" id="{1F8D3B56-B9AB-7449-AB5E-7179852B7B9B}"/>
                </a:ext>
              </a:extLst>
            </p:cNvPr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7;p32">
              <a:extLst>
                <a:ext uri="{FF2B5EF4-FFF2-40B4-BE49-F238E27FC236}">
                  <a16:creationId xmlns:a16="http://schemas.microsoft.com/office/drawing/2014/main" id="{06D42F5C-2F8C-D745-8F36-170E3BD69664}"/>
                </a:ext>
              </a:extLst>
            </p:cNvPr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8;p32">
              <a:extLst>
                <a:ext uri="{FF2B5EF4-FFF2-40B4-BE49-F238E27FC236}">
                  <a16:creationId xmlns:a16="http://schemas.microsoft.com/office/drawing/2014/main" id="{F0D4E951-BEAE-F148-8493-FF82EE2202CC}"/>
                </a:ext>
              </a:extLst>
            </p:cNvPr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9;p32">
              <a:extLst>
                <a:ext uri="{FF2B5EF4-FFF2-40B4-BE49-F238E27FC236}">
                  <a16:creationId xmlns:a16="http://schemas.microsoft.com/office/drawing/2014/main" id="{D1E76FBE-2508-ED43-AAB1-659974488BD7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0;p32">
              <a:extLst>
                <a:ext uri="{FF2B5EF4-FFF2-40B4-BE49-F238E27FC236}">
                  <a16:creationId xmlns:a16="http://schemas.microsoft.com/office/drawing/2014/main" id="{D61B6D51-FE5E-5440-A201-7D0D09914888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1;p32">
              <a:extLst>
                <a:ext uri="{FF2B5EF4-FFF2-40B4-BE49-F238E27FC236}">
                  <a16:creationId xmlns:a16="http://schemas.microsoft.com/office/drawing/2014/main" id="{BC71286E-2416-6847-B7DE-9C44CE2E81FC}"/>
                </a:ext>
              </a:extLst>
            </p:cNvPr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2;p32">
              <a:extLst>
                <a:ext uri="{FF2B5EF4-FFF2-40B4-BE49-F238E27FC236}">
                  <a16:creationId xmlns:a16="http://schemas.microsoft.com/office/drawing/2014/main" id="{7F2571F1-9415-0D43-8BD5-B6950541D96B}"/>
                </a:ext>
              </a:extLst>
            </p:cNvPr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3;p32">
              <a:extLst>
                <a:ext uri="{FF2B5EF4-FFF2-40B4-BE49-F238E27FC236}">
                  <a16:creationId xmlns:a16="http://schemas.microsoft.com/office/drawing/2014/main" id="{07A2EA9F-7BF0-3B43-BE0C-72F07EEA3940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4;p32">
              <a:extLst>
                <a:ext uri="{FF2B5EF4-FFF2-40B4-BE49-F238E27FC236}">
                  <a16:creationId xmlns:a16="http://schemas.microsoft.com/office/drawing/2014/main" id="{7A62B47B-16D2-794F-A6B6-A3FA3FDEA93D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32">
              <a:extLst>
                <a:ext uri="{FF2B5EF4-FFF2-40B4-BE49-F238E27FC236}">
                  <a16:creationId xmlns:a16="http://schemas.microsoft.com/office/drawing/2014/main" id="{BD35C0C1-4A81-DD49-81C5-322EDF7E8A7B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32">
              <a:extLst>
                <a:ext uri="{FF2B5EF4-FFF2-40B4-BE49-F238E27FC236}">
                  <a16:creationId xmlns:a16="http://schemas.microsoft.com/office/drawing/2014/main" id="{26151592-5C9E-1B4B-A1EF-0B61A001B47F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32">
              <a:extLst>
                <a:ext uri="{FF2B5EF4-FFF2-40B4-BE49-F238E27FC236}">
                  <a16:creationId xmlns:a16="http://schemas.microsoft.com/office/drawing/2014/main" id="{A246B48A-7CB3-AE4D-B110-3D184AB5BE93}"/>
                </a:ext>
              </a:extLst>
            </p:cNvPr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32">
              <a:extLst>
                <a:ext uri="{FF2B5EF4-FFF2-40B4-BE49-F238E27FC236}">
                  <a16:creationId xmlns:a16="http://schemas.microsoft.com/office/drawing/2014/main" id="{67562F83-78C1-0A4E-AE15-E98D0C3185BE}"/>
                </a:ext>
              </a:extLst>
            </p:cNvPr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32">
              <a:extLst>
                <a:ext uri="{FF2B5EF4-FFF2-40B4-BE49-F238E27FC236}">
                  <a16:creationId xmlns:a16="http://schemas.microsoft.com/office/drawing/2014/main" id="{59016F65-9DCB-5149-954F-978351599596}"/>
                </a:ext>
              </a:extLst>
            </p:cNvPr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32">
              <a:extLst>
                <a:ext uri="{FF2B5EF4-FFF2-40B4-BE49-F238E27FC236}">
                  <a16:creationId xmlns:a16="http://schemas.microsoft.com/office/drawing/2014/main" id="{2F2746ED-607A-6F43-B61E-AF10A23B4A7D}"/>
                </a:ext>
              </a:extLst>
            </p:cNvPr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32">
              <a:extLst>
                <a:ext uri="{FF2B5EF4-FFF2-40B4-BE49-F238E27FC236}">
                  <a16:creationId xmlns:a16="http://schemas.microsoft.com/office/drawing/2014/main" id="{85F7908F-84AC-CF4A-98F6-2210EC8A747D}"/>
                </a:ext>
              </a:extLst>
            </p:cNvPr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32">
              <a:extLst>
                <a:ext uri="{FF2B5EF4-FFF2-40B4-BE49-F238E27FC236}">
                  <a16:creationId xmlns:a16="http://schemas.microsoft.com/office/drawing/2014/main" id="{5F965484-8207-BD48-B1F6-B304D8516270}"/>
                </a:ext>
              </a:extLst>
            </p:cNvPr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32">
              <a:extLst>
                <a:ext uri="{FF2B5EF4-FFF2-40B4-BE49-F238E27FC236}">
                  <a16:creationId xmlns:a16="http://schemas.microsoft.com/office/drawing/2014/main" id="{FC54F70C-E287-EC41-86C0-D56843ADD657}"/>
                </a:ext>
              </a:extLst>
            </p:cNvPr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32">
              <a:extLst>
                <a:ext uri="{FF2B5EF4-FFF2-40B4-BE49-F238E27FC236}">
                  <a16:creationId xmlns:a16="http://schemas.microsoft.com/office/drawing/2014/main" id="{7B187491-7A80-E84A-8C93-F99026AAF384}"/>
                </a:ext>
              </a:extLst>
            </p:cNvPr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32">
              <a:extLst>
                <a:ext uri="{FF2B5EF4-FFF2-40B4-BE49-F238E27FC236}">
                  <a16:creationId xmlns:a16="http://schemas.microsoft.com/office/drawing/2014/main" id="{6615BAE8-7021-C04D-9B2A-1D370C5E9102}"/>
                </a:ext>
              </a:extLst>
            </p:cNvPr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32">
              <a:extLst>
                <a:ext uri="{FF2B5EF4-FFF2-40B4-BE49-F238E27FC236}">
                  <a16:creationId xmlns:a16="http://schemas.microsoft.com/office/drawing/2014/main" id="{16B0A68F-1232-3F4C-B568-08BDA797A428}"/>
                </a:ext>
              </a:extLst>
            </p:cNvPr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32">
              <a:extLst>
                <a:ext uri="{FF2B5EF4-FFF2-40B4-BE49-F238E27FC236}">
                  <a16:creationId xmlns:a16="http://schemas.microsoft.com/office/drawing/2014/main" id="{CBFC40D6-3336-D146-8B78-507289E8463E}"/>
                </a:ext>
              </a:extLst>
            </p:cNvPr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32">
              <a:extLst>
                <a:ext uri="{FF2B5EF4-FFF2-40B4-BE49-F238E27FC236}">
                  <a16:creationId xmlns:a16="http://schemas.microsoft.com/office/drawing/2014/main" id="{16ABC6C5-2FA6-8843-AAD7-3E2BCB0287CD}"/>
                </a:ext>
              </a:extLst>
            </p:cNvPr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32">
              <a:extLst>
                <a:ext uri="{FF2B5EF4-FFF2-40B4-BE49-F238E27FC236}">
                  <a16:creationId xmlns:a16="http://schemas.microsoft.com/office/drawing/2014/main" id="{0BCA06AB-F1CF-6F42-BF6A-45D1786A240A}"/>
                </a:ext>
              </a:extLst>
            </p:cNvPr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32">
              <a:extLst>
                <a:ext uri="{FF2B5EF4-FFF2-40B4-BE49-F238E27FC236}">
                  <a16:creationId xmlns:a16="http://schemas.microsoft.com/office/drawing/2014/main" id="{36812261-D3BD-234D-9E44-16BABBF26AE5}"/>
                </a:ext>
              </a:extLst>
            </p:cNvPr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32">
              <a:extLst>
                <a:ext uri="{FF2B5EF4-FFF2-40B4-BE49-F238E27FC236}">
                  <a16:creationId xmlns:a16="http://schemas.microsoft.com/office/drawing/2014/main" id="{EED71BDA-881B-9649-9DB1-6856D1E01133}"/>
                </a:ext>
              </a:extLst>
            </p:cNvPr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32">
              <a:extLst>
                <a:ext uri="{FF2B5EF4-FFF2-40B4-BE49-F238E27FC236}">
                  <a16:creationId xmlns:a16="http://schemas.microsoft.com/office/drawing/2014/main" id="{DB22F9AB-7E17-0749-AA83-D468C1D6900E}"/>
                </a:ext>
              </a:extLst>
            </p:cNvPr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32">
              <a:extLst>
                <a:ext uri="{FF2B5EF4-FFF2-40B4-BE49-F238E27FC236}">
                  <a16:creationId xmlns:a16="http://schemas.microsoft.com/office/drawing/2014/main" id="{2D8619D6-662E-234F-AF4A-63782495E12A}"/>
                </a:ext>
              </a:extLst>
            </p:cNvPr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32">
              <a:extLst>
                <a:ext uri="{FF2B5EF4-FFF2-40B4-BE49-F238E27FC236}">
                  <a16:creationId xmlns:a16="http://schemas.microsoft.com/office/drawing/2014/main" id="{E8437C5E-44DE-DE4F-BEBF-DCF70F0D9427}"/>
                </a:ext>
              </a:extLst>
            </p:cNvPr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32">
              <a:extLst>
                <a:ext uri="{FF2B5EF4-FFF2-40B4-BE49-F238E27FC236}">
                  <a16:creationId xmlns:a16="http://schemas.microsoft.com/office/drawing/2014/main" id="{174F30A9-A2A7-6F49-8B1F-C9C7A6B6C3BC}"/>
                </a:ext>
              </a:extLst>
            </p:cNvPr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32">
              <a:extLst>
                <a:ext uri="{FF2B5EF4-FFF2-40B4-BE49-F238E27FC236}">
                  <a16:creationId xmlns:a16="http://schemas.microsoft.com/office/drawing/2014/main" id="{D8932B11-848D-264D-BC14-84EA440E7838}"/>
                </a:ext>
              </a:extLst>
            </p:cNvPr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32">
              <a:extLst>
                <a:ext uri="{FF2B5EF4-FFF2-40B4-BE49-F238E27FC236}">
                  <a16:creationId xmlns:a16="http://schemas.microsoft.com/office/drawing/2014/main" id="{A5944C14-8247-B74C-BE9C-EDCE56EB4674}"/>
                </a:ext>
              </a:extLst>
            </p:cNvPr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32">
              <a:extLst>
                <a:ext uri="{FF2B5EF4-FFF2-40B4-BE49-F238E27FC236}">
                  <a16:creationId xmlns:a16="http://schemas.microsoft.com/office/drawing/2014/main" id="{1901AED0-3788-394E-87E0-8201A1C08DF3}"/>
                </a:ext>
              </a:extLst>
            </p:cNvPr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32">
              <a:extLst>
                <a:ext uri="{FF2B5EF4-FFF2-40B4-BE49-F238E27FC236}">
                  <a16:creationId xmlns:a16="http://schemas.microsoft.com/office/drawing/2014/main" id="{B7D5D5B4-6685-D040-A754-FFF1CC0651E3}"/>
                </a:ext>
              </a:extLst>
            </p:cNvPr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32">
              <a:extLst>
                <a:ext uri="{FF2B5EF4-FFF2-40B4-BE49-F238E27FC236}">
                  <a16:creationId xmlns:a16="http://schemas.microsoft.com/office/drawing/2014/main" id="{72E7ED19-9805-C642-9237-90F1701D39A3}"/>
                </a:ext>
              </a:extLst>
            </p:cNvPr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32">
              <a:extLst>
                <a:ext uri="{FF2B5EF4-FFF2-40B4-BE49-F238E27FC236}">
                  <a16:creationId xmlns:a16="http://schemas.microsoft.com/office/drawing/2014/main" id="{37E61E95-A022-0049-9A92-278519A9A0B3}"/>
                </a:ext>
              </a:extLst>
            </p:cNvPr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32">
              <a:extLst>
                <a:ext uri="{FF2B5EF4-FFF2-40B4-BE49-F238E27FC236}">
                  <a16:creationId xmlns:a16="http://schemas.microsoft.com/office/drawing/2014/main" id="{2F98F6E4-85C4-E34F-BEA2-BB6AC5E0B1E6}"/>
                </a:ext>
              </a:extLst>
            </p:cNvPr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32">
              <a:extLst>
                <a:ext uri="{FF2B5EF4-FFF2-40B4-BE49-F238E27FC236}">
                  <a16:creationId xmlns:a16="http://schemas.microsoft.com/office/drawing/2014/main" id="{B9AF853D-D918-5446-88AE-A92950B33A1B}"/>
                </a:ext>
              </a:extLst>
            </p:cNvPr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32">
              <a:extLst>
                <a:ext uri="{FF2B5EF4-FFF2-40B4-BE49-F238E27FC236}">
                  <a16:creationId xmlns:a16="http://schemas.microsoft.com/office/drawing/2014/main" id="{BC316AD4-882B-6C40-8CB1-068555A48179}"/>
                </a:ext>
              </a:extLst>
            </p:cNvPr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32">
              <a:extLst>
                <a:ext uri="{FF2B5EF4-FFF2-40B4-BE49-F238E27FC236}">
                  <a16:creationId xmlns:a16="http://schemas.microsoft.com/office/drawing/2014/main" id="{E53F8078-0B3D-7049-BB0E-A36AB72CFF65}"/>
                </a:ext>
              </a:extLst>
            </p:cNvPr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32">
              <a:extLst>
                <a:ext uri="{FF2B5EF4-FFF2-40B4-BE49-F238E27FC236}">
                  <a16:creationId xmlns:a16="http://schemas.microsoft.com/office/drawing/2014/main" id="{CEA12D1D-19F6-4C46-8543-6FFC4CAF03A0}"/>
                </a:ext>
              </a:extLst>
            </p:cNvPr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32">
              <a:extLst>
                <a:ext uri="{FF2B5EF4-FFF2-40B4-BE49-F238E27FC236}">
                  <a16:creationId xmlns:a16="http://schemas.microsoft.com/office/drawing/2014/main" id="{EAAFFA29-C3AE-0745-AE5D-7271A5315D66}"/>
                </a:ext>
              </a:extLst>
            </p:cNvPr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32">
              <a:extLst>
                <a:ext uri="{FF2B5EF4-FFF2-40B4-BE49-F238E27FC236}">
                  <a16:creationId xmlns:a16="http://schemas.microsoft.com/office/drawing/2014/main" id="{A73B6FF0-8C75-5846-ACA0-EA3E341BBFF6}"/>
                </a:ext>
              </a:extLst>
            </p:cNvPr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32">
              <a:extLst>
                <a:ext uri="{FF2B5EF4-FFF2-40B4-BE49-F238E27FC236}">
                  <a16:creationId xmlns:a16="http://schemas.microsoft.com/office/drawing/2014/main" id="{7145A490-59FA-014D-BB8D-F36818EFF6A8}"/>
                </a:ext>
              </a:extLst>
            </p:cNvPr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1800;p32">
              <a:extLst>
                <a:ext uri="{FF2B5EF4-FFF2-40B4-BE49-F238E27FC236}">
                  <a16:creationId xmlns:a16="http://schemas.microsoft.com/office/drawing/2014/main" id="{EC4224BF-C0EB-B349-A566-DF17113695CF}"/>
                </a:ext>
              </a:extLst>
            </p:cNvPr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67" name="Google Shape;1801;p32">
                <a:extLst>
                  <a:ext uri="{FF2B5EF4-FFF2-40B4-BE49-F238E27FC236}">
                    <a16:creationId xmlns:a16="http://schemas.microsoft.com/office/drawing/2014/main" id="{4C7392F2-BDFA-524C-86D1-9E8CB8C33FED}"/>
                  </a:ext>
                </a:extLst>
              </p:cNvPr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02;p32">
                <a:extLst>
                  <a:ext uri="{FF2B5EF4-FFF2-40B4-BE49-F238E27FC236}">
                    <a16:creationId xmlns:a16="http://schemas.microsoft.com/office/drawing/2014/main" id="{F40517C3-0277-7244-8672-552E863F7EC5}"/>
                  </a:ext>
                </a:extLst>
              </p:cNvPr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03;p32">
                <a:extLst>
                  <a:ext uri="{FF2B5EF4-FFF2-40B4-BE49-F238E27FC236}">
                    <a16:creationId xmlns:a16="http://schemas.microsoft.com/office/drawing/2014/main" id="{CD10262F-A7BB-CC4D-B7BF-4A847BC32EF6}"/>
                  </a:ext>
                </a:extLst>
              </p:cNvPr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04;p32">
                <a:extLst>
                  <a:ext uri="{FF2B5EF4-FFF2-40B4-BE49-F238E27FC236}">
                    <a16:creationId xmlns:a16="http://schemas.microsoft.com/office/drawing/2014/main" id="{803E6021-905D-5041-9F06-8E3A0BF377A8}"/>
                  </a:ext>
                </a:extLst>
              </p:cNvPr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05;p32">
                <a:extLst>
                  <a:ext uri="{FF2B5EF4-FFF2-40B4-BE49-F238E27FC236}">
                    <a16:creationId xmlns:a16="http://schemas.microsoft.com/office/drawing/2014/main" id="{E00A9EC6-7DA4-FB4A-BB04-D1AF398DA285}"/>
                  </a:ext>
                </a:extLst>
              </p:cNvPr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06;p32">
                <a:extLst>
                  <a:ext uri="{FF2B5EF4-FFF2-40B4-BE49-F238E27FC236}">
                    <a16:creationId xmlns:a16="http://schemas.microsoft.com/office/drawing/2014/main" id="{1DEFBB13-91F6-D342-BF55-2B08AFF78EFC}"/>
                  </a:ext>
                </a:extLst>
              </p:cNvPr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174;p15">
            <a:extLst>
              <a:ext uri="{FF2B5EF4-FFF2-40B4-BE49-F238E27FC236}">
                <a16:creationId xmlns:a16="http://schemas.microsoft.com/office/drawing/2014/main" id="{A08AF6AE-43AE-4B74-B0B3-B629274B1999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48;p15">
            <a:extLst>
              <a:ext uri="{FF2B5EF4-FFF2-40B4-BE49-F238E27FC236}">
                <a16:creationId xmlns:a16="http://schemas.microsoft.com/office/drawing/2014/main" id="{519EDBB6-F4FD-4E59-B793-E2460AF09D1E}"/>
              </a:ext>
            </a:extLst>
          </p:cNvPr>
          <p:cNvGrpSpPr/>
          <p:nvPr/>
        </p:nvGrpSpPr>
        <p:grpSpPr>
          <a:xfrm>
            <a:off x="1728583" y="4403841"/>
            <a:ext cx="1280223" cy="601808"/>
            <a:chOff x="1474600" y="238125"/>
            <a:chExt cx="4680725" cy="1829000"/>
          </a:xfrm>
        </p:grpSpPr>
        <p:sp>
          <p:nvSpPr>
            <p:cNvPr id="75" name="Google Shape;49;p15">
              <a:extLst>
                <a:ext uri="{FF2B5EF4-FFF2-40B4-BE49-F238E27FC236}">
                  <a16:creationId xmlns:a16="http://schemas.microsoft.com/office/drawing/2014/main" id="{3DEBB58A-F841-4EFB-9D3B-BDA22C413C8D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;p15">
              <a:extLst>
                <a:ext uri="{FF2B5EF4-FFF2-40B4-BE49-F238E27FC236}">
                  <a16:creationId xmlns:a16="http://schemas.microsoft.com/office/drawing/2014/main" id="{5794A7BB-9BA6-4DB4-802E-D28BF851A488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;p15">
              <a:extLst>
                <a:ext uri="{FF2B5EF4-FFF2-40B4-BE49-F238E27FC236}">
                  <a16:creationId xmlns:a16="http://schemas.microsoft.com/office/drawing/2014/main" id="{602B88B3-9403-4D83-B3CA-52975FC6F92B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;p15">
              <a:extLst>
                <a:ext uri="{FF2B5EF4-FFF2-40B4-BE49-F238E27FC236}">
                  <a16:creationId xmlns:a16="http://schemas.microsoft.com/office/drawing/2014/main" id="{FD8B0D92-A340-4FD1-AC69-6E69E9F0C760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;p15">
              <a:extLst>
                <a:ext uri="{FF2B5EF4-FFF2-40B4-BE49-F238E27FC236}">
                  <a16:creationId xmlns:a16="http://schemas.microsoft.com/office/drawing/2014/main" id="{17312B4E-32F5-4D06-9DFB-9E99CF84E6F6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;p15">
              <a:extLst>
                <a:ext uri="{FF2B5EF4-FFF2-40B4-BE49-F238E27FC236}">
                  <a16:creationId xmlns:a16="http://schemas.microsoft.com/office/drawing/2014/main" id="{6B8D87E4-318F-4CFC-B5B1-8B3811D527B2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;p15">
              <a:extLst>
                <a:ext uri="{FF2B5EF4-FFF2-40B4-BE49-F238E27FC236}">
                  <a16:creationId xmlns:a16="http://schemas.microsoft.com/office/drawing/2014/main" id="{CD11A468-C1D5-4143-BB02-C5D61EBCA8C3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;p15">
              <a:extLst>
                <a:ext uri="{FF2B5EF4-FFF2-40B4-BE49-F238E27FC236}">
                  <a16:creationId xmlns:a16="http://schemas.microsoft.com/office/drawing/2014/main" id="{29ACC610-D347-4CD6-9512-CBB1BB3F159B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;p15">
              <a:extLst>
                <a:ext uri="{FF2B5EF4-FFF2-40B4-BE49-F238E27FC236}">
                  <a16:creationId xmlns:a16="http://schemas.microsoft.com/office/drawing/2014/main" id="{C12DAE55-1031-4289-95B9-1747018325D9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;p15">
              <a:extLst>
                <a:ext uri="{FF2B5EF4-FFF2-40B4-BE49-F238E27FC236}">
                  <a16:creationId xmlns:a16="http://schemas.microsoft.com/office/drawing/2014/main" id="{4A45152D-FAC0-413A-94BA-9163D1BD49F4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;p15">
              <a:extLst>
                <a:ext uri="{FF2B5EF4-FFF2-40B4-BE49-F238E27FC236}">
                  <a16:creationId xmlns:a16="http://schemas.microsoft.com/office/drawing/2014/main" id="{9EB70366-7032-4B5A-AA76-2F7515D304C5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;p15">
              <a:extLst>
                <a:ext uri="{FF2B5EF4-FFF2-40B4-BE49-F238E27FC236}">
                  <a16:creationId xmlns:a16="http://schemas.microsoft.com/office/drawing/2014/main" id="{D4AC4300-7D4E-43A4-B402-8A4565C406A8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;p15">
              <a:extLst>
                <a:ext uri="{FF2B5EF4-FFF2-40B4-BE49-F238E27FC236}">
                  <a16:creationId xmlns:a16="http://schemas.microsoft.com/office/drawing/2014/main" id="{1D6756CF-26BC-4986-BD97-E6A0AFF63AC7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2;p15">
              <a:extLst>
                <a:ext uri="{FF2B5EF4-FFF2-40B4-BE49-F238E27FC236}">
                  <a16:creationId xmlns:a16="http://schemas.microsoft.com/office/drawing/2014/main" id="{A0B57578-30F1-4F25-AE5B-9B3661BFE26B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;p15">
              <a:extLst>
                <a:ext uri="{FF2B5EF4-FFF2-40B4-BE49-F238E27FC236}">
                  <a16:creationId xmlns:a16="http://schemas.microsoft.com/office/drawing/2014/main" id="{527FFEB4-E6A2-4568-8462-2763D28DC7E5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4;p15">
              <a:extLst>
                <a:ext uri="{FF2B5EF4-FFF2-40B4-BE49-F238E27FC236}">
                  <a16:creationId xmlns:a16="http://schemas.microsoft.com/office/drawing/2014/main" id="{BCF23C63-6DA8-4BDC-BC83-751DDA7C64A6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5;p15">
              <a:extLst>
                <a:ext uri="{FF2B5EF4-FFF2-40B4-BE49-F238E27FC236}">
                  <a16:creationId xmlns:a16="http://schemas.microsoft.com/office/drawing/2014/main" id="{0DC7E74B-C9B0-4060-8178-66073C08D12B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6;p15">
              <a:extLst>
                <a:ext uri="{FF2B5EF4-FFF2-40B4-BE49-F238E27FC236}">
                  <a16:creationId xmlns:a16="http://schemas.microsoft.com/office/drawing/2014/main" id="{D8C5C709-5EC0-429C-B143-8DBCC4B0C366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7;p15">
              <a:extLst>
                <a:ext uri="{FF2B5EF4-FFF2-40B4-BE49-F238E27FC236}">
                  <a16:creationId xmlns:a16="http://schemas.microsoft.com/office/drawing/2014/main" id="{D8D86508-1B29-4D46-92B8-730437AB0940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8;p15">
              <a:extLst>
                <a:ext uri="{FF2B5EF4-FFF2-40B4-BE49-F238E27FC236}">
                  <a16:creationId xmlns:a16="http://schemas.microsoft.com/office/drawing/2014/main" id="{7A1730A2-AB64-465C-924C-B6B218EF1424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9;p15">
              <a:extLst>
                <a:ext uri="{FF2B5EF4-FFF2-40B4-BE49-F238E27FC236}">
                  <a16:creationId xmlns:a16="http://schemas.microsoft.com/office/drawing/2014/main" id="{B136D2B4-A4E8-49C0-BB87-009FBEA90B81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0;p15">
              <a:extLst>
                <a:ext uri="{FF2B5EF4-FFF2-40B4-BE49-F238E27FC236}">
                  <a16:creationId xmlns:a16="http://schemas.microsoft.com/office/drawing/2014/main" id="{AFF0E4A4-9DDC-4EDC-B350-C5162A27E25F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;p15">
              <a:extLst>
                <a:ext uri="{FF2B5EF4-FFF2-40B4-BE49-F238E27FC236}">
                  <a16:creationId xmlns:a16="http://schemas.microsoft.com/office/drawing/2014/main" id="{3A200E59-E41B-461A-BCE1-EF35A62ED0B0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2;p15">
              <a:extLst>
                <a:ext uri="{FF2B5EF4-FFF2-40B4-BE49-F238E27FC236}">
                  <a16:creationId xmlns:a16="http://schemas.microsoft.com/office/drawing/2014/main" id="{BF78C552-280B-45F5-B69F-C91C8AF4E149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;p15">
              <a:extLst>
                <a:ext uri="{FF2B5EF4-FFF2-40B4-BE49-F238E27FC236}">
                  <a16:creationId xmlns:a16="http://schemas.microsoft.com/office/drawing/2014/main" id="{BEA56317-5EF9-4847-880F-C7B63EBD96C4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4;p15">
              <a:extLst>
                <a:ext uri="{FF2B5EF4-FFF2-40B4-BE49-F238E27FC236}">
                  <a16:creationId xmlns:a16="http://schemas.microsoft.com/office/drawing/2014/main" id="{7F82963E-D58E-443E-8102-A6475149AE5D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5;p15">
              <a:extLst>
                <a:ext uri="{FF2B5EF4-FFF2-40B4-BE49-F238E27FC236}">
                  <a16:creationId xmlns:a16="http://schemas.microsoft.com/office/drawing/2014/main" id="{A84DE144-AA23-4846-81DA-4A61316709FF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;p15">
              <a:extLst>
                <a:ext uri="{FF2B5EF4-FFF2-40B4-BE49-F238E27FC236}">
                  <a16:creationId xmlns:a16="http://schemas.microsoft.com/office/drawing/2014/main" id="{A8330A9D-78D0-48A6-99D4-7740360787C4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;p15">
              <a:extLst>
                <a:ext uri="{FF2B5EF4-FFF2-40B4-BE49-F238E27FC236}">
                  <a16:creationId xmlns:a16="http://schemas.microsoft.com/office/drawing/2014/main" id="{117E6F43-7DDA-4B3D-A236-184B9CEC5CF6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;p15">
              <a:extLst>
                <a:ext uri="{FF2B5EF4-FFF2-40B4-BE49-F238E27FC236}">
                  <a16:creationId xmlns:a16="http://schemas.microsoft.com/office/drawing/2014/main" id="{BF133342-FE50-4063-88A8-E1F1A25B8494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;p15">
              <a:extLst>
                <a:ext uri="{FF2B5EF4-FFF2-40B4-BE49-F238E27FC236}">
                  <a16:creationId xmlns:a16="http://schemas.microsoft.com/office/drawing/2014/main" id="{42B9559B-4EC7-479A-B19D-3F315075D8DA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;p15">
              <a:extLst>
                <a:ext uri="{FF2B5EF4-FFF2-40B4-BE49-F238E27FC236}">
                  <a16:creationId xmlns:a16="http://schemas.microsoft.com/office/drawing/2014/main" id="{A9777A08-A8A9-4106-B8EF-B1487CD0F07C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1;p15">
              <a:extLst>
                <a:ext uri="{FF2B5EF4-FFF2-40B4-BE49-F238E27FC236}">
                  <a16:creationId xmlns:a16="http://schemas.microsoft.com/office/drawing/2014/main" id="{C75FF56A-25A5-4B76-BCC1-612A084EA284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2;p15">
              <a:extLst>
                <a:ext uri="{FF2B5EF4-FFF2-40B4-BE49-F238E27FC236}">
                  <a16:creationId xmlns:a16="http://schemas.microsoft.com/office/drawing/2014/main" id="{7CC06376-AC23-4C82-9854-1EC14EE30E1B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;p15">
              <a:extLst>
                <a:ext uri="{FF2B5EF4-FFF2-40B4-BE49-F238E27FC236}">
                  <a16:creationId xmlns:a16="http://schemas.microsoft.com/office/drawing/2014/main" id="{26577CBD-3606-404B-927D-8E79795CDF84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4;p15">
              <a:extLst>
                <a:ext uri="{FF2B5EF4-FFF2-40B4-BE49-F238E27FC236}">
                  <a16:creationId xmlns:a16="http://schemas.microsoft.com/office/drawing/2014/main" id="{714EF77F-E59C-4796-BDBB-4E511E11F0AF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5;p15">
              <a:extLst>
                <a:ext uri="{FF2B5EF4-FFF2-40B4-BE49-F238E27FC236}">
                  <a16:creationId xmlns:a16="http://schemas.microsoft.com/office/drawing/2014/main" id="{6B05287D-3D46-4D41-9883-72A655129078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6;p15">
              <a:extLst>
                <a:ext uri="{FF2B5EF4-FFF2-40B4-BE49-F238E27FC236}">
                  <a16:creationId xmlns:a16="http://schemas.microsoft.com/office/drawing/2014/main" id="{E3C914A2-E367-4079-8BD7-9D1B3A1B938A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7;p15">
              <a:extLst>
                <a:ext uri="{FF2B5EF4-FFF2-40B4-BE49-F238E27FC236}">
                  <a16:creationId xmlns:a16="http://schemas.microsoft.com/office/drawing/2014/main" id="{9714A8AE-1DF7-47EB-96F5-237F06992A34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;p15">
              <a:extLst>
                <a:ext uri="{FF2B5EF4-FFF2-40B4-BE49-F238E27FC236}">
                  <a16:creationId xmlns:a16="http://schemas.microsoft.com/office/drawing/2014/main" id="{FEA03A03-2823-47A9-ADD2-4E63CB0A9396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;p15">
              <a:extLst>
                <a:ext uri="{FF2B5EF4-FFF2-40B4-BE49-F238E27FC236}">
                  <a16:creationId xmlns:a16="http://schemas.microsoft.com/office/drawing/2014/main" id="{73208106-BDBB-4D41-BA7F-6F5C489D7D6A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0;p15">
              <a:extLst>
                <a:ext uri="{FF2B5EF4-FFF2-40B4-BE49-F238E27FC236}">
                  <a16:creationId xmlns:a16="http://schemas.microsoft.com/office/drawing/2014/main" id="{D025A6C7-CDCB-4F8C-AC95-F9A82CDF2DCD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1;p15">
              <a:extLst>
                <a:ext uri="{FF2B5EF4-FFF2-40B4-BE49-F238E27FC236}">
                  <a16:creationId xmlns:a16="http://schemas.microsoft.com/office/drawing/2014/main" id="{866B9331-7A5B-478E-A476-95F03D7B01CF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2;p15">
              <a:extLst>
                <a:ext uri="{FF2B5EF4-FFF2-40B4-BE49-F238E27FC236}">
                  <a16:creationId xmlns:a16="http://schemas.microsoft.com/office/drawing/2014/main" id="{19FD535D-B408-4311-8701-9C5AA5F57330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3;p15">
              <a:extLst>
                <a:ext uri="{FF2B5EF4-FFF2-40B4-BE49-F238E27FC236}">
                  <a16:creationId xmlns:a16="http://schemas.microsoft.com/office/drawing/2014/main" id="{62F34FA4-88DF-4B86-8517-0C0D8CCD6F45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4;p15">
              <a:extLst>
                <a:ext uri="{FF2B5EF4-FFF2-40B4-BE49-F238E27FC236}">
                  <a16:creationId xmlns:a16="http://schemas.microsoft.com/office/drawing/2014/main" id="{8A18FE8D-9AEB-4705-92F0-33566507D200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;p15">
              <a:extLst>
                <a:ext uri="{FF2B5EF4-FFF2-40B4-BE49-F238E27FC236}">
                  <a16:creationId xmlns:a16="http://schemas.microsoft.com/office/drawing/2014/main" id="{B56710E9-A149-45AA-AAE7-F88BBAA10AD2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;p15">
              <a:extLst>
                <a:ext uri="{FF2B5EF4-FFF2-40B4-BE49-F238E27FC236}">
                  <a16:creationId xmlns:a16="http://schemas.microsoft.com/office/drawing/2014/main" id="{49B39A41-2656-4F94-A933-E4299E980C7F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;p15">
              <a:extLst>
                <a:ext uri="{FF2B5EF4-FFF2-40B4-BE49-F238E27FC236}">
                  <a16:creationId xmlns:a16="http://schemas.microsoft.com/office/drawing/2014/main" id="{FA3C2C6D-3E24-4901-8D61-EC2C80B43A0B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;p15">
              <a:extLst>
                <a:ext uri="{FF2B5EF4-FFF2-40B4-BE49-F238E27FC236}">
                  <a16:creationId xmlns:a16="http://schemas.microsoft.com/office/drawing/2014/main" id="{F9415418-3E36-43DC-B85F-3D99A535D1A4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9;p15">
              <a:extLst>
                <a:ext uri="{FF2B5EF4-FFF2-40B4-BE49-F238E27FC236}">
                  <a16:creationId xmlns:a16="http://schemas.microsoft.com/office/drawing/2014/main" id="{65D3AF3D-005D-4A4E-9D2D-F159E421F277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0;p15">
              <a:extLst>
                <a:ext uri="{FF2B5EF4-FFF2-40B4-BE49-F238E27FC236}">
                  <a16:creationId xmlns:a16="http://schemas.microsoft.com/office/drawing/2014/main" id="{AEC6D80C-A544-4C2A-A6E7-51432C2B0532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1;p15">
              <a:extLst>
                <a:ext uri="{FF2B5EF4-FFF2-40B4-BE49-F238E27FC236}">
                  <a16:creationId xmlns:a16="http://schemas.microsoft.com/office/drawing/2014/main" id="{DF4E733D-FD3E-40A1-9A48-742C121E73D2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2;p15">
              <a:extLst>
                <a:ext uri="{FF2B5EF4-FFF2-40B4-BE49-F238E27FC236}">
                  <a16:creationId xmlns:a16="http://schemas.microsoft.com/office/drawing/2014/main" id="{F9A89461-FF2E-473E-BD86-E70755BAA455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3;p15">
              <a:extLst>
                <a:ext uri="{FF2B5EF4-FFF2-40B4-BE49-F238E27FC236}">
                  <a16:creationId xmlns:a16="http://schemas.microsoft.com/office/drawing/2014/main" id="{E76FE83C-8DC6-4487-948C-C233CB1CCABB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4;p15">
              <a:extLst>
                <a:ext uri="{FF2B5EF4-FFF2-40B4-BE49-F238E27FC236}">
                  <a16:creationId xmlns:a16="http://schemas.microsoft.com/office/drawing/2014/main" id="{0C932C9C-503D-499B-B74C-D57F93618510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5;p15">
              <a:extLst>
                <a:ext uri="{FF2B5EF4-FFF2-40B4-BE49-F238E27FC236}">
                  <a16:creationId xmlns:a16="http://schemas.microsoft.com/office/drawing/2014/main" id="{E51E60A7-3828-4E5A-92C7-4D960286BC2F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;p15">
              <a:extLst>
                <a:ext uri="{FF2B5EF4-FFF2-40B4-BE49-F238E27FC236}">
                  <a16:creationId xmlns:a16="http://schemas.microsoft.com/office/drawing/2014/main" id="{879097EB-5235-411B-A44E-650104BE5CAE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;p15">
              <a:extLst>
                <a:ext uri="{FF2B5EF4-FFF2-40B4-BE49-F238E27FC236}">
                  <a16:creationId xmlns:a16="http://schemas.microsoft.com/office/drawing/2014/main" id="{E7D40626-1649-43DD-AA1A-D2D33CA24C55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8;p15">
              <a:extLst>
                <a:ext uri="{FF2B5EF4-FFF2-40B4-BE49-F238E27FC236}">
                  <a16:creationId xmlns:a16="http://schemas.microsoft.com/office/drawing/2014/main" id="{CA89F557-3C3F-4999-BFBE-4733C2392FD0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9;p15">
              <a:extLst>
                <a:ext uri="{FF2B5EF4-FFF2-40B4-BE49-F238E27FC236}">
                  <a16:creationId xmlns:a16="http://schemas.microsoft.com/office/drawing/2014/main" id="{1DB901EE-7A51-454D-9121-49CC32E5623A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0;p15">
              <a:extLst>
                <a:ext uri="{FF2B5EF4-FFF2-40B4-BE49-F238E27FC236}">
                  <a16:creationId xmlns:a16="http://schemas.microsoft.com/office/drawing/2014/main" id="{B9B83519-2F01-4C80-A571-6E18AD8C98D0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1;p15">
              <a:extLst>
                <a:ext uri="{FF2B5EF4-FFF2-40B4-BE49-F238E27FC236}">
                  <a16:creationId xmlns:a16="http://schemas.microsoft.com/office/drawing/2014/main" id="{AC91CF67-C70A-44DD-8FE7-A041EFE38552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2;p15">
              <a:extLst>
                <a:ext uri="{FF2B5EF4-FFF2-40B4-BE49-F238E27FC236}">
                  <a16:creationId xmlns:a16="http://schemas.microsoft.com/office/drawing/2014/main" id="{73A1C23B-1420-46F1-86AC-CCC07C5153EC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;p15">
              <a:extLst>
                <a:ext uri="{FF2B5EF4-FFF2-40B4-BE49-F238E27FC236}">
                  <a16:creationId xmlns:a16="http://schemas.microsoft.com/office/drawing/2014/main" id="{685C9721-6BEC-457B-9E0C-2E8353467531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4;p15">
              <a:extLst>
                <a:ext uri="{FF2B5EF4-FFF2-40B4-BE49-F238E27FC236}">
                  <a16:creationId xmlns:a16="http://schemas.microsoft.com/office/drawing/2014/main" id="{D64FEDF8-3F05-40A3-9CDC-DC9A01CF4A0F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5;p15">
              <a:extLst>
                <a:ext uri="{FF2B5EF4-FFF2-40B4-BE49-F238E27FC236}">
                  <a16:creationId xmlns:a16="http://schemas.microsoft.com/office/drawing/2014/main" id="{6FB6171C-FECA-41AB-A836-3DA9A39EC32F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6;p15">
              <a:extLst>
                <a:ext uri="{FF2B5EF4-FFF2-40B4-BE49-F238E27FC236}">
                  <a16:creationId xmlns:a16="http://schemas.microsoft.com/office/drawing/2014/main" id="{F985BE1C-F9FD-431A-9CB7-BDF96CFAEBBD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7;p15">
              <a:extLst>
                <a:ext uri="{FF2B5EF4-FFF2-40B4-BE49-F238E27FC236}">
                  <a16:creationId xmlns:a16="http://schemas.microsoft.com/office/drawing/2014/main" id="{687E4B21-94AC-4105-AEBD-A7621F67D296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8;p15">
              <a:extLst>
                <a:ext uri="{FF2B5EF4-FFF2-40B4-BE49-F238E27FC236}">
                  <a16:creationId xmlns:a16="http://schemas.microsoft.com/office/drawing/2014/main" id="{DE004A0F-69DC-419B-8D2B-ECB0BC6EFBA1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9;p15">
              <a:extLst>
                <a:ext uri="{FF2B5EF4-FFF2-40B4-BE49-F238E27FC236}">
                  <a16:creationId xmlns:a16="http://schemas.microsoft.com/office/drawing/2014/main" id="{1FEE6A60-5495-4301-8535-54384A35E969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0;p15">
              <a:extLst>
                <a:ext uri="{FF2B5EF4-FFF2-40B4-BE49-F238E27FC236}">
                  <a16:creationId xmlns:a16="http://schemas.microsoft.com/office/drawing/2014/main" id="{16054047-BD4D-4855-A2E9-CBE2AFB38DFC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1;p15">
              <a:extLst>
                <a:ext uri="{FF2B5EF4-FFF2-40B4-BE49-F238E27FC236}">
                  <a16:creationId xmlns:a16="http://schemas.microsoft.com/office/drawing/2014/main" id="{350F400E-B021-48CD-93C8-318A6E387646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;p15">
              <a:extLst>
                <a:ext uri="{FF2B5EF4-FFF2-40B4-BE49-F238E27FC236}">
                  <a16:creationId xmlns:a16="http://schemas.microsoft.com/office/drawing/2014/main" id="{3E6E1929-48C7-4254-A527-6ECBF5990FE7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3;p15">
              <a:extLst>
                <a:ext uri="{FF2B5EF4-FFF2-40B4-BE49-F238E27FC236}">
                  <a16:creationId xmlns:a16="http://schemas.microsoft.com/office/drawing/2014/main" id="{ECA1E1D0-419E-4796-9758-01A89CC5B644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4;p15">
              <a:extLst>
                <a:ext uri="{FF2B5EF4-FFF2-40B4-BE49-F238E27FC236}">
                  <a16:creationId xmlns:a16="http://schemas.microsoft.com/office/drawing/2014/main" id="{E012E6D5-8FF4-4511-B544-E4F76BFB266A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5;p15">
              <a:extLst>
                <a:ext uri="{FF2B5EF4-FFF2-40B4-BE49-F238E27FC236}">
                  <a16:creationId xmlns:a16="http://schemas.microsoft.com/office/drawing/2014/main" id="{066B9770-CFDC-4284-B81D-3C46FF77B002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;p15">
              <a:extLst>
                <a:ext uri="{FF2B5EF4-FFF2-40B4-BE49-F238E27FC236}">
                  <a16:creationId xmlns:a16="http://schemas.microsoft.com/office/drawing/2014/main" id="{C31A5486-2C0D-44D9-B65D-8C2F42A9A75F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;p15">
              <a:extLst>
                <a:ext uri="{FF2B5EF4-FFF2-40B4-BE49-F238E27FC236}">
                  <a16:creationId xmlns:a16="http://schemas.microsoft.com/office/drawing/2014/main" id="{ADDFC468-A347-4AFF-8E83-C3391C07BCEC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8;p15">
              <a:extLst>
                <a:ext uri="{FF2B5EF4-FFF2-40B4-BE49-F238E27FC236}">
                  <a16:creationId xmlns:a16="http://schemas.microsoft.com/office/drawing/2014/main" id="{7134C176-DC88-44D8-B42C-2FA4F4A58F8E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9;p15">
              <a:extLst>
                <a:ext uri="{FF2B5EF4-FFF2-40B4-BE49-F238E27FC236}">
                  <a16:creationId xmlns:a16="http://schemas.microsoft.com/office/drawing/2014/main" id="{1802B04C-5822-46D2-A80A-24CE9AD191D6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0;p15">
              <a:extLst>
                <a:ext uri="{FF2B5EF4-FFF2-40B4-BE49-F238E27FC236}">
                  <a16:creationId xmlns:a16="http://schemas.microsoft.com/office/drawing/2014/main" id="{09AC55F2-B38B-4A64-B8B6-D37C1B311682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1;p15">
              <a:extLst>
                <a:ext uri="{FF2B5EF4-FFF2-40B4-BE49-F238E27FC236}">
                  <a16:creationId xmlns:a16="http://schemas.microsoft.com/office/drawing/2014/main" id="{A25F3884-BEAE-449B-8B74-BA10847A6978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2;p15">
              <a:extLst>
                <a:ext uri="{FF2B5EF4-FFF2-40B4-BE49-F238E27FC236}">
                  <a16:creationId xmlns:a16="http://schemas.microsoft.com/office/drawing/2014/main" id="{99FE1B38-509B-45FB-85E0-EB35087B3322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3;p15">
              <a:extLst>
                <a:ext uri="{FF2B5EF4-FFF2-40B4-BE49-F238E27FC236}">
                  <a16:creationId xmlns:a16="http://schemas.microsoft.com/office/drawing/2014/main" id="{171E9D87-8BED-40FE-9499-E319E9C2EB4C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4;p15">
              <a:extLst>
                <a:ext uri="{FF2B5EF4-FFF2-40B4-BE49-F238E27FC236}">
                  <a16:creationId xmlns:a16="http://schemas.microsoft.com/office/drawing/2014/main" id="{B800658D-DC36-4F26-B382-591F0144FCA6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5;p15">
              <a:extLst>
                <a:ext uri="{FF2B5EF4-FFF2-40B4-BE49-F238E27FC236}">
                  <a16:creationId xmlns:a16="http://schemas.microsoft.com/office/drawing/2014/main" id="{57A63AC0-2168-4D4D-97D0-B9DFDB8CB223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;p15">
              <a:extLst>
                <a:ext uri="{FF2B5EF4-FFF2-40B4-BE49-F238E27FC236}">
                  <a16:creationId xmlns:a16="http://schemas.microsoft.com/office/drawing/2014/main" id="{12127F90-4AE9-4393-9D54-AE6A0D82169E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7;p15">
              <a:extLst>
                <a:ext uri="{FF2B5EF4-FFF2-40B4-BE49-F238E27FC236}">
                  <a16:creationId xmlns:a16="http://schemas.microsoft.com/office/drawing/2014/main" id="{0AC1BEF1-FD58-480D-8E2D-6C3791B2DDD8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8;p15">
              <a:extLst>
                <a:ext uri="{FF2B5EF4-FFF2-40B4-BE49-F238E27FC236}">
                  <a16:creationId xmlns:a16="http://schemas.microsoft.com/office/drawing/2014/main" id="{78982679-267B-4E57-894E-3314049EC6A2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9;p15">
              <a:extLst>
                <a:ext uri="{FF2B5EF4-FFF2-40B4-BE49-F238E27FC236}">
                  <a16:creationId xmlns:a16="http://schemas.microsoft.com/office/drawing/2014/main" id="{4A4C33EE-BDB6-413B-AA97-FFE6631A8069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0;p15">
              <a:extLst>
                <a:ext uri="{FF2B5EF4-FFF2-40B4-BE49-F238E27FC236}">
                  <a16:creationId xmlns:a16="http://schemas.microsoft.com/office/drawing/2014/main" id="{E6AF87EE-CA09-4C39-AD98-02A8EDAB434D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;p15">
              <a:extLst>
                <a:ext uri="{FF2B5EF4-FFF2-40B4-BE49-F238E27FC236}">
                  <a16:creationId xmlns:a16="http://schemas.microsoft.com/office/drawing/2014/main" id="{957F292A-56C2-42FD-BC02-A11B8CDDF21F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2;p15">
              <a:extLst>
                <a:ext uri="{FF2B5EF4-FFF2-40B4-BE49-F238E27FC236}">
                  <a16:creationId xmlns:a16="http://schemas.microsoft.com/office/drawing/2014/main" id="{0821D0E5-A67D-48D4-9051-12E2F741B5F9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3;p15">
              <a:extLst>
                <a:ext uri="{FF2B5EF4-FFF2-40B4-BE49-F238E27FC236}">
                  <a16:creationId xmlns:a16="http://schemas.microsoft.com/office/drawing/2014/main" id="{9539C12D-C4E1-4297-B3CE-4C23DF8CDCDA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;p15">
              <a:extLst>
                <a:ext uri="{FF2B5EF4-FFF2-40B4-BE49-F238E27FC236}">
                  <a16:creationId xmlns:a16="http://schemas.microsoft.com/office/drawing/2014/main" id="{F025762A-4771-4929-8FDD-260F66392450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5;p15">
              <a:extLst>
                <a:ext uri="{FF2B5EF4-FFF2-40B4-BE49-F238E27FC236}">
                  <a16:creationId xmlns:a16="http://schemas.microsoft.com/office/drawing/2014/main" id="{6CBB32DF-CDA3-4018-84EA-FD11ABD97110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6;p15">
              <a:extLst>
                <a:ext uri="{FF2B5EF4-FFF2-40B4-BE49-F238E27FC236}">
                  <a16:creationId xmlns:a16="http://schemas.microsoft.com/office/drawing/2014/main" id="{EC59B669-240B-43E7-817C-D3E579B5396B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7;p15">
              <a:extLst>
                <a:ext uri="{FF2B5EF4-FFF2-40B4-BE49-F238E27FC236}">
                  <a16:creationId xmlns:a16="http://schemas.microsoft.com/office/drawing/2014/main" id="{33FE1FA6-4F4E-4857-B999-10B25C0A29EA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8;p15">
              <a:extLst>
                <a:ext uri="{FF2B5EF4-FFF2-40B4-BE49-F238E27FC236}">
                  <a16:creationId xmlns:a16="http://schemas.microsoft.com/office/drawing/2014/main" id="{A815F10D-5898-4938-9965-E40C63E2C7AD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9;p15">
              <a:extLst>
                <a:ext uri="{FF2B5EF4-FFF2-40B4-BE49-F238E27FC236}">
                  <a16:creationId xmlns:a16="http://schemas.microsoft.com/office/drawing/2014/main" id="{F597D2BA-7988-44C9-BD30-682AF150F922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0;p15">
              <a:extLst>
                <a:ext uri="{FF2B5EF4-FFF2-40B4-BE49-F238E27FC236}">
                  <a16:creationId xmlns:a16="http://schemas.microsoft.com/office/drawing/2014/main" id="{ACBC7A2C-80A1-4E28-8490-C7FE61564685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1;p15">
              <a:extLst>
                <a:ext uri="{FF2B5EF4-FFF2-40B4-BE49-F238E27FC236}">
                  <a16:creationId xmlns:a16="http://schemas.microsoft.com/office/drawing/2014/main" id="{B0ED2D5B-7617-495F-9DE5-3B44251ECD3F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2;p15">
              <a:extLst>
                <a:ext uri="{FF2B5EF4-FFF2-40B4-BE49-F238E27FC236}">
                  <a16:creationId xmlns:a16="http://schemas.microsoft.com/office/drawing/2014/main" id="{F7E7BA0C-1C63-4719-B7D0-B2860B5FF696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3;p15">
              <a:extLst>
                <a:ext uri="{FF2B5EF4-FFF2-40B4-BE49-F238E27FC236}">
                  <a16:creationId xmlns:a16="http://schemas.microsoft.com/office/drawing/2014/main" id="{40E4085D-FB9B-4C03-B357-CEC9630BA549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4;p15">
              <a:extLst>
                <a:ext uri="{FF2B5EF4-FFF2-40B4-BE49-F238E27FC236}">
                  <a16:creationId xmlns:a16="http://schemas.microsoft.com/office/drawing/2014/main" id="{BA76E5F4-DACF-474C-84D1-527F12D8A290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5;p15">
              <a:extLst>
                <a:ext uri="{FF2B5EF4-FFF2-40B4-BE49-F238E27FC236}">
                  <a16:creationId xmlns:a16="http://schemas.microsoft.com/office/drawing/2014/main" id="{94187556-2648-41CC-8900-4312F4F94AEF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6;p15">
              <a:extLst>
                <a:ext uri="{FF2B5EF4-FFF2-40B4-BE49-F238E27FC236}">
                  <a16:creationId xmlns:a16="http://schemas.microsoft.com/office/drawing/2014/main" id="{5745589F-0603-45C7-B7B5-8464FFD4BF80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7;p15">
              <a:extLst>
                <a:ext uri="{FF2B5EF4-FFF2-40B4-BE49-F238E27FC236}">
                  <a16:creationId xmlns:a16="http://schemas.microsoft.com/office/drawing/2014/main" id="{AD017421-823D-4179-825C-D43C2BECE173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8;p15">
              <a:extLst>
                <a:ext uri="{FF2B5EF4-FFF2-40B4-BE49-F238E27FC236}">
                  <a16:creationId xmlns:a16="http://schemas.microsoft.com/office/drawing/2014/main" id="{95158563-2360-4427-A57D-FBD61D544302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9;p15">
              <a:extLst>
                <a:ext uri="{FF2B5EF4-FFF2-40B4-BE49-F238E27FC236}">
                  <a16:creationId xmlns:a16="http://schemas.microsoft.com/office/drawing/2014/main" id="{F15D70D6-A4A2-49D9-8BDD-31FBF2845DC6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0;p15">
              <a:extLst>
                <a:ext uri="{FF2B5EF4-FFF2-40B4-BE49-F238E27FC236}">
                  <a16:creationId xmlns:a16="http://schemas.microsoft.com/office/drawing/2014/main" id="{19A914F2-FE87-425B-A11D-7DD00AD81D9A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1;p15">
              <a:extLst>
                <a:ext uri="{FF2B5EF4-FFF2-40B4-BE49-F238E27FC236}">
                  <a16:creationId xmlns:a16="http://schemas.microsoft.com/office/drawing/2014/main" id="{C7E3D9F3-60A1-4DC5-8C8D-D8662A1B5A03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2;p15">
              <a:extLst>
                <a:ext uri="{FF2B5EF4-FFF2-40B4-BE49-F238E27FC236}">
                  <a16:creationId xmlns:a16="http://schemas.microsoft.com/office/drawing/2014/main" id="{E557845F-C2DD-4C14-913E-377AA5B2C512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3;p15">
              <a:extLst>
                <a:ext uri="{FF2B5EF4-FFF2-40B4-BE49-F238E27FC236}">
                  <a16:creationId xmlns:a16="http://schemas.microsoft.com/office/drawing/2014/main" id="{61665BA8-9F3B-4998-AE3D-8E6888C943A5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4;p15">
              <a:extLst>
                <a:ext uri="{FF2B5EF4-FFF2-40B4-BE49-F238E27FC236}">
                  <a16:creationId xmlns:a16="http://schemas.microsoft.com/office/drawing/2014/main" id="{76C5D254-B4AB-4F12-9C48-60DE02D6C352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5;p15">
              <a:extLst>
                <a:ext uri="{FF2B5EF4-FFF2-40B4-BE49-F238E27FC236}">
                  <a16:creationId xmlns:a16="http://schemas.microsoft.com/office/drawing/2014/main" id="{1FA21BF0-8BA3-4217-A8D6-52B0D31E2B39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6;p15">
              <a:extLst>
                <a:ext uri="{FF2B5EF4-FFF2-40B4-BE49-F238E27FC236}">
                  <a16:creationId xmlns:a16="http://schemas.microsoft.com/office/drawing/2014/main" id="{5E4B6D22-7804-4CA1-A182-B7587E275346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7;p15">
              <a:extLst>
                <a:ext uri="{FF2B5EF4-FFF2-40B4-BE49-F238E27FC236}">
                  <a16:creationId xmlns:a16="http://schemas.microsoft.com/office/drawing/2014/main" id="{92BE653B-6E1E-4E4A-BE97-57043C040BD8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8;p15">
              <a:extLst>
                <a:ext uri="{FF2B5EF4-FFF2-40B4-BE49-F238E27FC236}">
                  <a16:creationId xmlns:a16="http://schemas.microsoft.com/office/drawing/2014/main" id="{ED76244E-14E3-4436-9DA9-91F64A9688F3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9;p15">
              <a:extLst>
                <a:ext uri="{FF2B5EF4-FFF2-40B4-BE49-F238E27FC236}">
                  <a16:creationId xmlns:a16="http://schemas.microsoft.com/office/drawing/2014/main" id="{E48811D2-B121-4E9C-AF27-E8D883941522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0;p15">
              <a:extLst>
                <a:ext uri="{FF2B5EF4-FFF2-40B4-BE49-F238E27FC236}">
                  <a16:creationId xmlns:a16="http://schemas.microsoft.com/office/drawing/2014/main" id="{648C8DE7-1A7A-480B-A8EC-0A64AC16392F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1;p15">
              <a:extLst>
                <a:ext uri="{FF2B5EF4-FFF2-40B4-BE49-F238E27FC236}">
                  <a16:creationId xmlns:a16="http://schemas.microsoft.com/office/drawing/2014/main" id="{6FB04558-E51B-41C8-8568-1829B554331C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2;p15">
              <a:extLst>
                <a:ext uri="{FF2B5EF4-FFF2-40B4-BE49-F238E27FC236}">
                  <a16:creationId xmlns:a16="http://schemas.microsoft.com/office/drawing/2014/main" id="{B16FAB3C-104C-4DB1-90EB-6B61636EF480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3;p15">
              <a:extLst>
                <a:ext uri="{FF2B5EF4-FFF2-40B4-BE49-F238E27FC236}">
                  <a16:creationId xmlns:a16="http://schemas.microsoft.com/office/drawing/2014/main" id="{10E1398B-BA82-4975-BA3E-6552FD4914D7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61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62;p43">
            <a:extLst>
              <a:ext uri="{FF2B5EF4-FFF2-40B4-BE49-F238E27FC236}">
                <a16:creationId xmlns:a16="http://schemas.microsoft.com/office/drawing/2014/main" id="{52228D23-2F4D-4AD7-96CE-EEEA3334D9E4}"/>
              </a:ext>
            </a:extLst>
          </p:cNvPr>
          <p:cNvSpPr/>
          <p:nvPr/>
        </p:nvSpPr>
        <p:spPr>
          <a:xfrm>
            <a:off x="1073572" y="1169978"/>
            <a:ext cx="7407487" cy="28795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4CEA4063-F240-406F-9D85-7B93422B04A5}"/>
              </a:ext>
            </a:extLst>
          </p:cNvPr>
          <p:cNvSpPr/>
          <p:nvPr/>
        </p:nvSpPr>
        <p:spPr>
          <a:xfrm>
            <a:off x="816664" y="2289346"/>
            <a:ext cx="1385465" cy="564807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3063;p43">
            <a:extLst>
              <a:ext uri="{FF2B5EF4-FFF2-40B4-BE49-F238E27FC236}">
                <a16:creationId xmlns:a16="http://schemas.microsoft.com/office/drawing/2014/main" id="{0A2F1BDD-DCE3-C747-84B7-C30A1482F924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Conclusion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6720F279-2823-C04C-8FE1-DD6EA8EE09A4}"/>
              </a:ext>
            </a:extLst>
          </p:cNvPr>
          <p:cNvSpPr txBox="1"/>
          <p:nvPr/>
        </p:nvSpPr>
        <p:spPr>
          <a:xfrm>
            <a:off x="2336661" y="1934452"/>
            <a:ext cx="560952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To conclude this project will be revisited and we will try to fit a model to predict the trip duration for the NYC Yellow taxi company. whoever, the next step is to sign a new contract with NYC yellow taxi company under our terms and condition to choose a good model that fit the dataset.  </a:t>
            </a:r>
            <a:endParaRPr lang="ar-SA" sz="1600" dirty="0"/>
          </a:p>
        </p:txBody>
      </p:sp>
      <p:sp>
        <p:nvSpPr>
          <p:cNvPr id="24" name="Google Shape;174;p15">
            <a:extLst>
              <a:ext uri="{FF2B5EF4-FFF2-40B4-BE49-F238E27FC236}">
                <a16:creationId xmlns:a16="http://schemas.microsoft.com/office/drawing/2014/main" id="{EA9FFEBE-21A3-4A82-8FBD-5CDE9919A1C1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48;p15">
            <a:extLst>
              <a:ext uri="{FF2B5EF4-FFF2-40B4-BE49-F238E27FC236}">
                <a16:creationId xmlns:a16="http://schemas.microsoft.com/office/drawing/2014/main" id="{A3E71003-DFF5-4642-9EF8-F0A2BB2CAF9B}"/>
              </a:ext>
            </a:extLst>
          </p:cNvPr>
          <p:cNvGrpSpPr/>
          <p:nvPr/>
        </p:nvGrpSpPr>
        <p:grpSpPr>
          <a:xfrm>
            <a:off x="1255315" y="4405659"/>
            <a:ext cx="1280223" cy="601808"/>
            <a:chOff x="1474600" y="238125"/>
            <a:chExt cx="4680725" cy="1829000"/>
          </a:xfrm>
        </p:grpSpPr>
        <p:sp>
          <p:nvSpPr>
            <p:cNvPr id="26" name="Google Shape;49;p15">
              <a:extLst>
                <a:ext uri="{FF2B5EF4-FFF2-40B4-BE49-F238E27FC236}">
                  <a16:creationId xmlns:a16="http://schemas.microsoft.com/office/drawing/2014/main" id="{F5963854-0AA8-4850-AEC5-B1F03782FDAA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;p15">
              <a:extLst>
                <a:ext uri="{FF2B5EF4-FFF2-40B4-BE49-F238E27FC236}">
                  <a16:creationId xmlns:a16="http://schemas.microsoft.com/office/drawing/2014/main" id="{2AA24963-DF97-4871-9B61-85DB8D052DE7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;p15">
              <a:extLst>
                <a:ext uri="{FF2B5EF4-FFF2-40B4-BE49-F238E27FC236}">
                  <a16:creationId xmlns:a16="http://schemas.microsoft.com/office/drawing/2014/main" id="{9F632E54-4B18-4523-B7DE-00DAAEAB6E20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;p15">
              <a:extLst>
                <a:ext uri="{FF2B5EF4-FFF2-40B4-BE49-F238E27FC236}">
                  <a16:creationId xmlns:a16="http://schemas.microsoft.com/office/drawing/2014/main" id="{E50361BC-D0A1-49B5-BD8A-70FC71D9AB0C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;p15">
              <a:extLst>
                <a:ext uri="{FF2B5EF4-FFF2-40B4-BE49-F238E27FC236}">
                  <a16:creationId xmlns:a16="http://schemas.microsoft.com/office/drawing/2014/main" id="{08909C79-86A4-42F1-A50C-6D23334C23AA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;p15">
              <a:extLst>
                <a:ext uri="{FF2B5EF4-FFF2-40B4-BE49-F238E27FC236}">
                  <a16:creationId xmlns:a16="http://schemas.microsoft.com/office/drawing/2014/main" id="{866292B0-5813-4EBA-9980-C0794C6D3DE7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;p15">
              <a:extLst>
                <a:ext uri="{FF2B5EF4-FFF2-40B4-BE49-F238E27FC236}">
                  <a16:creationId xmlns:a16="http://schemas.microsoft.com/office/drawing/2014/main" id="{FEDFD109-A5E8-4FC2-8D4A-B46350B60235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;p15">
              <a:extLst>
                <a:ext uri="{FF2B5EF4-FFF2-40B4-BE49-F238E27FC236}">
                  <a16:creationId xmlns:a16="http://schemas.microsoft.com/office/drawing/2014/main" id="{331D8BF8-4816-4114-A5DC-58ED72EC7EEF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;p15">
              <a:extLst>
                <a:ext uri="{FF2B5EF4-FFF2-40B4-BE49-F238E27FC236}">
                  <a16:creationId xmlns:a16="http://schemas.microsoft.com/office/drawing/2014/main" id="{575C55F7-5D85-41B2-8329-96C232D43C13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;p15">
              <a:extLst>
                <a:ext uri="{FF2B5EF4-FFF2-40B4-BE49-F238E27FC236}">
                  <a16:creationId xmlns:a16="http://schemas.microsoft.com/office/drawing/2014/main" id="{B84E6836-FB51-4FC6-99CF-C48A735D516B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;p15">
              <a:extLst>
                <a:ext uri="{FF2B5EF4-FFF2-40B4-BE49-F238E27FC236}">
                  <a16:creationId xmlns:a16="http://schemas.microsoft.com/office/drawing/2014/main" id="{7E2FBDA1-DD99-4B4D-89E7-2146C3036961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;p15">
              <a:extLst>
                <a:ext uri="{FF2B5EF4-FFF2-40B4-BE49-F238E27FC236}">
                  <a16:creationId xmlns:a16="http://schemas.microsoft.com/office/drawing/2014/main" id="{AC4DD92A-424A-4652-B70C-2D43F2A95D54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;p15">
              <a:extLst>
                <a:ext uri="{FF2B5EF4-FFF2-40B4-BE49-F238E27FC236}">
                  <a16:creationId xmlns:a16="http://schemas.microsoft.com/office/drawing/2014/main" id="{13C502CF-68AA-4B3F-A127-B8623AC30F19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;p15">
              <a:extLst>
                <a:ext uri="{FF2B5EF4-FFF2-40B4-BE49-F238E27FC236}">
                  <a16:creationId xmlns:a16="http://schemas.microsoft.com/office/drawing/2014/main" id="{7E4F8120-AC81-4036-9DE1-BD7E1296D2C4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;p15">
              <a:extLst>
                <a:ext uri="{FF2B5EF4-FFF2-40B4-BE49-F238E27FC236}">
                  <a16:creationId xmlns:a16="http://schemas.microsoft.com/office/drawing/2014/main" id="{EF328687-9E17-4869-AD8D-4AA631622C6A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;p15">
              <a:extLst>
                <a:ext uri="{FF2B5EF4-FFF2-40B4-BE49-F238E27FC236}">
                  <a16:creationId xmlns:a16="http://schemas.microsoft.com/office/drawing/2014/main" id="{FE01A75B-9134-4F6A-A0CF-1AF06F977EC6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;p15">
              <a:extLst>
                <a:ext uri="{FF2B5EF4-FFF2-40B4-BE49-F238E27FC236}">
                  <a16:creationId xmlns:a16="http://schemas.microsoft.com/office/drawing/2014/main" id="{DFDDE3A8-0D6C-457E-861B-59A3FA6B024B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;p15">
              <a:extLst>
                <a:ext uri="{FF2B5EF4-FFF2-40B4-BE49-F238E27FC236}">
                  <a16:creationId xmlns:a16="http://schemas.microsoft.com/office/drawing/2014/main" id="{56535A38-D574-4341-A7F5-7069E4FE47AF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;p15">
              <a:extLst>
                <a:ext uri="{FF2B5EF4-FFF2-40B4-BE49-F238E27FC236}">
                  <a16:creationId xmlns:a16="http://schemas.microsoft.com/office/drawing/2014/main" id="{990CB6C3-E34D-4593-9D1B-B7EDD4E8754A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;p15">
              <a:extLst>
                <a:ext uri="{FF2B5EF4-FFF2-40B4-BE49-F238E27FC236}">
                  <a16:creationId xmlns:a16="http://schemas.microsoft.com/office/drawing/2014/main" id="{C95F90D1-FC66-47C7-8787-A2CA7F93E01E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;p15">
              <a:extLst>
                <a:ext uri="{FF2B5EF4-FFF2-40B4-BE49-F238E27FC236}">
                  <a16:creationId xmlns:a16="http://schemas.microsoft.com/office/drawing/2014/main" id="{021D26D0-7B73-4C6E-BFA4-E712EED88669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;p15">
              <a:extLst>
                <a:ext uri="{FF2B5EF4-FFF2-40B4-BE49-F238E27FC236}">
                  <a16:creationId xmlns:a16="http://schemas.microsoft.com/office/drawing/2014/main" id="{63AB2493-7F80-4708-B93E-6219F97BAA7C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;p15">
              <a:extLst>
                <a:ext uri="{FF2B5EF4-FFF2-40B4-BE49-F238E27FC236}">
                  <a16:creationId xmlns:a16="http://schemas.microsoft.com/office/drawing/2014/main" id="{C7FA0618-839B-467C-AC13-26ADC47FBEAF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;p15">
              <a:extLst>
                <a:ext uri="{FF2B5EF4-FFF2-40B4-BE49-F238E27FC236}">
                  <a16:creationId xmlns:a16="http://schemas.microsoft.com/office/drawing/2014/main" id="{9DB7279D-10AF-4C0B-BC40-D4D18302BEA5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;p15">
              <a:extLst>
                <a:ext uri="{FF2B5EF4-FFF2-40B4-BE49-F238E27FC236}">
                  <a16:creationId xmlns:a16="http://schemas.microsoft.com/office/drawing/2014/main" id="{D874472F-5154-44DE-864E-285D4D51D5C2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;p15">
              <a:extLst>
                <a:ext uri="{FF2B5EF4-FFF2-40B4-BE49-F238E27FC236}">
                  <a16:creationId xmlns:a16="http://schemas.microsoft.com/office/drawing/2014/main" id="{E67FBF2E-CEAE-4AB8-AC21-1323F6D373A4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;p15">
              <a:extLst>
                <a:ext uri="{FF2B5EF4-FFF2-40B4-BE49-F238E27FC236}">
                  <a16:creationId xmlns:a16="http://schemas.microsoft.com/office/drawing/2014/main" id="{0D377DE8-54DD-4B57-B2A8-5090DA35766F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;p15">
              <a:extLst>
                <a:ext uri="{FF2B5EF4-FFF2-40B4-BE49-F238E27FC236}">
                  <a16:creationId xmlns:a16="http://schemas.microsoft.com/office/drawing/2014/main" id="{FC72B317-0EEE-4A6B-B3C6-7860499A6C81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;p15">
              <a:extLst>
                <a:ext uri="{FF2B5EF4-FFF2-40B4-BE49-F238E27FC236}">
                  <a16:creationId xmlns:a16="http://schemas.microsoft.com/office/drawing/2014/main" id="{D466F74C-BF75-4850-8701-33257FEF1E33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;p15">
              <a:extLst>
                <a:ext uri="{FF2B5EF4-FFF2-40B4-BE49-F238E27FC236}">
                  <a16:creationId xmlns:a16="http://schemas.microsoft.com/office/drawing/2014/main" id="{7DC3D09C-2706-447D-8BF2-E3FF458F2301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;p15">
              <a:extLst>
                <a:ext uri="{FF2B5EF4-FFF2-40B4-BE49-F238E27FC236}">
                  <a16:creationId xmlns:a16="http://schemas.microsoft.com/office/drawing/2014/main" id="{CE567961-1C34-46D5-A8A2-31FD7238708F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;p15">
              <a:extLst>
                <a:ext uri="{FF2B5EF4-FFF2-40B4-BE49-F238E27FC236}">
                  <a16:creationId xmlns:a16="http://schemas.microsoft.com/office/drawing/2014/main" id="{913B3B63-06B9-437C-B752-DA072303D402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;p15">
              <a:extLst>
                <a:ext uri="{FF2B5EF4-FFF2-40B4-BE49-F238E27FC236}">
                  <a16:creationId xmlns:a16="http://schemas.microsoft.com/office/drawing/2014/main" id="{3BC0A14D-C525-41B9-9155-4A6749E0B210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;p15">
              <a:extLst>
                <a:ext uri="{FF2B5EF4-FFF2-40B4-BE49-F238E27FC236}">
                  <a16:creationId xmlns:a16="http://schemas.microsoft.com/office/drawing/2014/main" id="{01ACE5CF-27A5-41A1-839F-11694A45FA99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;p15">
              <a:extLst>
                <a:ext uri="{FF2B5EF4-FFF2-40B4-BE49-F238E27FC236}">
                  <a16:creationId xmlns:a16="http://schemas.microsoft.com/office/drawing/2014/main" id="{D5FA8124-FEDA-4CF8-89A0-9C386C64EF56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;p15">
              <a:extLst>
                <a:ext uri="{FF2B5EF4-FFF2-40B4-BE49-F238E27FC236}">
                  <a16:creationId xmlns:a16="http://schemas.microsoft.com/office/drawing/2014/main" id="{CB77A990-9C13-473F-8FA7-63CD82DAB37D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;p15">
              <a:extLst>
                <a:ext uri="{FF2B5EF4-FFF2-40B4-BE49-F238E27FC236}">
                  <a16:creationId xmlns:a16="http://schemas.microsoft.com/office/drawing/2014/main" id="{C4F5AACE-FF4A-4A9B-8E5B-38B9282E5227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;p15">
              <a:extLst>
                <a:ext uri="{FF2B5EF4-FFF2-40B4-BE49-F238E27FC236}">
                  <a16:creationId xmlns:a16="http://schemas.microsoft.com/office/drawing/2014/main" id="{698597A2-D2F2-4F23-B36D-54FE39BB3D72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;p15">
              <a:extLst>
                <a:ext uri="{FF2B5EF4-FFF2-40B4-BE49-F238E27FC236}">
                  <a16:creationId xmlns:a16="http://schemas.microsoft.com/office/drawing/2014/main" id="{C0492015-D4FD-48B5-8FC0-63083B1D1553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;p15">
              <a:extLst>
                <a:ext uri="{FF2B5EF4-FFF2-40B4-BE49-F238E27FC236}">
                  <a16:creationId xmlns:a16="http://schemas.microsoft.com/office/drawing/2014/main" id="{2880FF6D-7421-485B-8E0B-F2FADFC31E3E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9;p15">
              <a:extLst>
                <a:ext uri="{FF2B5EF4-FFF2-40B4-BE49-F238E27FC236}">
                  <a16:creationId xmlns:a16="http://schemas.microsoft.com/office/drawing/2014/main" id="{97B81FFC-21B2-45BD-903D-4CAE7963F2E3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;p15">
              <a:extLst>
                <a:ext uri="{FF2B5EF4-FFF2-40B4-BE49-F238E27FC236}">
                  <a16:creationId xmlns:a16="http://schemas.microsoft.com/office/drawing/2014/main" id="{3AEC832C-5252-4F2F-B523-908D04B932B4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;p15">
              <a:extLst>
                <a:ext uri="{FF2B5EF4-FFF2-40B4-BE49-F238E27FC236}">
                  <a16:creationId xmlns:a16="http://schemas.microsoft.com/office/drawing/2014/main" id="{DB4D21E6-731D-43ED-9118-3B9665D46195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;p15">
              <a:extLst>
                <a:ext uri="{FF2B5EF4-FFF2-40B4-BE49-F238E27FC236}">
                  <a16:creationId xmlns:a16="http://schemas.microsoft.com/office/drawing/2014/main" id="{0DA1CF2B-4DBB-4DBE-8DC9-F68A8F3CB1EB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;p15">
              <a:extLst>
                <a:ext uri="{FF2B5EF4-FFF2-40B4-BE49-F238E27FC236}">
                  <a16:creationId xmlns:a16="http://schemas.microsoft.com/office/drawing/2014/main" id="{C25641F4-ECE3-4080-9FE2-052C4A6AC638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4;p15">
              <a:extLst>
                <a:ext uri="{FF2B5EF4-FFF2-40B4-BE49-F238E27FC236}">
                  <a16:creationId xmlns:a16="http://schemas.microsoft.com/office/drawing/2014/main" id="{FC8CF61D-BD85-4BFD-AE0E-40433C29CD14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;p15">
              <a:extLst>
                <a:ext uri="{FF2B5EF4-FFF2-40B4-BE49-F238E27FC236}">
                  <a16:creationId xmlns:a16="http://schemas.microsoft.com/office/drawing/2014/main" id="{DE585A45-B2F4-437D-8BA3-EA153B3EBC5F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;p15">
              <a:extLst>
                <a:ext uri="{FF2B5EF4-FFF2-40B4-BE49-F238E27FC236}">
                  <a16:creationId xmlns:a16="http://schemas.microsoft.com/office/drawing/2014/main" id="{566B1607-3C35-45A3-8740-CE661D7A34F5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7;p15">
              <a:extLst>
                <a:ext uri="{FF2B5EF4-FFF2-40B4-BE49-F238E27FC236}">
                  <a16:creationId xmlns:a16="http://schemas.microsoft.com/office/drawing/2014/main" id="{BB3B0A59-03FD-40CE-B3CD-745C67BF1E36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8;p15">
              <a:extLst>
                <a:ext uri="{FF2B5EF4-FFF2-40B4-BE49-F238E27FC236}">
                  <a16:creationId xmlns:a16="http://schemas.microsoft.com/office/drawing/2014/main" id="{25A20C8C-D37E-4A77-808B-53331B3D77DA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;p15">
              <a:extLst>
                <a:ext uri="{FF2B5EF4-FFF2-40B4-BE49-F238E27FC236}">
                  <a16:creationId xmlns:a16="http://schemas.microsoft.com/office/drawing/2014/main" id="{C812BD27-67BF-4F0A-B71B-53688CFA35A0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0;p15">
              <a:extLst>
                <a:ext uri="{FF2B5EF4-FFF2-40B4-BE49-F238E27FC236}">
                  <a16:creationId xmlns:a16="http://schemas.microsoft.com/office/drawing/2014/main" id="{5690CBEA-1F2D-4D94-8C02-FC3FF8B117A4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;p15">
              <a:extLst>
                <a:ext uri="{FF2B5EF4-FFF2-40B4-BE49-F238E27FC236}">
                  <a16:creationId xmlns:a16="http://schemas.microsoft.com/office/drawing/2014/main" id="{0FD54CA3-6F3D-4BB4-964C-5DE8B8234EB1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;p15">
              <a:extLst>
                <a:ext uri="{FF2B5EF4-FFF2-40B4-BE49-F238E27FC236}">
                  <a16:creationId xmlns:a16="http://schemas.microsoft.com/office/drawing/2014/main" id="{45F856DA-52DA-4E11-93DD-46A7E5D82A3B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;p15">
              <a:extLst>
                <a:ext uri="{FF2B5EF4-FFF2-40B4-BE49-F238E27FC236}">
                  <a16:creationId xmlns:a16="http://schemas.microsoft.com/office/drawing/2014/main" id="{D60FE61E-8D69-41EE-B70E-ECA474C0AAA1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;p15">
              <a:extLst>
                <a:ext uri="{FF2B5EF4-FFF2-40B4-BE49-F238E27FC236}">
                  <a16:creationId xmlns:a16="http://schemas.microsoft.com/office/drawing/2014/main" id="{EF53D205-717D-41C5-89B2-44751DFF55AB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;p15">
              <a:extLst>
                <a:ext uri="{FF2B5EF4-FFF2-40B4-BE49-F238E27FC236}">
                  <a16:creationId xmlns:a16="http://schemas.microsoft.com/office/drawing/2014/main" id="{95E8F4C4-98C6-43D7-BBB6-322B90BB9BE7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;p15">
              <a:extLst>
                <a:ext uri="{FF2B5EF4-FFF2-40B4-BE49-F238E27FC236}">
                  <a16:creationId xmlns:a16="http://schemas.microsoft.com/office/drawing/2014/main" id="{63892FE4-CB08-4A14-8A9F-10E853B7A2A9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;p15">
              <a:extLst>
                <a:ext uri="{FF2B5EF4-FFF2-40B4-BE49-F238E27FC236}">
                  <a16:creationId xmlns:a16="http://schemas.microsoft.com/office/drawing/2014/main" id="{94A1C94B-E18B-4BE6-9EB4-A2F2B8218127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8;p15">
              <a:extLst>
                <a:ext uri="{FF2B5EF4-FFF2-40B4-BE49-F238E27FC236}">
                  <a16:creationId xmlns:a16="http://schemas.microsoft.com/office/drawing/2014/main" id="{ABE925B2-E34F-4B5A-8049-218CD8742840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;p15">
              <a:extLst>
                <a:ext uri="{FF2B5EF4-FFF2-40B4-BE49-F238E27FC236}">
                  <a16:creationId xmlns:a16="http://schemas.microsoft.com/office/drawing/2014/main" id="{AF466B3A-3EB4-4881-8B9A-305CB4F2BF8A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;p15">
              <a:extLst>
                <a:ext uri="{FF2B5EF4-FFF2-40B4-BE49-F238E27FC236}">
                  <a16:creationId xmlns:a16="http://schemas.microsoft.com/office/drawing/2014/main" id="{227193C1-0924-4521-ABE2-49F6BEEFC204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;p15">
              <a:extLst>
                <a:ext uri="{FF2B5EF4-FFF2-40B4-BE49-F238E27FC236}">
                  <a16:creationId xmlns:a16="http://schemas.microsoft.com/office/drawing/2014/main" id="{D23C4D63-650E-48DC-9F5B-E1D17E6B1296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2;p15">
              <a:extLst>
                <a:ext uri="{FF2B5EF4-FFF2-40B4-BE49-F238E27FC236}">
                  <a16:creationId xmlns:a16="http://schemas.microsoft.com/office/drawing/2014/main" id="{259A331F-7860-4DA7-9EDA-33406B54AF24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3;p15">
              <a:extLst>
                <a:ext uri="{FF2B5EF4-FFF2-40B4-BE49-F238E27FC236}">
                  <a16:creationId xmlns:a16="http://schemas.microsoft.com/office/drawing/2014/main" id="{32EDC608-D445-40DC-8B4E-7828714DE00D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4;p15">
              <a:extLst>
                <a:ext uri="{FF2B5EF4-FFF2-40B4-BE49-F238E27FC236}">
                  <a16:creationId xmlns:a16="http://schemas.microsoft.com/office/drawing/2014/main" id="{A9BDBFFB-E1AF-4D36-8DDD-458E1F1B4A05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5;p15">
              <a:extLst>
                <a:ext uri="{FF2B5EF4-FFF2-40B4-BE49-F238E27FC236}">
                  <a16:creationId xmlns:a16="http://schemas.microsoft.com/office/drawing/2014/main" id="{DBE9E832-DF38-4E3F-B5B6-1A560533A303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;p15">
              <a:extLst>
                <a:ext uri="{FF2B5EF4-FFF2-40B4-BE49-F238E27FC236}">
                  <a16:creationId xmlns:a16="http://schemas.microsoft.com/office/drawing/2014/main" id="{48621BF1-184A-4E96-B2C5-4A19F482DECB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;p15">
              <a:extLst>
                <a:ext uri="{FF2B5EF4-FFF2-40B4-BE49-F238E27FC236}">
                  <a16:creationId xmlns:a16="http://schemas.microsoft.com/office/drawing/2014/main" id="{EC7B0EF2-5079-494A-968D-C95288AC9925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;p15">
              <a:extLst>
                <a:ext uri="{FF2B5EF4-FFF2-40B4-BE49-F238E27FC236}">
                  <a16:creationId xmlns:a16="http://schemas.microsoft.com/office/drawing/2014/main" id="{A5327CD3-2822-4A8B-8976-C78B12CACD54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;p15">
              <a:extLst>
                <a:ext uri="{FF2B5EF4-FFF2-40B4-BE49-F238E27FC236}">
                  <a16:creationId xmlns:a16="http://schemas.microsoft.com/office/drawing/2014/main" id="{A75A253E-5FD6-4198-94CD-95E435F7F981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0;p15">
              <a:extLst>
                <a:ext uri="{FF2B5EF4-FFF2-40B4-BE49-F238E27FC236}">
                  <a16:creationId xmlns:a16="http://schemas.microsoft.com/office/drawing/2014/main" id="{2E18909C-B8C6-479E-9521-71AD6A1EA5D7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;p15">
              <a:extLst>
                <a:ext uri="{FF2B5EF4-FFF2-40B4-BE49-F238E27FC236}">
                  <a16:creationId xmlns:a16="http://schemas.microsoft.com/office/drawing/2014/main" id="{D6475EB9-CA10-4E3C-84A1-EE27826D0283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;p15">
              <a:extLst>
                <a:ext uri="{FF2B5EF4-FFF2-40B4-BE49-F238E27FC236}">
                  <a16:creationId xmlns:a16="http://schemas.microsoft.com/office/drawing/2014/main" id="{69FCDCB3-2B67-48BE-AF1D-E56C2BB72A03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;p15">
              <a:extLst>
                <a:ext uri="{FF2B5EF4-FFF2-40B4-BE49-F238E27FC236}">
                  <a16:creationId xmlns:a16="http://schemas.microsoft.com/office/drawing/2014/main" id="{C92C638A-F1A7-4AD7-BCBA-4D14BD1B19D4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4;p15">
              <a:extLst>
                <a:ext uri="{FF2B5EF4-FFF2-40B4-BE49-F238E27FC236}">
                  <a16:creationId xmlns:a16="http://schemas.microsoft.com/office/drawing/2014/main" id="{3E6AC8D3-B67C-4AFF-8C58-5BD21FABDB22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5;p15">
              <a:extLst>
                <a:ext uri="{FF2B5EF4-FFF2-40B4-BE49-F238E27FC236}">
                  <a16:creationId xmlns:a16="http://schemas.microsoft.com/office/drawing/2014/main" id="{72CDA8B5-BB8D-4675-872C-ABE3D9EA8DBE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;p15">
              <a:extLst>
                <a:ext uri="{FF2B5EF4-FFF2-40B4-BE49-F238E27FC236}">
                  <a16:creationId xmlns:a16="http://schemas.microsoft.com/office/drawing/2014/main" id="{1E1B9A12-AC37-4B5C-BE7B-5177018C6ACB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;p15">
              <a:extLst>
                <a:ext uri="{FF2B5EF4-FFF2-40B4-BE49-F238E27FC236}">
                  <a16:creationId xmlns:a16="http://schemas.microsoft.com/office/drawing/2014/main" id="{A88558AD-5E89-46EF-AC38-0A95DC16F502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;p15">
              <a:extLst>
                <a:ext uri="{FF2B5EF4-FFF2-40B4-BE49-F238E27FC236}">
                  <a16:creationId xmlns:a16="http://schemas.microsoft.com/office/drawing/2014/main" id="{64990B31-4A5C-479D-A141-C964459C69FD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;p15">
              <a:extLst>
                <a:ext uri="{FF2B5EF4-FFF2-40B4-BE49-F238E27FC236}">
                  <a16:creationId xmlns:a16="http://schemas.microsoft.com/office/drawing/2014/main" id="{4D0FD6CD-8FD4-42F2-8903-FC9E7B712250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;p15">
              <a:extLst>
                <a:ext uri="{FF2B5EF4-FFF2-40B4-BE49-F238E27FC236}">
                  <a16:creationId xmlns:a16="http://schemas.microsoft.com/office/drawing/2014/main" id="{8D7B30ED-55BA-45E9-B025-BF239149AF43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;p15">
              <a:extLst>
                <a:ext uri="{FF2B5EF4-FFF2-40B4-BE49-F238E27FC236}">
                  <a16:creationId xmlns:a16="http://schemas.microsoft.com/office/drawing/2014/main" id="{5A7DE43C-54DE-42E7-BA6F-F37A55E3EDFC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2;p15">
              <a:extLst>
                <a:ext uri="{FF2B5EF4-FFF2-40B4-BE49-F238E27FC236}">
                  <a16:creationId xmlns:a16="http://schemas.microsoft.com/office/drawing/2014/main" id="{806CE31E-FED8-436C-A309-60AA131C4D1D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3;p15">
              <a:extLst>
                <a:ext uri="{FF2B5EF4-FFF2-40B4-BE49-F238E27FC236}">
                  <a16:creationId xmlns:a16="http://schemas.microsoft.com/office/drawing/2014/main" id="{70ABB3ED-0246-4496-B80B-BD34CF3A5800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;p15">
              <a:extLst>
                <a:ext uri="{FF2B5EF4-FFF2-40B4-BE49-F238E27FC236}">
                  <a16:creationId xmlns:a16="http://schemas.microsoft.com/office/drawing/2014/main" id="{A7CC6CD3-E395-407D-AC1E-AD54B26B8F53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5;p15">
              <a:extLst>
                <a:ext uri="{FF2B5EF4-FFF2-40B4-BE49-F238E27FC236}">
                  <a16:creationId xmlns:a16="http://schemas.microsoft.com/office/drawing/2014/main" id="{47ECD7A1-7FC5-45ED-A5B1-34E25FF530FD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;p15">
              <a:extLst>
                <a:ext uri="{FF2B5EF4-FFF2-40B4-BE49-F238E27FC236}">
                  <a16:creationId xmlns:a16="http://schemas.microsoft.com/office/drawing/2014/main" id="{9538EEF8-B8AA-43BC-A5A3-7F9C0918EAC7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;p15">
              <a:extLst>
                <a:ext uri="{FF2B5EF4-FFF2-40B4-BE49-F238E27FC236}">
                  <a16:creationId xmlns:a16="http://schemas.microsoft.com/office/drawing/2014/main" id="{DC6013C5-632F-4392-84D6-E33FFA300D73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8;p15">
              <a:extLst>
                <a:ext uri="{FF2B5EF4-FFF2-40B4-BE49-F238E27FC236}">
                  <a16:creationId xmlns:a16="http://schemas.microsoft.com/office/drawing/2014/main" id="{AE44B2F6-8C07-4C8C-A3DC-6F8E0295933A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;p15">
              <a:extLst>
                <a:ext uri="{FF2B5EF4-FFF2-40B4-BE49-F238E27FC236}">
                  <a16:creationId xmlns:a16="http://schemas.microsoft.com/office/drawing/2014/main" id="{464BCBBE-5E59-4455-A7ED-8DE6D030E9CE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0;p15">
              <a:extLst>
                <a:ext uri="{FF2B5EF4-FFF2-40B4-BE49-F238E27FC236}">
                  <a16:creationId xmlns:a16="http://schemas.microsoft.com/office/drawing/2014/main" id="{D3F74DE0-48F0-41EC-8E52-1A667D6FB5B1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1;p15">
              <a:extLst>
                <a:ext uri="{FF2B5EF4-FFF2-40B4-BE49-F238E27FC236}">
                  <a16:creationId xmlns:a16="http://schemas.microsoft.com/office/drawing/2014/main" id="{1D7FCE2A-C699-42C1-BCEC-5647DD3948A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2;p15">
              <a:extLst>
                <a:ext uri="{FF2B5EF4-FFF2-40B4-BE49-F238E27FC236}">
                  <a16:creationId xmlns:a16="http://schemas.microsoft.com/office/drawing/2014/main" id="{18C6E165-DC27-40FD-BA08-0D5B2E9809C6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;p15">
              <a:extLst>
                <a:ext uri="{FF2B5EF4-FFF2-40B4-BE49-F238E27FC236}">
                  <a16:creationId xmlns:a16="http://schemas.microsoft.com/office/drawing/2014/main" id="{CEED35F7-1933-4687-B296-81A3F2C0E657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4;p15">
              <a:extLst>
                <a:ext uri="{FF2B5EF4-FFF2-40B4-BE49-F238E27FC236}">
                  <a16:creationId xmlns:a16="http://schemas.microsoft.com/office/drawing/2014/main" id="{709AF8E1-FFBF-4C02-959D-FA508A23B445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5;p15">
              <a:extLst>
                <a:ext uri="{FF2B5EF4-FFF2-40B4-BE49-F238E27FC236}">
                  <a16:creationId xmlns:a16="http://schemas.microsoft.com/office/drawing/2014/main" id="{6B71E0AF-D2DF-4699-9D70-CF331B16E503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;p15">
              <a:extLst>
                <a:ext uri="{FF2B5EF4-FFF2-40B4-BE49-F238E27FC236}">
                  <a16:creationId xmlns:a16="http://schemas.microsoft.com/office/drawing/2014/main" id="{9495BE67-AB24-4103-8171-D9980C873BC8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;p15">
              <a:extLst>
                <a:ext uri="{FF2B5EF4-FFF2-40B4-BE49-F238E27FC236}">
                  <a16:creationId xmlns:a16="http://schemas.microsoft.com/office/drawing/2014/main" id="{0C017B00-6A2D-40AE-89A2-AC3D53B6EE9B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8;p15">
              <a:extLst>
                <a:ext uri="{FF2B5EF4-FFF2-40B4-BE49-F238E27FC236}">
                  <a16:creationId xmlns:a16="http://schemas.microsoft.com/office/drawing/2014/main" id="{0539D7C0-D46C-474E-BF37-5D7E856B66C5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9;p15">
              <a:extLst>
                <a:ext uri="{FF2B5EF4-FFF2-40B4-BE49-F238E27FC236}">
                  <a16:creationId xmlns:a16="http://schemas.microsoft.com/office/drawing/2014/main" id="{BE3BA181-7CBB-44E2-8527-AFE7A44FE946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0;p15">
              <a:extLst>
                <a:ext uri="{FF2B5EF4-FFF2-40B4-BE49-F238E27FC236}">
                  <a16:creationId xmlns:a16="http://schemas.microsoft.com/office/drawing/2014/main" id="{CA3B9301-2929-47AE-893E-4413D38A89E6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1;p15">
              <a:extLst>
                <a:ext uri="{FF2B5EF4-FFF2-40B4-BE49-F238E27FC236}">
                  <a16:creationId xmlns:a16="http://schemas.microsoft.com/office/drawing/2014/main" id="{AE0EA489-E341-4613-8674-E95149AD83A0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2;p15">
              <a:extLst>
                <a:ext uri="{FF2B5EF4-FFF2-40B4-BE49-F238E27FC236}">
                  <a16:creationId xmlns:a16="http://schemas.microsoft.com/office/drawing/2014/main" id="{5E506E68-DB97-4403-9844-B08E591D479A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3;p15">
              <a:extLst>
                <a:ext uri="{FF2B5EF4-FFF2-40B4-BE49-F238E27FC236}">
                  <a16:creationId xmlns:a16="http://schemas.microsoft.com/office/drawing/2014/main" id="{C77BB3BD-274A-45B9-82E3-4011A5F2BB9D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;p15">
              <a:extLst>
                <a:ext uri="{FF2B5EF4-FFF2-40B4-BE49-F238E27FC236}">
                  <a16:creationId xmlns:a16="http://schemas.microsoft.com/office/drawing/2014/main" id="{AF8DD1AA-ADB8-48AB-BACB-ABCBCBB8CBE2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5;p15">
              <a:extLst>
                <a:ext uri="{FF2B5EF4-FFF2-40B4-BE49-F238E27FC236}">
                  <a16:creationId xmlns:a16="http://schemas.microsoft.com/office/drawing/2014/main" id="{8F28F681-31E3-44C4-82DC-61CF6F12513D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6;p15">
              <a:extLst>
                <a:ext uri="{FF2B5EF4-FFF2-40B4-BE49-F238E27FC236}">
                  <a16:creationId xmlns:a16="http://schemas.microsoft.com/office/drawing/2014/main" id="{841FB9BC-D6F8-4B99-8F65-CAE53AF4F932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7;p15">
              <a:extLst>
                <a:ext uri="{FF2B5EF4-FFF2-40B4-BE49-F238E27FC236}">
                  <a16:creationId xmlns:a16="http://schemas.microsoft.com/office/drawing/2014/main" id="{9A7DF743-7F1B-4C57-9702-ACDFCFC7FB17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8;p15">
              <a:extLst>
                <a:ext uri="{FF2B5EF4-FFF2-40B4-BE49-F238E27FC236}">
                  <a16:creationId xmlns:a16="http://schemas.microsoft.com/office/drawing/2014/main" id="{96F3F9E2-A748-4E22-B565-7E7604AD814B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9;p15">
              <a:extLst>
                <a:ext uri="{FF2B5EF4-FFF2-40B4-BE49-F238E27FC236}">
                  <a16:creationId xmlns:a16="http://schemas.microsoft.com/office/drawing/2014/main" id="{4ED06F4F-AC8C-4C6F-A65F-C6C4731D3807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;p15">
              <a:extLst>
                <a:ext uri="{FF2B5EF4-FFF2-40B4-BE49-F238E27FC236}">
                  <a16:creationId xmlns:a16="http://schemas.microsoft.com/office/drawing/2014/main" id="{05CEE617-DBF1-4D06-9C29-C69390105468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;p15">
              <a:extLst>
                <a:ext uri="{FF2B5EF4-FFF2-40B4-BE49-F238E27FC236}">
                  <a16:creationId xmlns:a16="http://schemas.microsoft.com/office/drawing/2014/main" id="{A13B750E-8510-4D6F-BFAA-6FD3EDDE67EE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2;p15">
              <a:extLst>
                <a:ext uri="{FF2B5EF4-FFF2-40B4-BE49-F238E27FC236}">
                  <a16:creationId xmlns:a16="http://schemas.microsoft.com/office/drawing/2014/main" id="{3034461E-E392-4966-B8DA-3BC3FBA3C340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;p15">
              <a:extLst>
                <a:ext uri="{FF2B5EF4-FFF2-40B4-BE49-F238E27FC236}">
                  <a16:creationId xmlns:a16="http://schemas.microsoft.com/office/drawing/2014/main" id="{B11B27F8-369C-4227-84A0-A3413FFC3932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4;p15">
              <a:extLst>
                <a:ext uri="{FF2B5EF4-FFF2-40B4-BE49-F238E27FC236}">
                  <a16:creationId xmlns:a16="http://schemas.microsoft.com/office/drawing/2014/main" id="{404F1FBE-E64C-411A-87FE-681F1BDCCD5F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5;p15">
              <a:extLst>
                <a:ext uri="{FF2B5EF4-FFF2-40B4-BE49-F238E27FC236}">
                  <a16:creationId xmlns:a16="http://schemas.microsoft.com/office/drawing/2014/main" id="{FEF8FCF2-1F03-4623-A530-31D0A982FCBC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6;p15">
              <a:extLst>
                <a:ext uri="{FF2B5EF4-FFF2-40B4-BE49-F238E27FC236}">
                  <a16:creationId xmlns:a16="http://schemas.microsoft.com/office/drawing/2014/main" id="{EDD985DD-A65D-4581-97DB-4164307A8D47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;p15">
              <a:extLst>
                <a:ext uri="{FF2B5EF4-FFF2-40B4-BE49-F238E27FC236}">
                  <a16:creationId xmlns:a16="http://schemas.microsoft.com/office/drawing/2014/main" id="{63E60D27-CFF7-452B-9A45-B96D833943D8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8;p15">
              <a:extLst>
                <a:ext uri="{FF2B5EF4-FFF2-40B4-BE49-F238E27FC236}">
                  <a16:creationId xmlns:a16="http://schemas.microsoft.com/office/drawing/2014/main" id="{6E6126BD-1915-4DAD-AC1E-F86EA8610BCD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9;p15">
              <a:extLst>
                <a:ext uri="{FF2B5EF4-FFF2-40B4-BE49-F238E27FC236}">
                  <a16:creationId xmlns:a16="http://schemas.microsoft.com/office/drawing/2014/main" id="{D4156546-7FBD-4E51-B752-3994BFBC22FB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0;p15">
              <a:extLst>
                <a:ext uri="{FF2B5EF4-FFF2-40B4-BE49-F238E27FC236}">
                  <a16:creationId xmlns:a16="http://schemas.microsoft.com/office/drawing/2014/main" id="{84787726-E3D9-401A-B180-7BABABC28F19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1;p15">
              <a:extLst>
                <a:ext uri="{FF2B5EF4-FFF2-40B4-BE49-F238E27FC236}">
                  <a16:creationId xmlns:a16="http://schemas.microsoft.com/office/drawing/2014/main" id="{888E2ECB-6D24-4299-BB28-4D9AC997F75F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2;p15">
              <a:extLst>
                <a:ext uri="{FF2B5EF4-FFF2-40B4-BE49-F238E27FC236}">
                  <a16:creationId xmlns:a16="http://schemas.microsoft.com/office/drawing/2014/main" id="{9BFCB72A-4ED0-459B-984F-1CDD63FA2FAF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3;p15">
              <a:extLst>
                <a:ext uri="{FF2B5EF4-FFF2-40B4-BE49-F238E27FC236}">
                  <a16:creationId xmlns:a16="http://schemas.microsoft.com/office/drawing/2014/main" id="{577A7B63-E6B7-4525-975B-E5B9311571E3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85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4F9A28-F2B1-474B-8BAD-D7A0B553B923}"/>
              </a:ext>
            </a:extLst>
          </p:cNvPr>
          <p:cNvGrpSpPr/>
          <p:nvPr/>
        </p:nvGrpSpPr>
        <p:grpSpPr>
          <a:xfrm>
            <a:off x="820863" y="1132246"/>
            <a:ext cx="6968509" cy="3103299"/>
            <a:chOff x="737420" y="1274038"/>
            <a:chExt cx="7853808" cy="3497551"/>
          </a:xfrm>
        </p:grpSpPr>
        <p:grpSp>
          <p:nvGrpSpPr>
            <p:cNvPr id="579" name="Google Shape;579;p20"/>
            <p:cNvGrpSpPr/>
            <p:nvPr/>
          </p:nvGrpSpPr>
          <p:grpSpPr>
            <a:xfrm>
              <a:off x="1281790" y="3100459"/>
              <a:ext cx="298169" cy="339253"/>
              <a:chOff x="1529350" y="258825"/>
              <a:chExt cx="423475" cy="481825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82" name="Google Shape;582;p20"/>
            <p:cNvGrpSpPr/>
            <p:nvPr/>
          </p:nvGrpSpPr>
          <p:grpSpPr>
            <a:xfrm>
              <a:off x="4422916" y="3118328"/>
              <a:ext cx="298169" cy="339253"/>
              <a:chOff x="1529350" y="258825"/>
              <a:chExt cx="423475" cy="481825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85" name="Google Shape;585;p20"/>
            <p:cNvGrpSpPr/>
            <p:nvPr/>
          </p:nvGrpSpPr>
          <p:grpSpPr>
            <a:xfrm>
              <a:off x="6130666" y="2301253"/>
              <a:ext cx="298169" cy="339253"/>
              <a:chOff x="1529350" y="258825"/>
              <a:chExt cx="423475" cy="481825"/>
            </a:xfrm>
          </p:grpSpPr>
          <p:sp>
            <p:nvSpPr>
              <p:cNvPr id="586" name="Google Shape;586;p20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88" name="Google Shape;588;p20"/>
            <p:cNvGrpSpPr/>
            <p:nvPr/>
          </p:nvGrpSpPr>
          <p:grpSpPr>
            <a:xfrm>
              <a:off x="7804770" y="2987998"/>
              <a:ext cx="298169" cy="339253"/>
              <a:chOff x="1529350" y="258825"/>
              <a:chExt cx="423475" cy="481825"/>
            </a:xfrm>
          </p:grpSpPr>
          <p:sp>
            <p:nvSpPr>
              <p:cNvPr id="589" name="Google Shape;589;p20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91" name="Google Shape;591;p20"/>
            <p:cNvGrpSpPr/>
            <p:nvPr/>
          </p:nvGrpSpPr>
          <p:grpSpPr>
            <a:xfrm>
              <a:off x="737420" y="3565450"/>
              <a:ext cx="1465500" cy="1206138"/>
              <a:chOff x="473925" y="3525925"/>
              <a:chExt cx="1465500" cy="1206138"/>
            </a:xfrm>
          </p:grpSpPr>
          <p:sp>
            <p:nvSpPr>
              <p:cNvPr id="592" name="Google Shape;592;p20"/>
              <p:cNvSpPr txBox="1"/>
              <p:nvPr/>
            </p:nvSpPr>
            <p:spPr>
              <a:xfrm>
                <a:off x="473925" y="4196563"/>
                <a:ext cx="1465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3" name="Google Shape;593;p20"/>
              <p:cNvSpPr txBox="1"/>
              <p:nvPr/>
            </p:nvSpPr>
            <p:spPr>
              <a:xfrm>
                <a:off x="654701" y="3886812"/>
                <a:ext cx="11040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VScode</a:t>
                </a:r>
              </a:p>
            </p:txBody>
          </p:sp>
          <p:sp>
            <p:nvSpPr>
              <p:cNvPr id="594" name="Google Shape;594;p20"/>
              <p:cNvSpPr txBox="1"/>
              <p:nvPr/>
            </p:nvSpPr>
            <p:spPr>
              <a:xfrm>
                <a:off x="952500" y="3525925"/>
                <a:ext cx="508500" cy="33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95" name="Google Shape;595;p20"/>
            <p:cNvGrpSpPr/>
            <p:nvPr/>
          </p:nvGrpSpPr>
          <p:grpSpPr>
            <a:xfrm>
              <a:off x="7279778" y="3420210"/>
              <a:ext cx="1311450" cy="1351379"/>
              <a:chOff x="7316199" y="3525925"/>
              <a:chExt cx="1311450" cy="1351379"/>
            </a:xfrm>
          </p:grpSpPr>
          <p:sp>
            <p:nvSpPr>
              <p:cNvPr id="596" name="Google Shape;596;p20"/>
              <p:cNvSpPr txBox="1"/>
              <p:nvPr/>
            </p:nvSpPr>
            <p:spPr>
              <a:xfrm>
                <a:off x="7316199" y="4341804"/>
                <a:ext cx="131145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Pandas, NumPy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Seaborn, Plotly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sklearn</a:t>
                </a:r>
                <a:endParaRPr lang="ar-SA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7" name="Google Shape;597;p20"/>
              <p:cNvSpPr txBox="1"/>
              <p:nvPr/>
            </p:nvSpPr>
            <p:spPr>
              <a:xfrm>
                <a:off x="7392075" y="3884141"/>
                <a:ext cx="11574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Python</a:t>
                </a:r>
                <a:endParaRPr lang="en-GB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8" name="Google Shape;598;p20"/>
              <p:cNvSpPr txBox="1"/>
              <p:nvPr/>
            </p:nvSpPr>
            <p:spPr>
              <a:xfrm>
                <a:off x="7716450" y="3525925"/>
                <a:ext cx="508500" cy="335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99" name="Google Shape;599;p20"/>
            <p:cNvGrpSpPr/>
            <p:nvPr/>
          </p:nvGrpSpPr>
          <p:grpSpPr>
            <a:xfrm>
              <a:off x="2748616" y="2301253"/>
              <a:ext cx="298169" cy="339253"/>
              <a:chOff x="1529350" y="258825"/>
              <a:chExt cx="423475" cy="481825"/>
            </a:xfrm>
          </p:grpSpPr>
          <p:sp>
            <p:nvSpPr>
              <p:cNvPr id="600" name="Google Shape;600;p20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6298" extrusionOk="0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02" name="Google Shape;602;p20"/>
            <p:cNvGrpSpPr/>
            <p:nvPr/>
          </p:nvGrpSpPr>
          <p:grpSpPr>
            <a:xfrm>
              <a:off x="2164950" y="1274038"/>
              <a:ext cx="1465500" cy="958812"/>
              <a:chOff x="2164950" y="1274038"/>
              <a:chExt cx="1465500" cy="958812"/>
            </a:xfrm>
          </p:grpSpPr>
          <p:grpSp>
            <p:nvGrpSpPr>
              <p:cNvPr id="603" name="Google Shape;603;p20"/>
              <p:cNvGrpSpPr/>
              <p:nvPr/>
            </p:nvGrpSpPr>
            <p:grpSpPr>
              <a:xfrm>
                <a:off x="2164950" y="1274038"/>
                <a:ext cx="1465500" cy="584835"/>
                <a:chOff x="2164950" y="2353775"/>
                <a:chExt cx="1465500" cy="584835"/>
              </a:xfrm>
            </p:grpSpPr>
            <p:sp>
              <p:nvSpPr>
                <p:cNvPr id="604" name="Google Shape;604;p20"/>
                <p:cNvSpPr txBox="1"/>
                <p:nvPr/>
              </p:nvSpPr>
              <p:spPr>
                <a:xfrm>
                  <a:off x="2164950" y="2353775"/>
                  <a:ext cx="1465500" cy="51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05" name="Google Shape;605;p20"/>
                <p:cNvSpPr txBox="1"/>
                <p:nvPr/>
              </p:nvSpPr>
              <p:spPr>
                <a:xfrm>
                  <a:off x="2371350" y="2618510"/>
                  <a:ext cx="1104000" cy="32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Trello</a:t>
                  </a:r>
                </a:p>
              </p:txBody>
            </p:sp>
          </p:grpSp>
          <p:sp>
            <p:nvSpPr>
              <p:cNvPr id="606" name="Google Shape;606;p20"/>
              <p:cNvSpPr txBox="1"/>
              <p:nvPr/>
            </p:nvSpPr>
            <p:spPr>
              <a:xfrm>
                <a:off x="2643450" y="1897450"/>
                <a:ext cx="508500" cy="3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07" name="Google Shape;607;p20"/>
            <p:cNvGrpSpPr/>
            <p:nvPr/>
          </p:nvGrpSpPr>
          <p:grpSpPr>
            <a:xfrm>
              <a:off x="5547000" y="1274038"/>
              <a:ext cx="1466186" cy="958812"/>
              <a:chOff x="5547000" y="1274038"/>
              <a:chExt cx="1466186" cy="958812"/>
            </a:xfrm>
          </p:grpSpPr>
          <p:grpSp>
            <p:nvGrpSpPr>
              <p:cNvPr id="608" name="Google Shape;608;p20"/>
              <p:cNvGrpSpPr/>
              <p:nvPr/>
            </p:nvGrpSpPr>
            <p:grpSpPr>
              <a:xfrm>
                <a:off x="5547000" y="1274038"/>
                <a:ext cx="1466186" cy="589210"/>
                <a:chOff x="5547000" y="4018500"/>
                <a:chExt cx="1466186" cy="589210"/>
              </a:xfrm>
            </p:grpSpPr>
            <p:sp>
              <p:nvSpPr>
                <p:cNvPr id="609" name="Google Shape;609;p20"/>
                <p:cNvSpPr txBox="1"/>
                <p:nvPr/>
              </p:nvSpPr>
              <p:spPr>
                <a:xfrm>
                  <a:off x="5547000" y="4018500"/>
                  <a:ext cx="1465500" cy="51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10" name="Google Shape;610;p20"/>
                <p:cNvSpPr txBox="1"/>
                <p:nvPr/>
              </p:nvSpPr>
              <p:spPr>
                <a:xfrm>
                  <a:off x="5597613" y="4287610"/>
                  <a:ext cx="1415573" cy="32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PowerPoint</a:t>
                  </a:r>
                  <a:endParaRPr lang="ar-SA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sp>
            <p:nvSpPr>
              <p:cNvPr id="611" name="Google Shape;611;p20"/>
              <p:cNvSpPr txBox="1"/>
              <p:nvPr/>
            </p:nvSpPr>
            <p:spPr>
              <a:xfrm>
                <a:off x="6025500" y="1897450"/>
                <a:ext cx="508500" cy="33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12" name="Google Shape;612;p20"/>
            <p:cNvSpPr/>
            <p:nvPr/>
          </p:nvSpPr>
          <p:spPr>
            <a:xfrm>
              <a:off x="1409675" y="3262300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872050" y="266697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100650" y="244522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4546350" y="302392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778350" y="3262300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6254100" y="266697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482700" y="244522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945125" y="3023925"/>
              <a:ext cx="51300" cy="5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20"/>
            <p:cNvGrpSpPr/>
            <p:nvPr/>
          </p:nvGrpSpPr>
          <p:grpSpPr>
            <a:xfrm>
              <a:off x="1590830" y="2470876"/>
              <a:ext cx="6354296" cy="755322"/>
              <a:chOff x="1460975" y="2470875"/>
              <a:chExt cx="6509725" cy="817075"/>
            </a:xfrm>
          </p:grpSpPr>
          <p:cxnSp>
            <p:nvCxnSpPr>
              <p:cNvPr id="621" name="Google Shape;621;p20"/>
              <p:cNvCxnSpPr>
                <a:stCxn id="612" idx="6"/>
                <a:endCxn id="613" idx="4"/>
              </p:cNvCxnSpPr>
              <p:nvPr/>
            </p:nvCxnSpPr>
            <p:spPr>
              <a:xfrm rot="10800000" flipH="1">
                <a:off x="1460975" y="2718250"/>
                <a:ext cx="1436700" cy="5697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0"/>
              <p:cNvCxnSpPr>
                <a:stCxn id="614" idx="6"/>
                <a:endCxn id="615" idx="0"/>
              </p:cNvCxnSpPr>
              <p:nvPr/>
            </p:nvCxnSpPr>
            <p:spPr>
              <a:xfrm>
                <a:off x="3151950" y="2470875"/>
                <a:ext cx="1420200" cy="5532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0"/>
              <p:cNvCxnSpPr>
                <a:stCxn id="616" idx="6"/>
                <a:endCxn id="617" idx="4"/>
              </p:cNvCxnSpPr>
              <p:nvPr/>
            </p:nvCxnSpPr>
            <p:spPr>
              <a:xfrm rot="10800000" flipH="1">
                <a:off x="4829650" y="2718250"/>
                <a:ext cx="1450200" cy="5697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0"/>
              <p:cNvCxnSpPr>
                <a:stCxn id="618" idx="6"/>
                <a:endCxn id="619" idx="0"/>
              </p:cNvCxnSpPr>
              <p:nvPr/>
            </p:nvCxnSpPr>
            <p:spPr>
              <a:xfrm>
                <a:off x="6534000" y="2470875"/>
                <a:ext cx="1436700" cy="5532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5" name="Google Shape;625;p20"/>
            <p:cNvGrpSpPr/>
            <p:nvPr/>
          </p:nvGrpSpPr>
          <p:grpSpPr>
            <a:xfrm>
              <a:off x="2025099" y="2912326"/>
              <a:ext cx="308472" cy="274510"/>
              <a:chOff x="883325" y="238125"/>
              <a:chExt cx="5853350" cy="5238750"/>
            </a:xfrm>
          </p:grpSpPr>
          <p:sp>
            <p:nvSpPr>
              <p:cNvPr id="626" name="Google Shape;626;p20"/>
              <p:cNvSpPr/>
              <p:nvPr/>
            </p:nvSpPr>
            <p:spPr>
              <a:xfrm>
                <a:off x="883325" y="238125"/>
                <a:ext cx="58533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34134" h="209550" extrusionOk="0">
                    <a:moveTo>
                      <a:pt x="98628" y="10051"/>
                    </a:moveTo>
                    <a:lnTo>
                      <a:pt x="98773" y="10123"/>
                    </a:lnTo>
                    <a:lnTo>
                      <a:pt x="98773" y="10195"/>
                    </a:lnTo>
                    <a:lnTo>
                      <a:pt x="98845" y="10340"/>
                    </a:lnTo>
                    <a:lnTo>
                      <a:pt x="98845" y="14172"/>
                    </a:lnTo>
                    <a:lnTo>
                      <a:pt x="98773" y="14245"/>
                    </a:lnTo>
                    <a:lnTo>
                      <a:pt x="98773" y="14389"/>
                    </a:lnTo>
                    <a:lnTo>
                      <a:pt x="98628" y="14462"/>
                    </a:lnTo>
                    <a:lnTo>
                      <a:pt x="91181" y="14462"/>
                    </a:lnTo>
                    <a:lnTo>
                      <a:pt x="91108" y="14534"/>
                    </a:lnTo>
                    <a:lnTo>
                      <a:pt x="91036" y="14606"/>
                    </a:lnTo>
                    <a:lnTo>
                      <a:pt x="91036" y="14751"/>
                    </a:lnTo>
                    <a:lnTo>
                      <a:pt x="91036" y="31816"/>
                    </a:lnTo>
                    <a:lnTo>
                      <a:pt x="90964" y="31960"/>
                    </a:lnTo>
                    <a:lnTo>
                      <a:pt x="90891" y="32033"/>
                    </a:lnTo>
                    <a:lnTo>
                      <a:pt x="84528" y="32033"/>
                    </a:lnTo>
                    <a:lnTo>
                      <a:pt x="84456" y="31960"/>
                    </a:lnTo>
                    <a:lnTo>
                      <a:pt x="84456" y="31816"/>
                    </a:lnTo>
                    <a:lnTo>
                      <a:pt x="84456" y="14751"/>
                    </a:lnTo>
                    <a:lnTo>
                      <a:pt x="84384" y="14606"/>
                    </a:lnTo>
                    <a:lnTo>
                      <a:pt x="84311" y="14534"/>
                    </a:lnTo>
                    <a:lnTo>
                      <a:pt x="84239" y="14462"/>
                    </a:lnTo>
                    <a:lnTo>
                      <a:pt x="76864" y="14462"/>
                    </a:lnTo>
                    <a:lnTo>
                      <a:pt x="76719" y="14389"/>
                    </a:lnTo>
                    <a:lnTo>
                      <a:pt x="76647" y="14245"/>
                    </a:lnTo>
                    <a:lnTo>
                      <a:pt x="76647" y="14172"/>
                    </a:lnTo>
                    <a:lnTo>
                      <a:pt x="76647" y="10340"/>
                    </a:lnTo>
                    <a:lnTo>
                      <a:pt x="76647" y="10195"/>
                    </a:lnTo>
                    <a:lnTo>
                      <a:pt x="76719" y="10123"/>
                    </a:lnTo>
                    <a:lnTo>
                      <a:pt x="76864" y="10051"/>
                    </a:lnTo>
                    <a:close/>
                    <a:moveTo>
                      <a:pt x="144255" y="10051"/>
                    </a:moveTo>
                    <a:lnTo>
                      <a:pt x="144327" y="10123"/>
                    </a:lnTo>
                    <a:lnTo>
                      <a:pt x="144327" y="10195"/>
                    </a:lnTo>
                    <a:lnTo>
                      <a:pt x="144327" y="10268"/>
                    </a:lnTo>
                    <a:lnTo>
                      <a:pt x="136807" y="21548"/>
                    </a:lnTo>
                    <a:lnTo>
                      <a:pt x="136807" y="21837"/>
                    </a:lnTo>
                    <a:lnTo>
                      <a:pt x="136879" y="22054"/>
                    </a:lnTo>
                    <a:lnTo>
                      <a:pt x="144761" y="31888"/>
                    </a:lnTo>
                    <a:lnTo>
                      <a:pt x="144833" y="31960"/>
                    </a:lnTo>
                    <a:lnTo>
                      <a:pt x="144833" y="32033"/>
                    </a:lnTo>
                    <a:lnTo>
                      <a:pt x="137819" y="32033"/>
                    </a:lnTo>
                    <a:lnTo>
                      <a:pt x="137603" y="31816"/>
                    </a:lnTo>
                    <a:lnTo>
                      <a:pt x="133192" y="24874"/>
                    </a:lnTo>
                    <a:lnTo>
                      <a:pt x="133119" y="24802"/>
                    </a:lnTo>
                    <a:lnTo>
                      <a:pt x="132975" y="24802"/>
                    </a:lnTo>
                    <a:lnTo>
                      <a:pt x="132903" y="24874"/>
                    </a:lnTo>
                    <a:lnTo>
                      <a:pt x="128564" y="31816"/>
                    </a:lnTo>
                    <a:lnTo>
                      <a:pt x="128347" y="32033"/>
                    </a:lnTo>
                    <a:lnTo>
                      <a:pt x="115042" y="32033"/>
                    </a:lnTo>
                    <a:lnTo>
                      <a:pt x="114970" y="31960"/>
                    </a:lnTo>
                    <a:lnTo>
                      <a:pt x="114898" y="31816"/>
                    </a:lnTo>
                    <a:lnTo>
                      <a:pt x="113379" y="27333"/>
                    </a:lnTo>
                    <a:lnTo>
                      <a:pt x="113235" y="27116"/>
                    </a:lnTo>
                    <a:lnTo>
                      <a:pt x="113018" y="27043"/>
                    </a:lnTo>
                    <a:lnTo>
                      <a:pt x="104919" y="27043"/>
                    </a:lnTo>
                    <a:lnTo>
                      <a:pt x="104630" y="27116"/>
                    </a:lnTo>
                    <a:lnTo>
                      <a:pt x="104485" y="27333"/>
                    </a:lnTo>
                    <a:lnTo>
                      <a:pt x="102895" y="31816"/>
                    </a:lnTo>
                    <a:lnTo>
                      <a:pt x="102822" y="31960"/>
                    </a:lnTo>
                    <a:lnTo>
                      <a:pt x="102678" y="32033"/>
                    </a:lnTo>
                    <a:lnTo>
                      <a:pt x="96315" y="32033"/>
                    </a:lnTo>
                    <a:lnTo>
                      <a:pt x="96242" y="31960"/>
                    </a:lnTo>
                    <a:lnTo>
                      <a:pt x="96315" y="31816"/>
                    </a:lnTo>
                    <a:lnTo>
                      <a:pt x="104992" y="10340"/>
                    </a:lnTo>
                    <a:lnTo>
                      <a:pt x="105136" y="10123"/>
                    </a:lnTo>
                    <a:lnTo>
                      <a:pt x="105353" y="10051"/>
                    </a:lnTo>
                    <a:lnTo>
                      <a:pt x="112584" y="10051"/>
                    </a:lnTo>
                    <a:lnTo>
                      <a:pt x="112801" y="10123"/>
                    </a:lnTo>
                    <a:lnTo>
                      <a:pt x="112945" y="10340"/>
                    </a:lnTo>
                    <a:lnTo>
                      <a:pt x="121478" y="31671"/>
                    </a:lnTo>
                    <a:lnTo>
                      <a:pt x="129287" y="22054"/>
                    </a:lnTo>
                    <a:lnTo>
                      <a:pt x="129359" y="21837"/>
                    </a:lnTo>
                    <a:lnTo>
                      <a:pt x="129287" y="21548"/>
                    </a:lnTo>
                    <a:lnTo>
                      <a:pt x="121839" y="10268"/>
                    </a:lnTo>
                    <a:lnTo>
                      <a:pt x="121767" y="10195"/>
                    </a:lnTo>
                    <a:lnTo>
                      <a:pt x="121767" y="10123"/>
                    </a:lnTo>
                    <a:lnTo>
                      <a:pt x="121839" y="10051"/>
                    </a:lnTo>
                    <a:lnTo>
                      <a:pt x="128564" y="10051"/>
                    </a:lnTo>
                    <a:lnTo>
                      <a:pt x="128853" y="10123"/>
                    </a:lnTo>
                    <a:lnTo>
                      <a:pt x="129070" y="10268"/>
                    </a:lnTo>
                    <a:lnTo>
                      <a:pt x="132903" y="16559"/>
                    </a:lnTo>
                    <a:lnTo>
                      <a:pt x="132975" y="16631"/>
                    </a:lnTo>
                    <a:lnTo>
                      <a:pt x="133119" y="16631"/>
                    </a:lnTo>
                    <a:lnTo>
                      <a:pt x="133192" y="16559"/>
                    </a:lnTo>
                    <a:lnTo>
                      <a:pt x="137096" y="10268"/>
                    </a:lnTo>
                    <a:lnTo>
                      <a:pt x="137313" y="10123"/>
                    </a:lnTo>
                    <a:lnTo>
                      <a:pt x="137530" y="10051"/>
                    </a:lnTo>
                    <a:close/>
                    <a:moveTo>
                      <a:pt x="154523" y="10051"/>
                    </a:moveTo>
                    <a:lnTo>
                      <a:pt x="154595" y="10123"/>
                    </a:lnTo>
                    <a:lnTo>
                      <a:pt x="154667" y="10195"/>
                    </a:lnTo>
                    <a:lnTo>
                      <a:pt x="154740" y="10340"/>
                    </a:lnTo>
                    <a:lnTo>
                      <a:pt x="154740" y="31816"/>
                    </a:lnTo>
                    <a:lnTo>
                      <a:pt x="154667" y="31960"/>
                    </a:lnTo>
                    <a:lnTo>
                      <a:pt x="154595" y="32033"/>
                    </a:lnTo>
                    <a:lnTo>
                      <a:pt x="148304" y="32033"/>
                    </a:lnTo>
                    <a:lnTo>
                      <a:pt x="148160" y="31960"/>
                    </a:lnTo>
                    <a:lnTo>
                      <a:pt x="148160" y="31816"/>
                    </a:lnTo>
                    <a:lnTo>
                      <a:pt x="148160" y="10340"/>
                    </a:lnTo>
                    <a:lnTo>
                      <a:pt x="148160" y="10195"/>
                    </a:lnTo>
                    <a:lnTo>
                      <a:pt x="148232" y="10123"/>
                    </a:lnTo>
                    <a:lnTo>
                      <a:pt x="148304" y="10051"/>
                    </a:lnTo>
                    <a:close/>
                    <a:moveTo>
                      <a:pt x="168984" y="42084"/>
                    </a:moveTo>
                    <a:lnTo>
                      <a:pt x="170069" y="42228"/>
                    </a:lnTo>
                    <a:lnTo>
                      <a:pt x="171154" y="42517"/>
                    </a:lnTo>
                    <a:lnTo>
                      <a:pt x="172238" y="42807"/>
                    </a:lnTo>
                    <a:lnTo>
                      <a:pt x="173323" y="43240"/>
                    </a:lnTo>
                    <a:lnTo>
                      <a:pt x="174335" y="43674"/>
                    </a:lnTo>
                    <a:lnTo>
                      <a:pt x="175347" y="44253"/>
                    </a:lnTo>
                    <a:lnTo>
                      <a:pt x="176360" y="44831"/>
                    </a:lnTo>
                    <a:lnTo>
                      <a:pt x="177300" y="45554"/>
                    </a:lnTo>
                    <a:lnTo>
                      <a:pt x="178167" y="46277"/>
                    </a:lnTo>
                    <a:lnTo>
                      <a:pt x="179035" y="47073"/>
                    </a:lnTo>
                    <a:lnTo>
                      <a:pt x="179831" y="47868"/>
                    </a:lnTo>
                    <a:lnTo>
                      <a:pt x="180554" y="48808"/>
                    </a:lnTo>
                    <a:lnTo>
                      <a:pt x="181132" y="49676"/>
                    </a:lnTo>
                    <a:lnTo>
                      <a:pt x="181711" y="50616"/>
                    </a:lnTo>
                    <a:lnTo>
                      <a:pt x="182144" y="51628"/>
                    </a:lnTo>
                    <a:lnTo>
                      <a:pt x="200438" y="96098"/>
                    </a:lnTo>
                    <a:lnTo>
                      <a:pt x="200800" y="97038"/>
                    </a:lnTo>
                    <a:lnTo>
                      <a:pt x="201017" y="97978"/>
                    </a:lnTo>
                    <a:lnTo>
                      <a:pt x="201089" y="98918"/>
                    </a:lnTo>
                    <a:lnTo>
                      <a:pt x="201161" y="99786"/>
                    </a:lnTo>
                    <a:lnTo>
                      <a:pt x="201017" y="100653"/>
                    </a:lnTo>
                    <a:lnTo>
                      <a:pt x="200872" y="101449"/>
                    </a:lnTo>
                    <a:lnTo>
                      <a:pt x="200583" y="102172"/>
                    </a:lnTo>
                    <a:lnTo>
                      <a:pt x="200149" y="102823"/>
                    </a:lnTo>
                    <a:lnTo>
                      <a:pt x="199715" y="103473"/>
                    </a:lnTo>
                    <a:lnTo>
                      <a:pt x="199137" y="103980"/>
                    </a:lnTo>
                    <a:lnTo>
                      <a:pt x="198486" y="104486"/>
                    </a:lnTo>
                    <a:lnTo>
                      <a:pt x="197691" y="104920"/>
                    </a:lnTo>
                    <a:lnTo>
                      <a:pt x="196895" y="105209"/>
                    </a:lnTo>
                    <a:lnTo>
                      <a:pt x="196028" y="105426"/>
                    </a:lnTo>
                    <a:lnTo>
                      <a:pt x="195088" y="105570"/>
                    </a:lnTo>
                    <a:lnTo>
                      <a:pt x="194003" y="105643"/>
                    </a:lnTo>
                    <a:lnTo>
                      <a:pt x="39914" y="105643"/>
                    </a:lnTo>
                    <a:lnTo>
                      <a:pt x="38902" y="105570"/>
                    </a:lnTo>
                    <a:lnTo>
                      <a:pt x="37962" y="105426"/>
                    </a:lnTo>
                    <a:lnTo>
                      <a:pt x="37022" y="105209"/>
                    </a:lnTo>
                    <a:lnTo>
                      <a:pt x="36226" y="104920"/>
                    </a:lnTo>
                    <a:lnTo>
                      <a:pt x="35503" y="104486"/>
                    </a:lnTo>
                    <a:lnTo>
                      <a:pt x="34853" y="103980"/>
                    </a:lnTo>
                    <a:lnTo>
                      <a:pt x="34274" y="103473"/>
                    </a:lnTo>
                    <a:lnTo>
                      <a:pt x="33768" y="102823"/>
                    </a:lnTo>
                    <a:lnTo>
                      <a:pt x="33406" y="102172"/>
                    </a:lnTo>
                    <a:lnTo>
                      <a:pt x="33117" y="101449"/>
                    </a:lnTo>
                    <a:lnTo>
                      <a:pt x="32900" y="100653"/>
                    </a:lnTo>
                    <a:lnTo>
                      <a:pt x="32828" y="99786"/>
                    </a:lnTo>
                    <a:lnTo>
                      <a:pt x="32828" y="98918"/>
                    </a:lnTo>
                    <a:lnTo>
                      <a:pt x="32973" y="97978"/>
                    </a:lnTo>
                    <a:lnTo>
                      <a:pt x="33189" y="97038"/>
                    </a:lnTo>
                    <a:lnTo>
                      <a:pt x="33551" y="96098"/>
                    </a:lnTo>
                    <a:lnTo>
                      <a:pt x="51773" y="51628"/>
                    </a:lnTo>
                    <a:lnTo>
                      <a:pt x="52279" y="50616"/>
                    </a:lnTo>
                    <a:lnTo>
                      <a:pt x="52785" y="49676"/>
                    </a:lnTo>
                    <a:lnTo>
                      <a:pt x="53436" y="48808"/>
                    </a:lnTo>
                    <a:lnTo>
                      <a:pt x="54159" y="47868"/>
                    </a:lnTo>
                    <a:lnTo>
                      <a:pt x="54882" y="47073"/>
                    </a:lnTo>
                    <a:lnTo>
                      <a:pt x="55750" y="46277"/>
                    </a:lnTo>
                    <a:lnTo>
                      <a:pt x="56617" y="45554"/>
                    </a:lnTo>
                    <a:lnTo>
                      <a:pt x="57557" y="44831"/>
                    </a:lnTo>
                    <a:lnTo>
                      <a:pt x="58570" y="44253"/>
                    </a:lnTo>
                    <a:lnTo>
                      <a:pt x="59582" y="43674"/>
                    </a:lnTo>
                    <a:lnTo>
                      <a:pt x="60667" y="43240"/>
                    </a:lnTo>
                    <a:lnTo>
                      <a:pt x="61679" y="42807"/>
                    </a:lnTo>
                    <a:lnTo>
                      <a:pt x="62764" y="42517"/>
                    </a:lnTo>
                    <a:lnTo>
                      <a:pt x="63848" y="42228"/>
                    </a:lnTo>
                    <a:lnTo>
                      <a:pt x="64933" y="42084"/>
                    </a:lnTo>
                    <a:close/>
                    <a:moveTo>
                      <a:pt x="69633" y="131674"/>
                    </a:moveTo>
                    <a:lnTo>
                      <a:pt x="70139" y="131746"/>
                    </a:lnTo>
                    <a:lnTo>
                      <a:pt x="70645" y="131818"/>
                    </a:lnTo>
                    <a:lnTo>
                      <a:pt x="71151" y="131963"/>
                    </a:lnTo>
                    <a:lnTo>
                      <a:pt x="71657" y="132108"/>
                    </a:lnTo>
                    <a:lnTo>
                      <a:pt x="72091" y="132325"/>
                    </a:lnTo>
                    <a:lnTo>
                      <a:pt x="72525" y="132614"/>
                    </a:lnTo>
                    <a:lnTo>
                      <a:pt x="72887" y="132903"/>
                    </a:lnTo>
                    <a:lnTo>
                      <a:pt x="73248" y="133192"/>
                    </a:lnTo>
                    <a:lnTo>
                      <a:pt x="73610" y="133554"/>
                    </a:lnTo>
                    <a:lnTo>
                      <a:pt x="73899" y="133988"/>
                    </a:lnTo>
                    <a:lnTo>
                      <a:pt x="74188" y="134421"/>
                    </a:lnTo>
                    <a:lnTo>
                      <a:pt x="74405" y="134855"/>
                    </a:lnTo>
                    <a:lnTo>
                      <a:pt x="74550" y="135361"/>
                    </a:lnTo>
                    <a:lnTo>
                      <a:pt x="74694" y="135795"/>
                    </a:lnTo>
                    <a:lnTo>
                      <a:pt x="74767" y="136302"/>
                    </a:lnTo>
                    <a:lnTo>
                      <a:pt x="74767" y="136880"/>
                    </a:lnTo>
                    <a:lnTo>
                      <a:pt x="74767" y="153366"/>
                    </a:lnTo>
                    <a:lnTo>
                      <a:pt x="74767" y="153945"/>
                    </a:lnTo>
                    <a:lnTo>
                      <a:pt x="74694" y="154451"/>
                    </a:lnTo>
                    <a:lnTo>
                      <a:pt x="74550" y="154957"/>
                    </a:lnTo>
                    <a:lnTo>
                      <a:pt x="74405" y="155391"/>
                    </a:lnTo>
                    <a:lnTo>
                      <a:pt x="74188" y="155825"/>
                    </a:lnTo>
                    <a:lnTo>
                      <a:pt x="73899" y="156259"/>
                    </a:lnTo>
                    <a:lnTo>
                      <a:pt x="73610" y="156693"/>
                    </a:lnTo>
                    <a:lnTo>
                      <a:pt x="73248" y="157054"/>
                    </a:lnTo>
                    <a:lnTo>
                      <a:pt x="72887" y="157343"/>
                    </a:lnTo>
                    <a:lnTo>
                      <a:pt x="72525" y="157705"/>
                    </a:lnTo>
                    <a:lnTo>
                      <a:pt x="72091" y="157922"/>
                    </a:lnTo>
                    <a:lnTo>
                      <a:pt x="71657" y="158139"/>
                    </a:lnTo>
                    <a:lnTo>
                      <a:pt x="71151" y="158356"/>
                    </a:lnTo>
                    <a:lnTo>
                      <a:pt x="70645" y="158428"/>
                    </a:lnTo>
                    <a:lnTo>
                      <a:pt x="70139" y="158500"/>
                    </a:lnTo>
                    <a:lnTo>
                      <a:pt x="69633" y="158573"/>
                    </a:lnTo>
                    <a:lnTo>
                      <a:pt x="34780" y="158573"/>
                    </a:lnTo>
                    <a:lnTo>
                      <a:pt x="34274" y="158500"/>
                    </a:lnTo>
                    <a:lnTo>
                      <a:pt x="33696" y="158428"/>
                    </a:lnTo>
                    <a:lnTo>
                      <a:pt x="33262" y="158356"/>
                    </a:lnTo>
                    <a:lnTo>
                      <a:pt x="32756" y="158139"/>
                    </a:lnTo>
                    <a:lnTo>
                      <a:pt x="32322" y="157922"/>
                    </a:lnTo>
                    <a:lnTo>
                      <a:pt x="31888" y="157705"/>
                    </a:lnTo>
                    <a:lnTo>
                      <a:pt x="31526" y="157343"/>
                    </a:lnTo>
                    <a:lnTo>
                      <a:pt x="31093" y="157054"/>
                    </a:lnTo>
                    <a:lnTo>
                      <a:pt x="30803" y="156693"/>
                    </a:lnTo>
                    <a:lnTo>
                      <a:pt x="30514" y="156259"/>
                    </a:lnTo>
                    <a:lnTo>
                      <a:pt x="30225" y="155825"/>
                    </a:lnTo>
                    <a:lnTo>
                      <a:pt x="30008" y="155391"/>
                    </a:lnTo>
                    <a:lnTo>
                      <a:pt x="29863" y="154957"/>
                    </a:lnTo>
                    <a:lnTo>
                      <a:pt x="29719" y="154451"/>
                    </a:lnTo>
                    <a:lnTo>
                      <a:pt x="29646" y="153945"/>
                    </a:lnTo>
                    <a:lnTo>
                      <a:pt x="29574" y="153366"/>
                    </a:lnTo>
                    <a:lnTo>
                      <a:pt x="29574" y="136880"/>
                    </a:lnTo>
                    <a:lnTo>
                      <a:pt x="29646" y="136302"/>
                    </a:lnTo>
                    <a:lnTo>
                      <a:pt x="29719" y="135795"/>
                    </a:lnTo>
                    <a:lnTo>
                      <a:pt x="29863" y="135361"/>
                    </a:lnTo>
                    <a:lnTo>
                      <a:pt x="30008" y="134855"/>
                    </a:lnTo>
                    <a:lnTo>
                      <a:pt x="30225" y="134421"/>
                    </a:lnTo>
                    <a:lnTo>
                      <a:pt x="30514" y="133988"/>
                    </a:lnTo>
                    <a:lnTo>
                      <a:pt x="30803" y="133554"/>
                    </a:lnTo>
                    <a:lnTo>
                      <a:pt x="31093" y="133192"/>
                    </a:lnTo>
                    <a:lnTo>
                      <a:pt x="31526" y="132903"/>
                    </a:lnTo>
                    <a:lnTo>
                      <a:pt x="31888" y="132614"/>
                    </a:lnTo>
                    <a:lnTo>
                      <a:pt x="32322" y="132325"/>
                    </a:lnTo>
                    <a:lnTo>
                      <a:pt x="32756" y="132108"/>
                    </a:lnTo>
                    <a:lnTo>
                      <a:pt x="33262" y="131963"/>
                    </a:lnTo>
                    <a:lnTo>
                      <a:pt x="33696" y="131818"/>
                    </a:lnTo>
                    <a:lnTo>
                      <a:pt x="34274" y="131746"/>
                    </a:lnTo>
                    <a:lnTo>
                      <a:pt x="34780" y="131674"/>
                    </a:lnTo>
                    <a:close/>
                    <a:moveTo>
                      <a:pt x="198848" y="131674"/>
                    </a:moveTo>
                    <a:lnTo>
                      <a:pt x="199354" y="131746"/>
                    </a:lnTo>
                    <a:lnTo>
                      <a:pt x="199860" y="131818"/>
                    </a:lnTo>
                    <a:lnTo>
                      <a:pt x="200366" y="131963"/>
                    </a:lnTo>
                    <a:lnTo>
                      <a:pt x="200872" y="132108"/>
                    </a:lnTo>
                    <a:lnTo>
                      <a:pt x="201306" y="132325"/>
                    </a:lnTo>
                    <a:lnTo>
                      <a:pt x="201740" y="132614"/>
                    </a:lnTo>
                    <a:lnTo>
                      <a:pt x="202101" y="132903"/>
                    </a:lnTo>
                    <a:lnTo>
                      <a:pt x="202463" y="133192"/>
                    </a:lnTo>
                    <a:lnTo>
                      <a:pt x="202825" y="133554"/>
                    </a:lnTo>
                    <a:lnTo>
                      <a:pt x="203114" y="133988"/>
                    </a:lnTo>
                    <a:lnTo>
                      <a:pt x="203403" y="134421"/>
                    </a:lnTo>
                    <a:lnTo>
                      <a:pt x="203620" y="134855"/>
                    </a:lnTo>
                    <a:lnTo>
                      <a:pt x="203765" y="135361"/>
                    </a:lnTo>
                    <a:lnTo>
                      <a:pt x="203909" y="135795"/>
                    </a:lnTo>
                    <a:lnTo>
                      <a:pt x="203981" y="136302"/>
                    </a:lnTo>
                    <a:lnTo>
                      <a:pt x="203981" y="136880"/>
                    </a:lnTo>
                    <a:lnTo>
                      <a:pt x="203981" y="153366"/>
                    </a:lnTo>
                    <a:lnTo>
                      <a:pt x="203981" y="153945"/>
                    </a:lnTo>
                    <a:lnTo>
                      <a:pt x="203909" y="154451"/>
                    </a:lnTo>
                    <a:lnTo>
                      <a:pt x="203765" y="154957"/>
                    </a:lnTo>
                    <a:lnTo>
                      <a:pt x="203620" y="155391"/>
                    </a:lnTo>
                    <a:lnTo>
                      <a:pt x="203403" y="155825"/>
                    </a:lnTo>
                    <a:lnTo>
                      <a:pt x="203114" y="156259"/>
                    </a:lnTo>
                    <a:lnTo>
                      <a:pt x="202825" y="156693"/>
                    </a:lnTo>
                    <a:lnTo>
                      <a:pt x="202463" y="157054"/>
                    </a:lnTo>
                    <a:lnTo>
                      <a:pt x="202101" y="157343"/>
                    </a:lnTo>
                    <a:lnTo>
                      <a:pt x="201740" y="157705"/>
                    </a:lnTo>
                    <a:lnTo>
                      <a:pt x="201306" y="157922"/>
                    </a:lnTo>
                    <a:lnTo>
                      <a:pt x="200872" y="158139"/>
                    </a:lnTo>
                    <a:lnTo>
                      <a:pt x="200366" y="158356"/>
                    </a:lnTo>
                    <a:lnTo>
                      <a:pt x="199860" y="158428"/>
                    </a:lnTo>
                    <a:lnTo>
                      <a:pt x="199354" y="158500"/>
                    </a:lnTo>
                    <a:lnTo>
                      <a:pt x="198848" y="158573"/>
                    </a:lnTo>
                    <a:lnTo>
                      <a:pt x="163995" y="158573"/>
                    </a:lnTo>
                    <a:lnTo>
                      <a:pt x="163489" y="158500"/>
                    </a:lnTo>
                    <a:lnTo>
                      <a:pt x="162983" y="158428"/>
                    </a:lnTo>
                    <a:lnTo>
                      <a:pt x="162477" y="158356"/>
                    </a:lnTo>
                    <a:lnTo>
                      <a:pt x="161970" y="158139"/>
                    </a:lnTo>
                    <a:lnTo>
                      <a:pt x="161537" y="157922"/>
                    </a:lnTo>
                    <a:lnTo>
                      <a:pt x="161103" y="157705"/>
                    </a:lnTo>
                    <a:lnTo>
                      <a:pt x="160741" y="157343"/>
                    </a:lnTo>
                    <a:lnTo>
                      <a:pt x="160307" y="157054"/>
                    </a:lnTo>
                    <a:lnTo>
                      <a:pt x="160018" y="156693"/>
                    </a:lnTo>
                    <a:lnTo>
                      <a:pt x="159729" y="156259"/>
                    </a:lnTo>
                    <a:lnTo>
                      <a:pt x="159440" y="155825"/>
                    </a:lnTo>
                    <a:lnTo>
                      <a:pt x="159223" y="155391"/>
                    </a:lnTo>
                    <a:lnTo>
                      <a:pt x="159078" y="154957"/>
                    </a:lnTo>
                    <a:lnTo>
                      <a:pt x="158933" y="154451"/>
                    </a:lnTo>
                    <a:lnTo>
                      <a:pt x="158861" y="153945"/>
                    </a:lnTo>
                    <a:lnTo>
                      <a:pt x="158861" y="153366"/>
                    </a:lnTo>
                    <a:lnTo>
                      <a:pt x="158861" y="136880"/>
                    </a:lnTo>
                    <a:lnTo>
                      <a:pt x="158861" y="136302"/>
                    </a:lnTo>
                    <a:lnTo>
                      <a:pt x="158933" y="135795"/>
                    </a:lnTo>
                    <a:lnTo>
                      <a:pt x="159078" y="135361"/>
                    </a:lnTo>
                    <a:lnTo>
                      <a:pt x="159223" y="134855"/>
                    </a:lnTo>
                    <a:lnTo>
                      <a:pt x="159440" y="134421"/>
                    </a:lnTo>
                    <a:lnTo>
                      <a:pt x="159729" y="133988"/>
                    </a:lnTo>
                    <a:lnTo>
                      <a:pt x="160018" y="133554"/>
                    </a:lnTo>
                    <a:lnTo>
                      <a:pt x="160307" y="133192"/>
                    </a:lnTo>
                    <a:lnTo>
                      <a:pt x="160741" y="132903"/>
                    </a:lnTo>
                    <a:lnTo>
                      <a:pt x="161103" y="132614"/>
                    </a:lnTo>
                    <a:lnTo>
                      <a:pt x="161537" y="132325"/>
                    </a:lnTo>
                    <a:lnTo>
                      <a:pt x="161970" y="132108"/>
                    </a:lnTo>
                    <a:lnTo>
                      <a:pt x="162477" y="131963"/>
                    </a:lnTo>
                    <a:lnTo>
                      <a:pt x="162983" y="131818"/>
                    </a:lnTo>
                    <a:lnTo>
                      <a:pt x="163489" y="131746"/>
                    </a:lnTo>
                    <a:lnTo>
                      <a:pt x="163995" y="131674"/>
                    </a:lnTo>
                    <a:close/>
                    <a:moveTo>
                      <a:pt x="76068" y="0"/>
                    </a:moveTo>
                    <a:lnTo>
                      <a:pt x="75273" y="72"/>
                    </a:lnTo>
                    <a:lnTo>
                      <a:pt x="74477" y="217"/>
                    </a:lnTo>
                    <a:lnTo>
                      <a:pt x="73754" y="362"/>
                    </a:lnTo>
                    <a:lnTo>
                      <a:pt x="73031" y="651"/>
                    </a:lnTo>
                    <a:lnTo>
                      <a:pt x="72381" y="940"/>
                    </a:lnTo>
                    <a:lnTo>
                      <a:pt x="71730" y="1374"/>
                    </a:lnTo>
                    <a:lnTo>
                      <a:pt x="71151" y="1808"/>
                    </a:lnTo>
                    <a:lnTo>
                      <a:pt x="70573" y="2314"/>
                    </a:lnTo>
                    <a:lnTo>
                      <a:pt x="70067" y="2820"/>
                    </a:lnTo>
                    <a:lnTo>
                      <a:pt x="69633" y="3471"/>
                    </a:lnTo>
                    <a:lnTo>
                      <a:pt x="69271" y="4049"/>
                    </a:lnTo>
                    <a:lnTo>
                      <a:pt x="68910" y="4772"/>
                    </a:lnTo>
                    <a:lnTo>
                      <a:pt x="68693" y="5495"/>
                    </a:lnTo>
                    <a:lnTo>
                      <a:pt x="68476" y="6219"/>
                    </a:lnTo>
                    <a:lnTo>
                      <a:pt x="68331" y="6942"/>
                    </a:lnTo>
                    <a:lnTo>
                      <a:pt x="68331" y="7737"/>
                    </a:lnTo>
                    <a:lnTo>
                      <a:pt x="68331" y="32033"/>
                    </a:lnTo>
                    <a:lnTo>
                      <a:pt x="60160" y="32033"/>
                    </a:lnTo>
                    <a:lnTo>
                      <a:pt x="58353" y="32105"/>
                    </a:lnTo>
                    <a:lnTo>
                      <a:pt x="56545" y="32394"/>
                    </a:lnTo>
                    <a:lnTo>
                      <a:pt x="54737" y="32756"/>
                    </a:lnTo>
                    <a:lnTo>
                      <a:pt x="52930" y="33262"/>
                    </a:lnTo>
                    <a:lnTo>
                      <a:pt x="51194" y="33985"/>
                    </a:lnTo>
                    <a:lnTo>
                      <a:pt x="49459" y="34780"/>
                    </a:lnTo>
                    <a:lnTo>
                      <a:pt x="47723" y="35648"/>
                    </a:lnTo>
                    <a:lnTo>
                      <a:pt x="46060" y="36733"/>
                    </a:lnTo>
                    <a:lnTo>
                      <a:pt x="44542" y="37817"/>
                    </a:lnTo>
                    <a:lnTo>
                      <a:pt x="43023" y="39047"/>
                    </a:lnTo>
                    <a:lnTo>
                      <a:pt x="41577" y="40348"/>
                    </a:lnTo>
                    <a:lnTo>
                      <a:pt x="40348" y="41794"/>
                    </a:lnTo>
                    <a:lnTo>
                      <a:pt x="39119" y="43240"/>
                    </a:lnTo>
                    <a:lnTo>
                      <a:pt x="38106" y="44759"/>
                    </a:lnTo>
                    <a:lnTo>
                      <a:pt x="37166" y="46350"/>
                    </a:lnTo>
                    <a:lnTo>
                      <a:pt x="36443" y="47941"/>
                    </a:lnTo>
                    <a:lnTo>
                      <a:pt x="24440" y="77225"/>
                    </a:lnTo>
                    <a:lnTo>
                      <a:pt x="13160" y="74116"/>
                    </a:lnTo>
                    <a:lnTo>
                      <a:pt x="12365" y="73899"/>
                    </a:lnTo>
                    <a:lnTo>
                      <a:pt x="11569" y="73755"/>
                    </a:lnTo>
                    <a:lnTo>
                      <a:pt x="10774" y="73682"/>
                    </a:lnTo>
                    <a:lnTo>
                      <a:pt x="8894" y="73682"/>
                    </a:lnTo>
                    <a:lnTo>
                      <a:pt x="7882" y="73827"/>
                    </a:lnTo>
                    <a:lnTo>
                      <a:pt x="6869" y="74116"/>
                    </a:lnTo>
                    <a:lnTo>
                      <a:pt x="6002" y="74405"/>
                    </a:lnTo>
                    <a:lnTo>
                      <a:pt x="5062" y="74839"/>
                    </a:lnTo>
                    <a:lnTo>
                      <a:pt x="4266" y="75345"/>
                    </a:lnTo>
                    <a:lnTo>
                      <a:pt x="3471" y="75996"/>
                    </a:lnTo>
                    <a:lnTo>
                      <a:pt x="2820" y="76647"/>
                    </a:lnTo>
                    <a:lnTo>
                      <a:pt x="2169" y="77370"/>
                    </a:lnTo>
                    <a:lnTo>
                      <a:pt x="1591" y="78165"/>
                    </a:lnTo>
                    <a:lnTo>
                      <a:pt x="1157" y="79033"/>
                    </a:lnTo>
                    <a:lnTo>
                      <a:pt x="723" y="79973"/>
                    </a:lnTo>
                    <a:lnTo>
                      <a:pt x="434" y="80913"/>
                    </a:lnTo>
                    <a:lnTo>
                      <a:pt x="145" y="81998"/>
                    </a:lnTo>
                    <a:lnTo>
                      <a:pt x="0" y="83010"/>
                    </a:lnTo>
                    <a:lnTo>
                      <a:pt x="0" y="84167"/>
                    </a:lnTo>
                    <a:lnTo>
                      <a:pt x="0" y="90386"/>
                    </a:lnTo>
                    <a:lnTo>
                      <a:pt x="72" y="91687"/>
                    </a:lnTo>
                    <a:lnTo>
                      <a:pt x="217" y="92989"/>
                    </a:lnTo>
                    <a:lnTo>
                      <a:pt x="578" y="94218"/>
                    </a:lnTo>
                    <a:lnTo>
                      <a:pt x="1012" y="95375"/>
                    </a:lnTo>
                    <a:lnTo>
                      <a:pt x="1518" y="96532"/>
                    </a:lnTo>
                    <a:lnTo>
                      <a:pt x="2169" y="97616"/>
                    </a:lnTo>
                    <a:lnTo>
                      <a:pt x="2965" y="98556"/>
                    </a:lnTo>
                    <a:lnTo>
                      <a:pt x="3760" y="99496"/>
                    </a:lnTo>
                    <a:lnTo>
                      <a:pt x="4700" y="100364"/>
                    </a:lnTo>
                    <a:lnTo>
                      <a:pt x="5640" y="101087"/>
                    </a:lnTo>
                    <a:lnTo>
                      <a:pt x="6725" y="101738"/>
                    </a:lnTo>
                    <a:lnTo>
                      <a:pt x="7882" y="102244"/>
                    </a:lnTo>
                    <a:lnTo>
                      <a:pt x="9039" y="102678"/>
                    </a:lnTo>
                    <a:lnTo>
                      <a:pt x="10268" y="103040"/>
                    </a:lnTo>
                    <a:lnTo>
                      <a:pt x="11569" y="103184"/>
                    </a:lnTo>
                    <a:lnTo>
                      <a:pt x="12871" y="103257"/>
                    </a:lnTo>
                    <a:lnTo>
                      <a:pt x="13739" y="103257"/>
                    </a:lnTo>
                    <a:lnTo>
                      <a:pt x="12003" y="107450"/>
                    </a:lnTo>
                    <a:lnTo>
                      <a:pt x="11352" y="109041"/>
                    </a:lnTo>
                    <a:lnTo>
                      <a:pt x="10774" y="110777"/>
                    </a:lnTo>
                    <a:lnTo>
                      <a:pt x="10195" y="112584"/>
                    </a:lnTo>
                    <a:lnTo>
                      <a:pt x="9617" y="114464"/>
                    </a:lnTo>
                    <a:lnTo>
                      <a:pt x="8605" y="118441"/>
                    </a:lnTo>
                    <a:lnTo>
                      <a:pt x="7665" y="122635"/>
                    </a:lnTo>
                    <a:lnTo>
                      <a:pt x="6942" y="126757"/>
                    </a:lnTo>
                    <a:lnTo>
                      <a:pt x="6363" y="130878"/>
                    </a:lnTo>
                    <a:lnTo>
                      <a:pt x="6219" y="132831"/>
                    </a:lnTo>
                    <a:lnTo>
                      <a:pt x="6074" y="134711"/>
                    </a:lnTo>
                    <a:lnTo>
                      <a:pt x="5929" y="136518"/>
                    </a:lnTo>
                    <a:lnTo>
                      <a:pt x="5929" y="138254"/>
                    </a:lnTo>
                    <a:lnTo>
                      <a:pt x="5929" y="196679"/>
                    </a:lnTo>
                    <a:lnTo>
                      <a:pt x="6002" y="197981"/>
                    </a:lnTo>
                    <a:lnTo>
                      <a:pt x="6146" y="199210"/>
                    </a:lnTo>
                    <a:lnTo>
                      <a:pt x="6508" y="200439"/>
                    </a:lnTo>
                    <a:lnTo>
                      <a:pt x="6942" y="201668"/>
                    </a:lnTo>
                    <a:lnTo>
                      <a:pt x="7448" y="202753"/>
                    </a:lnTo>
                    <a:lnTo>
                      <a:pt x="8099" y="203838"/>
                    </a:lnTo>
                    <a:lnTo>
                      <a:pt x="8894" y="204850"/>
                    </a:lnTo>
                    <a:lnTo>
                      <a:pt x="9689" y="205790"/>
                    </a:lnTo>
                    <a:lnTo>
                      <a:pt x="10629" y="206585"/>
                    </a:lnTo>
                    <a:lnTo>
                      <a:pt x="11642" y="207308"/>
                    </a:lnTo>
                    <a:lnTo>
                      <a:pt x="12654" y="207959"/>
                    </a:lnTo>
                    <a:lnTo>
                      <a:pt x="13811" y="208538"/>
                    </a:lnTo>
                    <a:lnTo>
                      <a:pt x="14968" y="208972"/>
                    </a:lnTo>
                    <a:lnTo>
                      <a:pt x="16197" y="209261"/>
                    </a:lnTo>
                    <a:lnTo>
                      <a:pt x="17499" y="209478"/>
                    </a:lnTo>
                    <a:lnTo>
                      <a:pt x="18800" y="209550"/>
                    </a:lnTo>
                    <a:lnTo>
                      <a:pt x="34346" y="209550"/>
                    </a:lnTo>
                    <a:lnTo>
                      <a:pt x="35648" y="209478"/>
                    </a:lnTo>
                    <a:lnTo>
                      <a:pt x="36877" y="209261"/>
                    </a:lnTo>
                    <a:lnTo>
                      <a:pt x="38179" y="208972"/>
                    </a:lnTo>
                    <a:lnTo>
                      <a:pt x="39336" y="208538"/>
                    </a:lnTo>
                    <a:lnTo>
                      <a:pt x="40493" y="207959"/>
                    </a:lnTo>
                    <a:lnTo>
                      <a:pt x="41505" y="207308"/>
                    </a:lnTo>
                    <a:lnTo>
                      <a:pt x="42517" y="206585"/>
                    </a:lnTo>
                    <a:lnTo>
                      <a:pt x="43457" y="205790"/>
                    </a:lnTo>
                    <a:lnTo>
                      <a:pt x="44253" y="204850"/>
                    </a:lnTo>
                    <a:lnTo>
                      <a:pt x="44976" y="203838"/>
                    </a:lnTo>
                    <a:lnTo>
                      <a:pt x="45626" y="202753"/>
                    </a:lnTo>
                    <a:lnTo>
                      <a:pt x="46205" y="201668"/>
                    </a:lnTo>
                    <a:lnTo>
                      <a:pt x="46639" y="200439"/>
                    </a:lnTo>
                    <a:lnTo>
                      <a:pt x="46928" y="199210"/>
                    </a:lnTo>
                    <a:lnTo>
                      <a:pt x="47145" y="197981"/>
                    </a:lnTo>
                    <a:lnTo>
                      <a:pt x="47217" y="196679"/>
                    </a:lnTo>
                    <a:lnTo>
                      <a:pt x="47217" y="182290"/>
                    </a:lnTo>
                    <a:lnTo>
                      <a:pt x="186772" y="182290"/>
                    </a:lnTo>
                    <a:lnTo>
                      <a:pt x="186772" y="196679"/>
                    </a:lnTo>
                    <a:lnTo>
                      <a:pt x="186772" y="197981"/>
                    </a:lnTo>
                    <a:lnTo>
                      <a:pt x="186989" y="199210"/>
                    </a:lnTo>
                    <a:lnTo>
                      <a:pt x="187351" y="200439"/>
                    </a:lnTo>
                    <a:lnTo>
                      <a:pt x="187784" y="201668"/>
                    </a:lnTo>
                    <a:lnTo>
                      <a:pt x="188291" y="202753"/>
                    </a:lnTo>
                    <a:lnTo>
                      <a:pt x="188941" y="203838"/>
                    </a:lnTo>
                    <a:lnTo>
                      <a:pt x="189664" y="204850"/>
                    </a:lnTo>
                    <a:lnTo>
                      <a:pt x="190532" y="205790"/>
                    </a:lnTo>
                    <a:lnTo>
                      <a:pt x="191472" y="206585"/>
                    </a:lnTo>
                    <a:lnTo>
                      <a:pt x="192412" y="207308"/>
                    </a:lnTo>
                    <a:lnTo>
                      <a:pt x="193497" y="207959"/>
                    </a:lnTo>
                    <a:lnTo>
                      <a:pt x="194654" y="208538"/>
                    </a:lnTo>
                    <a:lnTo>
                      <a:pt x="195811" y="208972"/>
                    </a:lnTo>
                    <a:lnTo>
                      <a:pt x="197040" y="209261"/>
                    </a:lnTo>
                    <a:lnTo>
                      <a:pt x="198341" y="209478"/>
                    </a:lnTo>
                    <a:lnTo>
                      <a:pt x="199643" y="209550"/>
                    </a:lnTo>
                    <a:lnTo>
                      <a:pt x="215117" y="209550"/>
                    </a:lnTo>
                    <a:lnTo>
                      <a:pt x="216418" y="209478"/>
                    </a:lnTo>
                    <a:lnTo>
                      <a:pt x="217720" y="209261"/>
                    </a:lnTo>
                    <a:lnTo>
                      <a:pt x="218949" y="208972"/>
                    </a:lnTo>
                    <a:lnTo>
                      <a:pt x="220179" y="208538"/>
                    </a:lnTo>
                    <a:lnTo>
                      <a:pt x="221263" y="207959"/>
                    </a:lnTo>
                    <a:lnTo>
                      <a:pt x="222348" y="207308"/>
                    </a:lnTo>
                    <a:lnTo>
                      <a:pt x="223360" y="206585"/>
                    </a:lnTo>
                    <a:lnTo>
                      <a:pt x="224228" y="205790"/>
                    </a:lnTo>
                    <a:lnTo>
                      <a:pt x="225095" y="204850"/>
                    </a:lnTo>
                    <a:lnTo>
                      <a:pt x="225819" y="203838"/>
                    </a:lnTo>
                    <a:lnTo>
                      <a:pt x="226469" y="202753"/>
                    </a:lnTo>
                    <a:lnTo>
                      <a:pt x="227048" y="201668"/>
                    </a:lnTo>
                    <a:lnTo>
                      <a:pt x="227482" y="200439"/>
                    </a:lnTo>
                    <a:lnTo>
                      <a:pt x="227771" y="199210"/>
                    </a:lnTo>
                    <a:lnTo>
                      <a:pt x="227988" y="197981"/>
                    </a:lnTo>
                    <a:lnTo>
                      <a:pt x="228060" y="196679"/>
                    </a:lnTo>
                    <a:lnTo>
                      <a:pt x="228060" y="138254"/>
                    </a:lnTo>
                    <a:lnTo>
                      <a:pt x="227988" y="136518"/>
                    </a:lnTo>
                    <a:lnTo>
                      <a:pt x="227916" y="134711"/>
                    </a:lnTo>
                    <a:lnTo>
                      <a:pt x="227771" y="132831"/>
                    </a:lnTo>
                    <a:lnTo>
                      <a:pt x="227554" y="130878"/>
                    </a:lnTo>
                    <a:lnTo>
                      <a:pt x="226976" y="126757"/>
                    </a:lnTo>
                    <a:lnTo>
                      <a:pt x="226252" y="122635"/>
                    </a:lnTo>
                    <a:lnTo>
                      <a:pt x="225385" y="118441"/>
                    </a:lnTo>
                    <a:lnTo>
                      <a:pt x="224300" y="114464"/>
                    </a:lnTo>
                    <a:lnTo>
                      <a:pt x="223794" y="112584"/>
                    </a:lnTo>
                    <a:lnTo>
                      <a:pt x="223215" y="110777"/>
                    </a:lnTo>
                    <a:lnTo>
                      <a:pt x="222565" y="109041"/>
                    </a:lnTo>
                    <a:lnTo>
                      <a:pt x="221986" y="107450"/>
                    </a:lnTo>
                    <a:lnTo>
                      <a:pt x="220251" y="103257"/>
                    </a:lnTo>
                    <a:lnTo>
                      <a:pt x="221263" y="103257"/>
                    </a:lnTo>
                    <a:lnTo>
                      <a:pt x="222565" y="103184"/>
                    </a:lnTo>
                    <a:lnTo>
                      <a:pt x="223866" y="103040"/>
                    </a:lnTo>
                    <a:lnTo>
                      <a:pt x="225095" y="102678"/>
                    </a:lnTo>
                    <a:lnTo>
                      <a:pt x="226252" y="102244"/>
                    </a:lnTo>
                    <a:lnTo>
                      <a:pt x="227409" y="101738"/>
                    </a:lnTo>
                    <a:lnTo>
                      <a:pt x="228422" y="101087"/>
                    </a:lnTo>
                    <a:lnTo>
                      <a:pt x="229434" y="100364"/>
                    </a:lnTo>
                    <a:lnTo>
                      <a:pt x="230374" y="99496"/>
                    </a:lnTo>
                    <a:lnTo>
                      <a:pt x="231169" y="98556"/>
                    </a:lnTo>
                    <a:lnTo>
                      <a:pt x="231892" y="97616"/>
                    </a:lnTo>
                    <a:lnTo>
                      <a:pt x="232543" y="96532"/>
                    </a:lnTo>
                    <a:lnTo>
                      <a:pt x="233122" y="95375"/>
                    </a:lnTo>
                    <a:lnTo>
                      <a:pt x="233556" y="94218"/>
                    </a:lnTo>
                    <a:lnTo>
                      <a:pt x="233845" y="92989"/>
                    </a:lnTo>
                    <a:lnTo>
                      <a:pt x="234062" y="91687"/>
                    </a:lnTo>
                    <a:lnTo>
                      <a:pt x="234134" y="90386"/>
                    </a:lnTo>
                    <a:lnTo>
                      <a:pt x="234134" y="84167"/>
                    </a:lnTo>
                    <a:lnTo>
                      <a:pt x="234062" y="83010"/>
                    </a:lnTo>
                    <a:lnTo>
                      <a:pt x="233917" y="81998"/>
                    </a:lnTo>
                    <a:lnTo>
                      <a:pt x="233700" y="80913"/>
                    </a:lnTo>
                    <a:lnTo>
                      <a:pt x="233411" y="79973"/>
                    </a:lnTo>
                    <a:lnTo>
                      <a:pt x="232977" y="79033"/>
                    </a:lnTo>
                    <a:lnTo>
                      <a:pt x="232471" y="78165"/>
                    </a:lnTo>
                    <a:lnTo>
                      <a:pt x="231965" y="77370"/>
                    </a:lnTo>
                    <a:lnTo>
                      <a:pt x="231314" y="76647"/>
                    </a:lnTo>
                    <a:lnTo>
                      <a:pt x="230591" y="75996"/>
                    </a:lnTo>
                    <a:lnTo>
                      <a:pt x="229868" y="75345"/>
                    </a:lnTo>
                    <a:lnTo>
                      <a:pt x="229000" y="74839"/>
                    </a:lnTo>
                    <a:lnTo>
                      <a:pt x="228132" y="74405"/>
                    </a:lnTo>
                    <a:lnTo>
                      <a:pt x="227192" y="74116"/>
                    </a:lnTo>
                    <a:lnTo>
                      <a:pt x="226252" y="73827"/>
                    </a:lnTo>
                    <a:lnTo>
                      <a:pt x="225240" y="73682"/>
                    </a:lnTo>
                    <a:lnTo>
                      <a:pt x="223360" y="73682"/>
                    </a:lnTo>
                    <a:lnTo>
                      <a:pt x="222565" y="73755"/>
                    </a:lnTo>
                    <a:lnTo>
                      <a:pt x="221769" y="73899"/>
                    </a:lnTo>
                    <a:lnTo>
                      <a:pt x="220902" y="74116"/>
                    </a:lnTo>
                    <a:lnTo>
                      <a:pt x="209549" y="77225"/>
                    </a:lnTo>
                    <a:lnTo>
                      <a:pt x="197546" y="47941"/>
                    </a:lnTo>
                    <a:lnTo>
                      <a:pt x="196751" y="46350"/>
                    </a:lnTo>
                    <a:lnTo>
                      <a:pt x="195883" y="44759"/>
                    </a:lnTo>
                    <a:lnTo>
                      <a:pt x="194798" y="43240"/>
                    </a:lnTo>
                    <a:lnTo>
                      <a:pt x="193641" y="41794"/>
                    </a:lnTo>
                    <a:lnTo>
                      <a:pt x="192340" y="40348"/>
                    </a:lnTo>
                    <a:lnTo>
                      <a:pt x="190966" y="39047"/>
                    </a:lnTo>
                    <a:lnTo>
                      <a:pt x="189448" y="37817"/>
                    </a:lnTo>
                    <a:lnTo>
                      <a:pt x="187857" y="36733"/>
                    </a:lnTo>
                    <a:lnTo>
                      <a:pt x="186194" y="35648"/>
                    </a:lnTo>
                    <a:lnTo>
                      <a:pt x="184531" y="34780"/>
                    </a:lnTo>
                    <a:lnTo>
                      <a:pt x="182795" y="33985"/>
                    </a:lnTo>
                    <a:lnTo>
                      <a:pt x="180987" y="33262"/>
                    </a:lnTo>
                    <a:lnTo>
                      <a:pt x="179180" y="32756"/>
                    </a:lnTo>
                    <a:lnTo>
                      <a:pt x="177372" y="32394"/>
                    </a:lnTo>
                    <a:lnTo>
                      <a:pt x="175564" y="32105"/>
                    </a:lnTo>
                    <a:lnTo>
                      <a:pt x="173829" y="32033"/>
                    </a:lnTo>
                    <a:lnTo>
                      <a:pt x="165803" y="32033"/>
                    </a:lnTo>
                    <a:lnTo>
                      <a:pt x="165803" y="7737"/>
                    </a:lnTo>
                    <a:lnTo>
                      <a:pt x="165730" y="6942"/>
                    </a:lnTo>
                    <a:lnTo>
                      <a:pt x="165658" y="6219"/>
                    </a:lnTo>
                    <a:lnTo>
                      <a:pt x="165441" y="5495"/>
                    </a:lnTo>
                    <a:lnTo>
                      <a:pt x="165152" y="4772"/>
                    </a:lnTo>
                    <a:lnTo>
                      <a:pt x="164863" y="4049"/>
                    </a:lnTo>
                    <a:lnTo>
                      <a:pt x="164501" y="3471"/>
                    </a:lnTo>
                    <a:lnTo>
                      <a:pt x="163995" y="2820"/>
                    </a:lnTo>
                    <a:lnTo>
                      <a:pt x="163561" y="2314"/>
                    </a:lnTo>
                    <a:lnTo>
                      <a:pt x="162983" y="1808"/>
                    </a:lnTo>
                    <a:lnTo>
                      <a:pt x="162404" y="1374"/>
                    </a:lnTo>
                    <a:lnTo>
                      <a:pt x="161753" y="940"/>
                    </a:lnTo>
                    <a:lnTo>
                      <a:pt x="161103" y="651"/>
                    </a:lnTo>
                    <a:lnTo>
                      <a:pt x="160380" y="362"/>
                    </a:lnTo>
                    <a:lnTo>
                      <a:pt x="159584" y="217"/>
                    </a:lnTo>
                    <a:lnTo>
                      <a:pt x="158861" y="72"/>
                    </a:lnTo>
                    <a:lnTo>
                      <a:pt x="158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3537025" y="644850"/>
                <a:ext cx="141025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6364" extrusionOk="0">
                    <a:moveTo>
                      <a:pt x="2893" y="0"/>
                    </a:moveTo>
                    <a:lnTo>
                      <a:pt x="2820" y="73"/>
                    </a:lnTo>
                    <a:lnTo>
                      <a:pt x="2748" y="145"/>
                    </a:lnTo>
                    <a:lnTo>
                      <a:pt x="73" y="6074"/>
                    </a:lnTo>
                    <a:lnTo>
                      <a:pt x="0" y="6219"/>
                    </a:lnTo>
                    <a:lnTo>
                      <a:pt x="73" y="6291"/>
                    </a:lnTo>
                    <a:lnTo>
                      <a:pt x="145" y="6364"/>
                    </a:lnTo>
                    <a:lnTo>
                      <a:pt x="5496" y="6364"/>
                    </a:lnTo>
                    <a:lnTo>
                      <a:pt x="5568" y="6291"/>
                    </a:lnTo>
                    <a:lnTo>
                      <a:pt x="5641" y="6219"/>
                    </a:lnTo>
                    <a:lnTo>
                      <a:pt x="5568" y="6074"/>
                    </a:lnTo>
                    <a:lnTo>
                      <a:pt x="3037" y="145"/>
                    </a:lnTo>
                    <a:lnTo>
                      <a:pt x="2965" y="73"/>
                    </a:lnTo>
                    <a:lnTo>
                      <a:pt x="28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0"/>
            <p:cNvGrpSpPr/>
            <p:nvPr/>
          </p:nvGrpSpPr>
          <p:grpSpPr>
            <a:xfrm>
              <a:off x="3707814" y="2565126"/>
              <a:ext cx="308472" cy="274510"/>
              <a:chOff x="883325" y="238125"/>
              <a:chExt cx="5853350" cy="5238750"/>
            </a:xfrm>
          </p:grpSpPr>
          <p:sp>
            <p:nvSpPr>
              <p:cNvPr id="629" name="Google Shape;629;p20"/>
              <p:cNvSpPr/>
              <p:nvPr/>
            </p:nvSpPr>
            <p:spPr>
              <a:xfrm>
                <a:off x="883325" y="238125"/>
                <a:ext cx="58533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34134" h="209550" extrusionOk="0">
                    <a:moveTo>
                      <a:pt x="98628" y="10051"/>
                    </a:moveTo>
                    <a:lnTo>
                      <a:pt x="98773" y="10123"/>
                    </a:lnTo>
                    <a:lnTo>
                      <a:pt x="98773" y="10195"/>
                    </a:lnTo>
                    <a:lnTo>
                      <a:pt x="98845" y="10340"/>
                    </a:lnTo>
                    <a:lnTo>
                      <a:pt x="98845" y="14172"/>
                    </a:lnTo>
                    <a:lnTo>
                      <a:pt x="98773" y="14245"/>
                    </a:lnTo>
                    <a:lnTo>
                      <a:pt x="98773" y="14389"/>
                    </a:lnTo>
                    <a:lnTo>
                      <a:pt x="98628" y="14462"/>
                    </a:lnTo>
                    <a:lnTo>
                      <a:pt x="91181" y="14462"/>
                    </a:lnTo>
                    <a:lnTo>
                      <a:pt x="91108" y="14534"/>
                    </a:lnTo>
                    <a:lnTo>
                      <a:pt x="91036" y="14606"/>
                    </a:lnTo>
                    <a:lnTo>
                      <a:pt x="91036" y="14751"/>
                    </a:lnTo>
                    <a:lnTo>
                      <a:pt x="91036" y="31816"/>
                    </a:lnTo>
                    <a:lnTo>
                      <a:pt x="90964" y="31960"/>
                    </a:lnTo>
                    <a:lnTo>
                      <a:pt x="90891" y="32033"/>
                    </a:lnTo>
                    <a:lnTo>
                      <a:pt x="84528" y="32033"/>
                    </a:lnTo>
                    <a:lnTo>
                      <a:pt x="84456" y="31960"/>
                    </a:lnTo>
                    <a:lnTo>
                      <a:pt x="84456" y="31816"/>
                    </a:lnTo>
                    <a:lnTo>
                      <a:pt x="84456" y="14751"/>
                    </a:lnTo>
                    <a:lnTo>
                      <a:pt x="84384" y="14606"/>
                    </a:lnTo>
                    <a:lnTo>
                      <a:pt x="84311" y="14534"/>
                    </a:lnTo>
                    <a:lnTo>
                      <a:pt x="84239" y="14462"/>
                    </a:lnTo>
                    <a:lnTo>
                      <a:pt x="76864" y="14462"/>
                    </a:lnTo>
                    <a:lnTo>
                      <a:pt x="76719" y="14389"/>
                    </a:lnTo>
                    <a:lnTo>
                      <a:pt x="76647" y="14245"/>
                    </a:lnTo>
                    <a:lnTo>
                      <a:pt x="76647" y="14172"/>
                    </a:lnTo>
                    <a:lnTo>
                      <a:pt x="76647" y="10340"/>
                    </a:lnTo>
                    <a:lnTo>
                      <a:pt x="76647" y="10195"/>
                    </a:lnTo>
                    <a:lnTo>
                      <a:pt x="76719" y="10123"/>
                    </a:lnTo>
                    <a:lnTo>
                      <a:pt x="76864" y="10051"/>
                    </a:lnTo>
                    <a:close/>
                    <a:moveTo>
                      <a:pt x="144255" y="10051"/>
                    </a:moveTo>
                    <a:lnTo>
                      <a:pt x="144327" y="10123"/>
                    </a:lnTo>
                    <a:lnTo>
                      <a:pt x="144327" y="10195"/>
                    </a:lnTo>
                    <a:lnTo>
                      <a:pt x="144327" y="10268"/>
                    </a:lnTo>
                    <a:lnTo>
                      <a:pt x="136807" y="21548"/>
                    </a:lnTo>
                    <a:lnTo>
                      <a:pt x="136807" y="21837"/>
                    </a:lnTo>
                    <a:lnTo>
                      <a:pt x="136879" y="22054"/>
                    </a:lnTo>
                    <a:lnTo>
                      <a:pt x="144761" y="31888"/>
                    </a:lnTo>
                    <a:lnTo>
                      <a:pt x="144833" y="31960"/>
                    </a:lnTo>
                    <a:lnTo>
                      <a:pt x="144833" y="32033"/>
                    </a:lnTo>
                    <a:lnTo>
                      <a:pt x="137819" y="32033"/>
                    </a:lnTo>
                    <a:lnTo>
                      <a:pt x="137603" y="31816"/>
                    </a:lnTo>
                    <a:lnTo>
                      <a:pt x="133192" y="24874"/>
                    </a:lnTo>
                    <a:lnTo>
                      <a:pt x="133119" y="24802"/>
                    </a:lnTo>
                    <a:lnTo>
                      <a:pt x="132975" y="24802"/>
                    </a:lnTo>
                    <a:lnTo>
                      <a:pt x="132903" y="24874"/>
                    </a:lnTo>
                    <a:lnTo>
                      <a:pt x="128564" y="31816"/>
                    </a:lnTo>
                    <a:lnTo>
                      <a:pt x="128347" y="32033"/>
                    </a:lnTo>
                    <a:lnTo>
                      <a:pt x="115042" y="32033"/>
                    </a:lnTo>
                    <a:lnTo>
                      <a:pt x="114970" y="31960"/>
                    </a:lnTo>
                    <a:lnTo>
                      <a:pt x="114898" y="31816"/>
                    </a:lnTo>
                    <a:lnTo>
                      <a:pt x="113379" y="27333"/>
                    </a:lnTo>
                    <a:lnTo>
                      <a:pt x="113235" y="27116"/>
                    </a:lnTo>
                    <a:lnTo>
                      <a:pt x="113018" y="27043"/>
                    </a:lnTo>
                    <a:lnTo>
                      <a:pt x="104919" y="27043"/>
                    </a:lnTo>
                    <a:lnTo>
                      <a:pt x="104630" y="27116"/>
                    </a:lnTo>
                    <a:lnTo>
                      <a:pt x="104485" y="27333"/>
                    </a:lnTo>
                    <a:lnTo>
                      <a:pt x="102895" y="31816"/>
                    </a:lnTo>
                    <a:lnTo>
                      <a:pt x="102822" y="31960"/>
                    </a:lnTo>
                    <a:lnTo>
                      <a:pt x="102678" y="32033"/>
                    </a:lnTo>
                    <a:lnTo>
                      <a:pt x="96315" y="32033"/>
                    </a:lnTo>
                    <a:lnTo>
                      <a:pt x="96242" y="31960"/>
                    </a:lnTo>
                    <a:lnTo>
                      <a:pt x="96315" y="31816"/>
                    </a:lnTo>
                    <a:lnTo>
                      <a:pt x="104992" y="10340"/>
                    </a:lnTo>
                    <a:lnTo>
                      <a:pt x="105136" y="10123"/>
                    </a:lnTo>
                    <a:lnTo>
                      <a:pt x="105353" y="10051"/>
                    </a:lnTo>
                    <a:lnTo>
                      <a:pt x="112584" y="10051"/>
                    </a:lnTo>
                    <a:lnTo>
                      <a:pt x="112801" y="10123"/>
                    </a:lnTo>
                    <a:lnTo>
                      <a:pt x="112945" y="10340"/>
                    </a:lnTo>
                    <a:lnTo>
                      <a:pt x="121478" y="31671"/>
                    </a:lnTo>
                    <a:lnTo>
                      <a:pt x="129287" y="22054"/>
                    </a:lnTo>
                    <a:lnTo>
                      <a:pt x="129359" y="21837"/>
                    </a:lnTo>
                    <a:lnTo>
                      <a:pt x="129287" y="21548"/>
                    </a:lnTo>
                    <a:lnTo>
                      <a:pt x="121839" y="10268"/>
                    </a:lnTo>
                    <a:lnTo>
                      <a:pt x="121767" y="10195"/>
                    </a:lnTo>
                    <a:lnTo>
                      <a:pt x="121767" y="10123"/>
                    </a:lnTo>
                    <a:lnTo>
                      <a:pt x="121839" y="10051"/>
                    </a:lnTo>
                    <a:lnTo>
                      <a:pt x="128564" y="10051"/>
                    </a:lnTo>
                    <a:lnTo>
                      <a:pt x="128853" y="10123"/>
                    </a:lnTo>
                    <a:lnTo>
                      <a:pt x="129070" y="10268"/>
                    </a:lnTo>
                    <a:lnTo>
                      <a:pt x="132903" y="16559"/>
                    </a:lnTo>
                    <a:lnTo>
                      <a:pt x="132975" y="16631"/>
                    </a:lnTo>
                    <a:lnTo>
                      <a:pt x="133119" y="16631"/>
                    </a:lnTo>
                    <a:lnTo>
                      <a:pt x="133192" y="16559"/>
                    </a:lnTo>
                    <a:lnTo>
                      <a:pt x="137096" y="10268"/>
                    </a:lnTo>
                    <a:lnTo>
                      <a:pt x="137313" y="10123"/>
                    </a:lnTo>
                    <a:lnTo>
                      <a:pt x="137530" y="10051"/>
                    </a:lnTo>
                    <a:close/>
                    <a:moveTo>
                      <a:pt x="154523" y="10051"/>
                    </a:moveTo>
                    <a:lnTo>
                      <a:pt x="154595" y="10123"/>
                    </a:lnTo>
                    <a:lnTo>
                      <a:pt x="154667" y="10195"/>
                    </a:lnTo>
                    <a:lnTo>
                      <a:pt x="154740" y="10340"/>
                    </a:lnTo>
                    <a:lnTo>
                      <a:pt x="154740" y="31816"/>
                    </a:lnTo>
                    <a:lnTo>
                      <a:pt x="154667" y="31960"/>
                    </a:lnTo>
                    <a:lnTo>
                      <a:pt x="154595" y="32033"/>
                    </a:lnTo>
                    <a:lnTo>
                      <a:pt x="148304" y="32033"/>
                    </a:lnTo>
                    <a:lnTo>
                      <a:pt x="148160" y="31960"/>
                    </a:lnTo>
                    <a:lnTo>
                      <a:pt x="148160" y="31816"/>
                    </a:lnTo>
                    <a:lnTo>
                      <a:pt x="148160" y="10340"/>
                    </a:lnTo>
                    <a:lnTo>
                      <a:pt x="148160" y="10195"/>
                    </a:lnTo>
                    <a:lnTo>
                      <a:pt x="148232" y="10123"/>
                    </a:lnTo>
                    <a:lnTo>
                      <a:pt x="148304" y="10051"/>
                    </a:lnTo>
                    <a:close/>
                    <a:moveTo>
                      <a:pt x="168984" y="42084"/>
                    </a:moveTo>
                    <a:lnTo>
                      <a:pt x="170069" y="42228"/>
                    </a:lnTo>
                    <a:lnTo>
                      <a:pt x="171154" y="42517"/>
                    </a:lnTo>
                    <a:lnTo>
                      <a:pt x="172238" y="42807"/>
                    </a:lnTo>
                    <a:lnTo>
                      <a:pt x="173323" y="43240"/>
                    </a:lnTo>
                    <a:lnTo>
                      <a:pt x="174335" y="43674"/>
                    </a:lnTo>
                    <a:lnTo>
                      <a:pt x="175347" y="44253"/>
                    </a:lnTo>
                    <a:lnTo>
                      <a:pt x="176360" y="44831"/>
                    </a:lnTo>
                    <a:lnTo>
                      <a:pt x="177300" y="45554"/>
                    </a:lnTo>
                    <a:lnTo>
                      <a:pt x="178167" y="46277"/>
                    </a:lnTo>
                    <a:lnTo>
                      <a:pt x="179035" y="47073"/>
                    </a:lnTo>
                    <a:lnTo>
                      <a:pt x="179831" y="47868"/>
                    </a:lnTo>
                    <a:lnTo>
                      <a:pt x="180554" y="48808"/>
                    </a:lnTo>
                    <a:lnTo>
                      <a:pt x="181132" y="49676"/>
                    </a:lnTo>
                    <a:lnTo>
                      <a:pt x="181711" y="50616"/>
                    </a:lnTo>
                    <a:lnTo>
                      <a:pt x="182144" y="51628"/>
                    </a:lnTo>
                    <a:lnTo>
                      <a:pt x="200438" y="96098"/>
                    </a:lnTo>
                    <a:lnTo>
                      <a:pt x="200800" y="97038"/>
                    </a:lnTo>
                    <a:lnTo>
                      <a:pt x="201017" y="97978"/>
                    </a:lnTo>
                    <a:lnTo>
                      <a:pt x="201089" y="98918"/>
                    </a:lnTo>
                    <a:lnTo>
                      <a:pt x="201161" y="99786"/>
                    </a:lnTo>
                    <a:lnTo>
                      <a:pt x="201017" y="100653"/>
                    </a:lnTo>
                    <a:lnTo>
                      <a:pt x="200872" y="101449"/>
                    </a:lnTo>
                    <a:lnTo>
                      <a:pt x="200583" y="102172"/>
                    </a:lnTo>
                    <a:lnTo>
                      <a:pt x="200149" y="102823"/>
                    </a:lnTo>
                    <a:lnTo>
                      <a:pt x="199715" y="103473"/>
                    </a:lnTo>
                    <a:lnTo>
                      <a:pt x="199137" y="103980"/>
                    </a:lnTo>
                    <a:lnTo>
                      <a:pt x="198486" y="104486"/>
                    </a:lnTo>
                    <a:lnTo>
                      <a:pt x="197691" y="104920"/>
                    </a:lnTo>
                    <a:lnTo>
                      <a:pt x="196895" y="105209"/>
                    </a:lnTo>
                    <a:lnTo>
                      <a:pt x="196028" y="105426"/>
                    </a:lnTo>
                    <a:lnTo>
                      <a:pt x="195088" y="105570"/>
                    </a:lnTo>
                    <a:lnTo>
                      <a:pt x="194003" y="105643"/>
                    </a:lnTo>
                    <a:lnTo>
                      <a:pt x="39914" y="105643"/>
                    </a:lnTo>
                    <a:lnTo>
                      <a:pt x="38902" y="105570"/>
                    </a:lnTo>
                    <a:lnTo>
                      <a:pt x="37962" y="105426"/>
                    </a:lnTo>
                    <a:lnTo>
                      <a:pt x="37022" y="105209"/>
                    </a:lnTo>
                    <a:lnTo>
                      <a:pt x="36226" y="104920"/>
                    </a:lnTo>
                    <a:lnTo>
                      <a:pt x="35503" y="104486"/>
                    </a:lnTo>
                    <a:lnTo>
                      <a:pt x="34853" y="103980"/>
                    </a:lnTo>
                    <a:lnTo>
                      <a:pt x="34274" y="103473"/>
                    </a:lnTo>
                    <a:lnTo>
                      <a:pt x="33768" y="102823"/>
                    </a:lnTo>
                    <a:lnTo>
                      <a:pt x="33406" y="102172"/>
                    </a:lnTo>
                    <a:lnTo>
                      <a:pt x="33117" y="101449"/>
                    </a:lnTo>
                    <a:lnTo>
                      <a:pt x="32900" y="100653"/>
                    </a:lnTo>
                    <a:lnTo>
                      <a:pt x="32828" y="99786"/>
                    </a:lnTo>
                    <a:lnTo>
                      <a:pt x="32828" y="98918"/>
                    </a:lnTo>
                    <a:lnTo>
                      <a:pt x="32973" y="97978"/>
                    </a:lnTo>
                    <a:lnTo>
                      <a:pt x="33189" y="97038"/>
                    </a:lnTo>
                    <a:lnTo>
                      <a:pt x="33551" y="96098"/>
                    </a:lnTo>
                    <a:lnTo>
                      <a:pt x="51773" y="51628"/>
                    </a:lnTo>
                    <a:lnTo>
                      <a:pt x="52279" y="50616"/>
                    </a:lnTo>
                    <a:lnTo>
                      <a:pt x="52785" y="49676"/>
                    </a:lnTo>
                    <a:lnTo>
                      <a:pt x="53436" y="48808"/>
                    </a:lnTo>
                    <a:lnTo>
                      <a:pt x="54159" y="47868"/>
                    </a:lnTo>
                    <a:lnTo>
                      <a:pt x="54882" y="47073"/>
                    </a:lnTo>
                    <a:lnTo>
                      <a:pt x="55750" y="46277"/>
                    </a:lnTo>
                    <a:lnTo>
                      <a:pt x="56617" y="45554"/>
                    </a:lnTo>
                    <a:lnTo>
                      <a:pt x="57557" y="44831"/>
                    </a:lnTo>
                    <a:lnTo>
                      <a:pt x="58570" y="44253"/>
                    </a:lnTo>
                    <a:lnTo>
                      <a:pt x="59582" y="43674"/>
                    </a:lnTo>
                    <a:lnTo>
                      <a:pt x="60667" y="43240"/>
                    </a:lnTo>
                    <a:lnTo>
                      <a:pt x="61679" y="42807"/>
                    </a:lnTo>
                    <a:lnTo>
                      <a:pt x="62764" y="42517"/>
                    </a:lnTo>
                    <a:lnTo>
                      <a:pt x="63848" y="42228"/>
                    </a:lnTo>
                    <a:lnTo>
                      <a:pt x="64933" y="42084"/>
                    </a:lnTo>
                    <a:close/>
                    <a:moveTo>
                      <a:pt x="69633" y="131674"/>
                    </a:moveTo>
                    <a:lnTo>
                      <a:pt x="70139" y="131746"/>
                    </a:lnTo>
                    <a:lnTo>
                      <a:pt x="70645" y="131818"/>
                    </a:lnTo>
                    <a:lnTo>
                      <a:pt x="71151" y="131963"/>
                    </a:lnTo>
                    <a:lnTo>
                      <a:pt x="71657" y="132108"/>
                    </a:lnTo>
                    <a:lnTo>
                      <a:pt x="72091" y="132325"/>
                    </a:lnTo>
                    <a:lnTo>
                      <a:pt x="72525" y="132614"/>
                    </a:lnTo>
                    <a:lnTo>
                      <a:pt x="72887" y="132903"/>
                    </a:lnTo>
                    <a:lnTo>
                      <a:pt x="73248" y="133192"/>
                    </a:lnTo>
                    <a:lnTo>
                      <a:pt x="73610" y="133554"/>
                    </a:lnTo>
                    <a:lnTo>
                      <a:pt x="73899" y="133988"/>
                    </a:lnTo>
                    <a:lnTo>
                      <a:pt x="74188" y="134421"/>
                    </a:lnTo>
                    <a:lnTo>
                      <a:pt x="74405" y="134855"/>
                    </a:lnTo>
                    <a:lnTo>
                      <a:pt x="74550" y="135361"/>
                    </a:lnTo>
                    <a:lnTo>
                      <a:pt x="74694" y="135795"/>
                    </a:lnTo>
                    <a:lnTo>
                      <a:pt x="74767" y="136302"/>
                    </a:lnTo>
                    <a:lnTo>
                      <a:pt x="74767" y="136880"/>
                    </a:lnTo>
                    <a:lnTo>
                      <a:pt x="74767" y="153366"/>
                    </a:lnTo>
                    <a:lnTo>
                      <a:pt x="74767" y="153945"/>
                    </a:lnTo>
                    <a:lnTo>
                      <a:pt x="74694" y="154451"/>
                    </a:lnTo>
                    <a:lnTo>
                      <a:pt x="74550" y="154957"/>
                    </a:lnTo>
                    <a:lnTo>
                      <a:pt x="74405" y="155391"/>
                    </a:lnTo>
                    <a:lnTo>
                      <a:pt x="74188" y="155825"/>
                    </a:lnTo>
                    <a:lnTo>
                      <a:pt x="73899" y="156259"/>
                    </a:lnTo>
                    <a:lnTo>
                      <a:pt x="73610" y="156693"/>
                    </a:lnTo>
                    <a:lnTo>
                      <a:pt x="73248" y="157054"/>
                    </a:lnTo>
                    <a:lnTo>
                      <a:pt x="72887" y="157343"/>
                    </a:lnTo>
                    <a:lnTo>
                      <a:pt x="72525" y="157705"/>
                    </a:lnTo>
                    <a:lnTo>
                      <a:pt x="72091" y="157922"/>
                    </a:lnTo>
                    <a:lnTo>
                      <a:pt x="71657" y="158139"/>
                    </a:lnTo>
                    <a:lnTo>
                      <a:pt x="71151" y="158356"/>
                    </a:lnTo>
                    <a:lnTo>
                      <a:pt x="70645" y="158428"/>
                    </a:lnTo>
                    <a:lnTo>
                      <a:pt x="70139" y="158500"/>
                    </a:lnTo>
                    <a:lnTo>
                      <a:pt x="69633" y="158573"/>
                    </a:lnTo>
                    <a:lnTo>
                      <a:pt x="34780" y="158573"/>
                    </a:lnTo>
                    <a:lnTo>
                      <a:pt x="34274" y="158500"/>
                    </a:lnTo>
                    <a:lnTo>
                      <a:pt x="33696" y="158428"/>
                    </a:lnTo>
                    <a:lnTo>
                      <a:pt x="33262" y="158356"/>
                    </a:lnTo>
                    <a:lnTo>
                      <a:pt x="32756" y="158139"/>
                    </a:lnTo>
                    <a:lnTo>
                      <a:pt x="32322" y="157922"/>
                    </a:lnTo>
                    <a:lnTo>
                      <a:pt x="31888" y="157705"/>
                    </a:lnTo>
                    <a:lnTo>
                      <a:pt x="31526" y="157343"/>
                    </a:lnTo>
                    <a:lnTo>
                      <a:pt x="31093" y="157054"/>
                    </a:lnTo>
                    <a:lnTo>
                      <a:pt x="30803" y="156693"/>
                    </a:lnTo>
                    <a:lnTo>
                      <a:pt x="30514" y="156259"/>
                    </a:lnTo>
                    <a:lnTo>
                      <a:pt x="30225" y="155825"/>
                    </a:lnTo>
                    <a:lnTo>
                      <a:pt x="30008" y="155391"/>
                    </a:lnTo>
                    <a:lnTo>
                      <a:pt x="29863" y="154957"/>
                    </a:lnTo>
                    <a:lnTo>
                      <a:pt x="29719" y="154451"/>
                    </a:lnTo>
                    <a:lnTo>
                      <a:pt x="29646" y="153945"/>
                    </a:lnTo>
                    <a:lnTo>
                      <a:pt x="29574" y="153366"/>
                    </a:lnTo>
                    <a:lnTo>
                      <a:pt x="29574" y="136880"/>
                    </a:lnTo>
                    <a:lnTo>
                      <a:pt x="29646" y="136302"/>
                    </a:lnTo>
                    <a:lnTo>
                      <a:pt x="29719" y="135795"/>
                    </a:lnTo>
                    <a:lnTo>
                      <a:pt x="29863" y="135361"/>
                    </a:lnTo>
                    <a:lnTo>
                      <a:pt x="30008" y="134855"/>
                    </a:lnTo>
                    <a:lnTo>
                      <a:pt x="30225" y="134421"/>
                    </a:lnTo>
                    <a:lnTo>
                      <a:pt x="30514" y="133988"/>
                    </a:lnTo>
                    <a:lnTo>
                      <a:pt x="30803" y="133554"/>
                    </a:lnTo>
                    <a:lnTo>
                      <a:pt x="31093" y="133192"/>
                    </a:lnTo>
                    <a:lnTo>
                      <a:pt x="31526" y="132903"/>
                    </a:lnTo>
                    <a:lnTo>
                      <a:pt x="31888" y="132614"/>
                    </a:lnTo>
                    <a:lnTo>
                      <a:pt x="32322" y="132325"/>
                    </a:lnTo>
                    <a:lnTo>
                      <a:pt x="32756" y="132108"/>
                    </a:lnTo>
                    <a:lnTo>
                      <a:pt x="33262" y="131963"/>
                    </a:lnTo>
                    <a:lnTo>
                      <a:pt x="33696" y="131818"/>
                    </a:lnTo>
                    <a:lnTo>
                      <a:pt x="34274" y="131746"/>
                    </a:lnTo>
                    <a:lnTo>
                      <a:pt x="34780" y="131674"/>
                    </a:lnTo>
                    <a:close/>
                    <a:moveTo>
                      <a:pt x="198848" y="131674"/>
                    </a:moveTo>
                    <a:lnTo>
                      <a:pt x="199354" y="131746"/>
                    </a:lnTo>
                    <a:lnTo>
                      <a:pt x="199860" y="131818"/>
                    </a:lnTo>
                    <a:lnTo>
                      <a:pt x="200366" y="131963"/>
                    </a:lnTo>
                    <a:lnTo>
                      <a:pt x="200872" y="132108"/>
                    </a:lnTo>
                    <a:lnTo>
                      <a:pt x="201306" y="132325"/>
                    </a:lnTo>
                    <a:lnTo>
                      <a:pt x="201740" y="132614"/>
                    </a:lnTo>
                    <a:lnTo>
                      <a:pt x="202101" y="132903"/>
                    </a:lnTo>
                    <a:lnTo>
                      <a:pt x="202463" y="133192"/>
                    </a:lnTo>
                    <a:lnTo>
                      <a:pt x="202825" y="133554"/>
                    </a:lnTo>
                    <a:lnTo>
                      <a:pt x="203114" y="133988"/>
                    </a:lnTo>
                    <a:lnTo>
                      <a:pt x="203403" y="134421"/>
                    </a:lnTo>
                    <a:lnTo>
                      <a:pt x="203620" y="134855"/>
                    </a:lnTo>
                    <a:lnTo>
                      <a:pt x="203765" y="135361"/>
                    </a:lnTo>
                    <a:lnTo>
                      <a:pt x="203909" y="135795"/>
                    </a:lnTo>
                    <a:lnTo>
                      <a:pt x="203981" y="136302"/>
                    </a:lnTo>
                    <a:lnTo>
                      <a:pt x="203981" y="136880"/>
                    </a:lnTo>
                    <a:lnTo>
                      <a:pt x="203981" y="153366"/>
                    </a:lnTo>
                    <a:lnTo>
                      <a:pt x="203981" y="153945"/>
                    </a:lnTo>
                    <a:lnTo>
                      <a:pt x="203909" y="154451"/>
                    </a:lnTo>
                    <a:lnTo>
                      <a:pt x="203765" y="154957"/>
                    </a:lnTo>
                    <a:lnTo>
                      <a:pt x="203620" y="155391"/>
                    </a:lnTo>
                    <a:lnTo>
                      <a:pt x="203403" y="155825"/>
                    </a:lnTo>
                    <a:lnTo>
                      <a:pt x="203114" y="156259"/>
                    </a:lnTo>
                    <a:lnTo>
                      <a:pt x="202825" y="156693"/>
                    </a:lnTo>
                    <a:lnTo>
                      <a:pt x="202463" y="157054"/>
                    </a:lnTo>
                    <a:lnTo>
                      <a:pt x="202101" y="157343"/>
                    </a:lnTo>
                    <a:lnTo>
                      <a:pt x="201740" y="157705"/>
                    </a:lnTo>
                    <a:lnTo>
                      <a:pt x="201306" y="157922"/>
                    </a:lnTo>
                    <a:lnTo>
                      <a:pt x="200872" y="158139"/>
                    </a:lnTo>
                    <a:lnTo>
                      <a:pt x="200366" y="158356"/>
                    </a:lnTo>
                    <a:lnTo>
                      <a:pt x="199860" y="158428"/>
                    </a:lnTo>
                    <a:lnTo>
                      <a:pt x="199354" y="158500"/>
                    </a:lnTo>
                    <a:lnTo>
                      <a:pt x="198848" y="158573"/>
                    </a:lnTo>
                    <a:lnTo>
                      <a:pt x="163995" y="158573"/>
                    </a:lnTo>
                    <a:lnTo>
                      <a:pt x="163489" y="158500"/>
                    </a:lnTo>
                    <a:lnTo>
                      <a:pt x="162983" y="158428"/>
                    </a:lnTo>
                    <a:lnTo>
                      <a:pt x="162477" y="158356"/>
                    </a:lnTo>
                    <a:lnTo>
                      <a:pt x="161970" y="158139"/>
                    </a:lnTo>
                    <a:lnTo>
                      <a:pt x="161537" y="157922"/>
                    </a:lnTo>
                    <a:lnTo>
                      <a:pt x="161103" y="157705"/>
                    </a:lnTo>
                    <a:lnTo>
                      <a:pt x="160741" y="157343"/>
                    </a:lnTo>
                    <a:lnTo>
                      <a:pt x="160307" y="157054"/>
                    </a:lnTo>
                    <a:lnTo>
                      <a:pt x="160018" y="156693"/>
                    </a:lnTo>
                    <a:lnTo>
                      <a:pt x="159729" y="156259"/>
                    </a:lnTo>
                    <a:lnTo>
                      <a:pt x="159440" y="155825"/>
                    </a:lnTo>
                    <a:lnTo>
                      <a:pt x="159223" y="155391"/>
                    </a:lnTo>
                    <a:lnTo>
                      <a:pt x="159078" y="154957"/>
                    </a:lnTo>
                    <a:lnTo>
                      <a:pt x="158933" y="154451"/>
                    </a:lnTo>
                    <a:lnTo>
                      <a:pt x="158861" y="153945"/>
                    </a:lnTo>
                    <a:lnTo>
                      <a:pt x="158861" y="153366"/>
                    </a:lnTo>
                    <a:lnTo>
                      <a:pt x="158861" y="136880"/>
                    </a:lnTo>
                    <a:lnTo>
                      <a:pt x="158861" y="136302"/>
                    </a:lnTo>
                    <a:lnTo>
                      <a:pt x="158933" y="135795"/>
                    </a:lnTo>
                    <a:lnTo>
                      <a:pt x="159078" y="135361"/>
                    </a:lnTo>
                    <a:lnTo>
                      <a:pt x="159223" y="134855"/>
                    </a:lnTo>
                    <a:lnTo>
                      <a:pt x="159440" y="134421"/>
                    </a:lnTo>
                    <a:lnTo>
                      <a:pt x="159729" y="133988"/>
                    </a:lnTo>
                    <a:lnTo>
                      <a:pt x="160018" y="133554"/>
                    </a:lnTo>
                    <a:lnTo>
                      <a:pt x="160307" y="133192"/>
                    </a:lnTo>
                    <a:lnTo>
                      <a:pt x="160741" y="132903"/>
                    </a:lnTo>
                    <a:lnTo>
                      <a:pt x="161103" y="132614"/>
                    </a:lnTo>
                    <a:lnTo>
                      <a:pt x="161537" y="132325"/>
                    </a:lnTo>
                    <a:lnTo>
                      <a:pt x="161970" y="132108"/>
                    </a:lnTo>
                    <a:lnTo>
                      <a:pt x="162477" y="131963"/>
                    </a:lnTo>
                    <a:lnTo>
                      <a:pt x="162983" y="131818"/>
                    </a:lnTo>
                    <a:lnTo>
                      <a:pt x="163489" y="131746"/>
                    </a:lnTo>
                    <a:lnTo>
                      <a:pt x="163995" y="131674"/>
                    </a:lnTo>
                    <a:close/>
                    <a:moveTo>
                      <a:pt x="76068" y="0"/>
                    </a:moveTo>
                    <a:lnTo>
                      <a:pt x="75273" y="72"/>
                    </a:lnTo>
                    <a:lnTo>
                      <a:pt x="74477" y="217"/>
                    </a:lnTo>
                    <a:lnTo>
                      <a:pt x="73754" y="362"/>
                    </a:lnTo>
                    <a:lnTo>
                      <a:pt x="73031" y="651"/>
                    </a:lnTo>
                    <a:lnTo>
                      <a:pt x="72381" y="940"/>
                    </a:lnTo>
                    <a:lnTo>
                      <a:pt x="71730" y="1374"/>
                    </a:lnTo>
                    <a:lnTo>
                      <a:pt x="71151" y="1808"/>
                    </a:lnTo>
                    <a:lnTo>
                      <a:pt x="70573" y="2314"/>
                    </a:lnTo>
                    <a:lnTo>
                      <a:pt x="70067" y="2820"/>
                    </a:lnTo>
                    <a:lnTo>
                      <a:pt x="69633" y="3471"/>
                    </a:lnTo>
                    <a:lnTo>
                      <a:pt x="69271" y="4049"/>
                    </a:lnTo>
                    <a:lnTo>
                      <a:pt x="68910" y="4772"/>
                    </a:lnTo>
                    <a:lnTo>
                      <a:pt x="68693" y="5495"/>
                    </a:lnTo>
                    <a:lnTo>
                      <a:pt x="68476" y="6219"/>
                    </a:lnTo>
                    <a:lnTo>
                      <a:pt x="68331" y="6942"/>
                    </a:lnTo>
                    <a:lnTo>
                      <a:pt x="68331" y="7737"/>
                    </a:lnTo>
                    <a:lnTo>
                      <a:pt x="68331" y="32033"/>
                    </a:lnTo>
                    <a:lnTo>
                      <a:pt x="60160" y="32033"/>
                    </a:lnTo>
                    <a:lnTo>
                      <a:pt x="58353" y="32105"/>
                    </a:lnTo>
                    <a:lnTo>
                      <a:pt x="56545" y="32394"/>
                    </a:lnTo>
                    <a:lnTo>
                      <a:pt x="54737" y="32756"/>
                    </a:lnTo>
                    <a:lnTo>
                      <a:pt x="52930" y="33262"/>
                    </a:lnTo>
                    <a:lnTo>
                      <a:pt x="51194" y="33985"/>
                    </a:lnTo>
                    <a:lnTo>
                      <a:pt x="49459" y="34780"/>
                    </a:lnTo>
                    <a:lnTo>
                      <a:pt x="47723" y="35648"/>
                    </a:lnTo>
                    <a:lnTo>
                      <a:pt x="46060" y="36733"/>
                    </a:lnTo>
                    <a:lnTo>
                      <a:pt x="44542" y="37817"/>
                    </a:lnTo>
                    <a:lnTo>
                      <a:pt x="43023" y="39047"/>
                    </a:lnTo>
                    <a:lnTo>
                      <a:pt x="41577" y="40348"/>
                    </a:lnTo>
                    <a:lnTo>
                      <a:pt x="40348" y="41794"/>
                    </a:lnTo>
                    <a:lnTo>
                      <a:pt x="39119" y="43240"/>
                    </a:lnTo>
                    <a:lnTo>
                      <a:pt x="38106" y="44759"/>
                    </a:lnTo>
                    <a:lnTo>
                      <a:pt x="37166" y="46350"/>
                    </a:lnTo>
                    <a:lnTo>
                      <a:pt x="36443" y="47941"/>
                    </a:lnTo>
                    <a:lnTo>
                      <a:pt x="24440" y="77225"/>
                    </a:lnTo>
                    <a:lnTo>
                      <a:pt x="13160" y="74116"/>
                    </a:lnTo>
                    <a:lnTo>
                      <a:pt x="12365" y="73899"/>
                    </a:lnTo>
                    <a:lnTo>
                      <a:pt x="11569" y="73755"/>
                    </a:lnTo>
                    <a:lnTo>
                      <a:pt x="10774" y="73682"/>
                    </a:lnTo>
                    <a:lnTo>
                      <a:pt x="8894" y="73682"/>
                    </a:lnTo>
                    <a:lnTo>
                      <a:pt x="7882" y="73827"/>
                    </a:lnTo>
                    <a:lnTo>
                      <a:pt x="6869" y="74116"/>
                    </a:lnTo>
                    <a:lnTo>
                      <a:pt x="6002" y="74405"/>
                    </a:lnTo>
                    <a:lnTo>
                      <a:pt x="5062" y="74839"/>
                    </a:lnTo>
                    <a:lnTo>
                      <a:pt x="4266" y="75345"/>
                    </a:lnTo>
                    <a:lnTo>
                      <a:pt x="3471" y="75996"/>
                    </a:lnTo>
                    <a:lnTo>
                      <a:pt x="2820" y="76647"/>
                    </a:lnTo>
                    <a:lnTo>
                      <a:pt x="2169" y="77370"/>
                    </a:lnTo>
                    <a:lnTo>
                      <a:pt x="1591" y="78165"/>
                    </a:lnTo>
                    <a:lnTo>
                      <a:pt x="1157" y="79033"/>
                    </a:lnTo>
                    <a:lnTo>
                      <a:pt x="723" y="79973"/>
                    </a:lnTo>
                    <a:lnTo>
                      <a:pt x="434" y="80913"/>
                    </a:lnTo>
                    <a:lnTo>
                      <a:pt x="145" y="81998"/>
                    </a:lnTo>
                    <a:lnTo>
                      <a:pt x="0" y="83010"/>
                    </a:lnTo>
                    <a:lnTo>
                      <a:pt x="0" y="84167"/>
                    </a:lnTo>
                    <a:lnTo>
                      <a:pt x="0" y="90386"/>
                    </a:lnTo>
                    <a:lnTo>
                      <a:pt x="72" y="91687"/>
                    </a:lnTo>
                    <a:lnTo>
                      <a:pt x="217" y="92989"/>
                    </a:lnTo>
                    <a:lnTo>
                      <a:pt x="578" y="94218"/>
                    </a:lnTo>
                    <a:lnTo>
                      <a:pt x="1012" y="95375"/>
                    </a:lnTo>
                    <a:lnTo>
                      <a:pt x="1518" y="96532"/>
                    </a:lnTo>
                    <a:lnTo>
                      <a:pt x="2169" y="97616"/>
                    </a:lnTo>
                    <a:lnTo>
                      <a:pt x="2965" y="98556"/>
                    </a:lnTo>
                    <a:lnTo>
                      <a:pt x="3760" y="99496"/>
                    </a:lnTo>
                    <a:lnTo>
                      <a:pt x="4700" y="100364"/>
                    </a:lnTo>
                    <a:lnTo>
                      <a:pt x="5640" y="101087"/>
                    </a:lnTo>
                    <a:lnTo>
                      <a:pt x="6725" y="101738"/>
                    </a:lnTo>
                    <a:lnTo>
                      <a:pt x="7882" y="102244"/>
                    </a:lnTo>
                    <a:lnTo>
                      <a:pt x="9039" y="102678"/>
                    </a:lnTo>
                    <a:lnTo>
                      <a:pt x="10268" y="103040"/>
                    </a:lnTo>
                    <a:lnTo>
                      <a:pt x="11569" y="103184"/>
                    </a:lnTo>
                    <a:lnTo>
                      <a:pt x="12871" y="103257"/>
                    </a:lnTo>
                    <a:lnTo>
                      <a:pt x="13739" y="103257"/>
                    </a:lnTo>
                    <a:lnTo>
                      <a:pt x="12003" y="107450"/>
                    </a:lnTo>
                    <a:lnTo>
                      <a:pt x="11352" y="109041"/>
                    </a:lnTo>
                    <a:lnTo>
                      <a:pt x="10774" y="110777"/>
                    </a:lnTo>
                    <a:lnTo>
                      <a:pt x="10195" y="112584"/>
                    </a:lnTo>
                    <a:lnTo>
                      <a:pt x="9617" y="114464"/>
                    </a:lnTo>
                    <a:lnTo>
                      <a:pt x="8605" y="118441"/>
                    </a:lnTo>
                    <a:lnTo>
                      <a:pt x="7665" y="122635"/>
                    </a:lnTo>
                    <a:lnTo>
                      <a:pt x="6942" y="126757"/>
                    </a:lnTo>
                    <a:lnTo>
                      <a:pt x="6363" y="130878"/>
                    </a:lnTo>
                    <a:lnTo>
                      <a:pt x="6219" y="132831"/>
                    </a:lnTo>
                    <a:lnTo>
                      <a:pt x="6074" y="134711"/>
                    </a:lnTo>
                    <a:lnTo>
                      <a:pt x="5929" y="136518"/>
                    </a:lnTo>
                    <a:lnTo>
                      <a:pt x="5929" y="138254"/>
                    </a:lnTo>
                    <a:lnTo>
                      <a:pt x="5929" y="196679"/>
                    </a:lnTo>
                    <a:lnTo>
                      <a:pt x="6002" y="197981"/>
                    </a:lnTo>
                    <a:lnTo>
                      <a:pt x="6146" y="199210"/>
                    </a:lnTo>
                    <a:lnTo>
                      <a:pt x="6508" y="200439"/>
                    </a:lnTo>
                    <a:lnTo>
                      <a:pt x="6942" y="201668"/>
                    </a:lnTo>
                    <a:lnTo>
                      <a:pt x="7448" y="202753"/>
                    </a:lnTo>
                    <a:lnTo>
                      <a:pt x="8099" y="203838"/>
                    </a:lnTo>
                    <a:lnTo>
                      <a:pt x="8894" y="204850"/>
                    </a:lnTo>
                    <a:lnTo>
                      <a:pt x="9689" y="205790"/>
                    </a:lnTo>
                    <a:lnTo>
                      <a:pt x="10629" y="206585"/>
                    </a:lnTo>
                    <a:lnTo>
                      <a:pt x="11642" y="207308"/>
                    </a:lnTo>
                    <a:lnTo>
                      <a:pt x="12654" y="207959"/>
                    </a:lnTo>
                    <a:lnTo>
                      <a:pt x="13811" y="208538"/>
                    </a:lnTo>
                    <a:lnTo>
                      <a:pt x="14968" y="208972"/>
                    </a:lnTo>
                    <a:lnTo>
                      <a:pt x="16197" y="209261"/>
                    </a:lnTo>
                    <a:lnTo>
                      <a:pt x="17499" y="209478"/>
                    </a:lnTo>
                    <a:lnTo>
                      <a:pt x="18800" y="209550"/>
                    </a:lnTo>
                    <a:lnTo>
                      <a:pt x="34346" y="209550"/>
                    </a:lnTo>
                    <a:lnTo>
                      <a:pt x="35648" y="209478"/>
                    </a:lnTo>
                    <a:lnTo>
                      <a:pt x="36877" y="209261"/>
                    </a:lnTo>
                    <a:lnTo>
                      <a:pt x="38179" y="208972"/>
                    </a:lnTo>
                    <a:lnTo>
                      <a:pt x="39336" y="208538"/>
                    </a:lnTo>
                    <a:lnTo>
                      <a:pt x="40493" y="207959"/>
                    </a:lnTo>
                    <a:lnTo>
                      <a:pt x="41505" y="207308"/>
                    </a:lnTo>
                    <a:lnTo>
                      <a:pt x="42517" y="206585"/>
                    </a:lnTo>
                    <a:lnTo>
                      <a:pt x="43457" y="205790"/>
                    </a:lnTo>
                    <a:lnTo>
                      <a:pt x="44253" y="204850"/>
                    </a:lnTo>
                    <a:lnTo>
                      <a:pt x="44976" y="203838"/>
                    </a:lnTo>
                    <a:lnTo>
                      <a:pt x="45626" y="202753"/>
                    </a:lnTo>
                    <a:lnTo>
                      <a:pt x="46205" y="201668"/>
                    </a:lnTo>
                    <a:lnTo>
                      <a:pt x="46639" y="200439"/>
                    </a:lnTo>
                    <a:lnTo>
                      <a:pt x="46928" y="199210"/>
                    </a:lnTo>
                    <a:lnTo>
                      <a:pt x="47145" y="197981"/>
                    </a:lnTo>
                    <a:lnTo>
                      <a:pt x="47217" y="196679"/>
                    </a:lnTo>
                    <a:lnTo>
                      <a:pt x="47217" y="182290"/>
                    </a:lnTo>
                    <a:lnTo>
                      <a:pt x="186772" y="182290"/>
                    </a:lnTo>
                    <a:lnTo>
                      <a:pt x="186772" y="196679"/>
                    </a:lnTo>
                    <a:lnTo>
                      <a:pt x="186772" y="197981"/>
                    </a:lnTo>
                    <a:lnTo>
                      <a:pt x="186989" y="199210"/>
                    </a:lnTo>
                    <a:lnTo>
                      <a:pt x="187351" y="200439"/>
                    </a:lnTo>
                    <a:lnTo>
                      <a:pt x="187784" y="201668"/>
                    </a:lnTo>
                    <a:lnTo>
                      <a:pt x="188291" y="202753"/>
                    </a:lnTo>
                    <a:lnTo>
                      <a:pt x="188941" y="203838"/>
                    </a:lnTo>
                    <a:lnTo>
                      <a:pt x="189664" y="204850"/>
                    </a:lnTo>
                    <a:lnTo>
                      <a:pt x="190532" y="205790"/>
                    </a:lnTo>
                    <a:lnTo>
                      <a:pt x="191472" y="206585"/>
                    </a:lnTo>
                    <a:lnTo>
                      <a:pt x="192412" y="207308"/>
                    </a:lnTo>
                    <a:lnTo>
                      <a:pt x="193497" y="207959"/>
                    </a:lnTo>
                    <a:lnTo>
                      <a:pt x="194654" y="208538"/>
                    </a:lnTo>
                    <a:lnTo>
                      <a:pt x="195811" y="208972"/>
                    </a:lnTo>
                    <a:lnTo>
                      <a:pt x="197040" y="209261"/>
                    </a:lnTo>
                    <a:lnTo>
                      <a:pt x="198341" y="209478"/>
                    </a:lnTo>
                    <a:lnTo>
                      <a:pt x="199643" y="209550"/>
                    </a:lnTo>
                    <a:lnTo>
                      <a:pt x="215117" y="209550"/>
                    </a:lnTo>
                    <a:lnTo>
                      <a:pt x="216418" y="209478"/>
                    </a:lnTo>
                    <a:lnTo>
                      <a:pt x="217720" y="209261"/>
                    </a:lnTo>
                    <a:lnTo>
                      <a:pt x="218949" y="208972"/>
                    </a:lnTo>
                    <a:lnTo>
                      <a:pt x="220179" y="208538"/>
                    </a:lnTo>
                    <a:lnTo>
                      <a:pt x="221263" y="207959"/>
                    </a:lnTo>
                    <a:lnTo>
                      <a:pt x="222348" y="207308"/>
                    </a:lnTo>
                    <a:lnTo>
                      <a:pt x="223360" y="206585"/>
                    </a:lnTo>
                    <a:lnTo>
                      <a:pt x="224228" y="205790"/>
                    </a:lnTo>
                    <a:lnTo>
                      <a:pt x="225095" y="204850"/>
                    </a:lnTo>
                    <a:lnTo>
                      <a:pt x="225819" y="203838"/>
                    </a:lnTo>
                    <a:lnTo>
                      <a:pt x="226469" y="202753"/>
                    </a:lnTo>
                    <a:lnTo>
                      <a:pt x="227048" y="201668"/>
                    </a:lnTo>
                    <a:lnTo>
                      <a:pt x="227482" y="200439"/>
                    </a:lnTo>
                    <a:lnTo>
                      <a:pt x="227771" y="199210"/>
                    </a:lnTo>
                    <a:lnTo>
                      <a:pt x="227988" y="197981"/>
                    </a:lnTo>
                    <a:lnTo>
                      <a:pt x="228060" y="196679"/>
                    </a:lnTo>
                    <a:lnTo>
                      <a:pt x="228060" y="138254"/>
                    </a:lnTo>
                    <a:lnTo>
                      <a:pt x="227988" y="136518"/>
                    </a:lnTo>
                    <a:lnTo>
                      <a:pt x="227916" y="134711"/>
                    </a:lnTo>
                    <a:lnTo>
                      <a:pt x="227771" y="132831"/>
                    </a:lnTo>
                    <a:lnTo>
                      <a:pt x="227554" y="130878"/>
                    </a:lnTo>
                    <a:lnTo>
                      <a:pt x="226976" y="126757"/>
                    </a:lnTo>
                    <a:lnTo>
                      <a:pt x="226252" y="122635"/>
                    </a:lnTo>
                    <a:lnTo>
                      <a:pt x="225385" y="118441"/>
                    </a:lnTo>
                    <a:lnTo>
                      <a:pt x="224300" y="114464"/>
                    </a:lnTo>
                    <a:lnTo>
                      <a:pt x="223794" y="112584"/>
                    </a:lnTo>
                    <a:lnTo>
                      <a:pt x="223215" y="110777"/>
                    </a:lnTo>
                    <a:lnTo>
                      <a:pt x="222565" y="109041"/>
                    </a:lnTo>
                    <a:lnTo>
                      <a:pt x="221986" y="107450"/>
                    </a:lnTo>
                    <a:lnTo>
                      <a:pt x="220251" y="103257"/>
                    </a:lnTo>
                    <a:lnTo>
                      <a:pt x="221263" y="103257"/>
                    </a:lnTo>
                    <a:lnTo>
                      <a:pt x="222565" y="103184"/>
                    </a:lnTo>
                    <a:lnTo>
                      <a:pt x="223866" y="103040"/>
                    </a:lnTo>
                    <a:lnTo>
                      <a:pt x="225095" y="102678"/>
                    </a:lnTo>
                    <a:lnTo>
                      <a:pt x="226252" y="102244"/>
                    </a:lnTo>
                    <a:lnTo>
                      <a:pt x="227409" y="101738"/>
                    </a:lnTo>
                    <a:lnTo>
                      <a:pt x="228422" y="101087"/>
                    </a:lnTo>
                    <a:lnTo>
                      <a:pt x="229434" y="100364"/>
                    </a:lnTo>
                    <a:lnTo>
                      <a:pt x="230374" y="99496"/>
                    </a:lnTo>
                    <a:lnTo>
                      <a:pt x="231169" y="98556"/>
                    </a:lnTo>
                    <a:lnTo>
                      <a:pt x="231892" y="97616"/>
                    </a:lnTo>
                    <a:lnTo>
                      <a:pt x="232543" y="96532"/>
                    </a:lnTo>
                    <a:lnTo>
                      <a:pt x="233122" y="95375"/>
                    </a:lnTo>
                    <a:lnTo>
                      <a:pt x="233556" y="94218"/>
                    </a:lnTo>
                    <a:lnTo>
                      <a:pt x="233845" y="92989"/>
                    </a:lnTo>
                    <a:lnTo>
                      <a:pt x="234062" y="91687"/>
                    </a:lnTo>
                    <a:lnTo>
                      <a:pt x="234134" y="90386"/>
                    </a:lnTo>
                    <a:lnTo>
                      <a:pt x="234134" y="84167"/>
                    </a:lnTo>
                    <a:lnTo>
                      <a:pt x="234062" y="83010"/>
                    </a:lnTo>
                    <a:lnTo>
                      <a:pt x="233917" y="81998"/>
                    </a:lnTo>
                    <a:lnTo>
                      <a:pt x="233700" y="80913"/>
                    </a:lnTo>
                    <a:lnTo>
                      <a:pt x="233411" y="79973"/>
                    </a:lnTo>
                    <a:lnTo>
                      <a:pt x="232977" y="79033"/>
                    </a:lnTo>
                    <a:lnTo>
                      <a:pt x="232471" y="78165"/>
                    </a:lnTo>
                    <a:lnTo>
                      <a:pt x="231965" y="77370"/>
                    </a:lnTo>
                    <a:lnTo>
                      <a:pt x="231314" y="76647"/>
                    </a:lnTo>
                    <a:lnTo>
                      <a:pt x="230591" y="75996"/>
                    </a:lnTo>
                    <a:lnTo>
                      <a:pt x="229868" y="75345"/>
                    </a:lnTo>
                    <a:lnTo>
                      <a:pt x="229000" y="74839"/>
                    </a:lnTo>
                    <a:lnTo>
                      <a:pt x="228132" y="74405"/>
                    </a:lnTo>
                    <a:lnTo>
                      <a:pt x="227192" y="74116"/>
                    </a:lnTo>
                    <a:lnTo>
                      <a:pt x="226252" y="73827"/>
                    </a:lnTo>
                    <a:lnTo>
                      <a:pt x="225240" y="73682"/>
                    </a:lnTo>
                    <a:lnTo>
                      <a:pt x="223360" y="73682"/>
                    </a:lnTo>
                    <a:lnTo>
                      <a:pt x="222565" y="73755"/>
                    </a:lnTo>
                    <a:lnTo>
                      <a:pt x="221769" y="73899"/>
                    </a:lnTo>
                    <a:lnTo>
                      <a:pt x="220902" y="74116"/>
                    </a:lnTo>
                    <a:lnTo>
                      <a:pt x="209549" y="77225"/>
                    </a:lnTo>
                    <a:lnTo>
                      <a:pt x="197546" y="47941"/>
                    </a:lnTo>
                    <a:lnTo>
                      <a:pt x="196751" y="46350"/>
                    </a:lnTo>
                    <a:lnTo>
                      <a:pt x="195883" y="44759"/>
                    </a:lnTo>
                    <a:lnTo>
                      <a:pt x="194798" y="43240"/>
                    </a:lnTo>
                    <a:lnTo>
                      <a:pt x="193641" y="41794"/>
                    </a:lnTo>
                    <a:lnTo>
                      <a:pt x="192340" y="40348"/>
                    </a:lnTo>
                    <a:lnTo>
                      <a:pt x="190966" y="39047"/>
                    </a:lnTo>
                    <a:lnTo>
                      <a:pt x="189448" y="37817"/>
                    </a:lnTo>
                    <a:lnTo>
                      <a:pt x="187857" y="36733"/>
                    </a:lnTo>
                    <a:lnTo>
                      <a:pt x="186194" y="35648"/>
                    </a:lnTo>
                    <a:lnTo>
                      <a:pt x="184531" y="34780"/>
                    </a:lnTo>
                    <a:lnTo>
                      <a:pt x="182795" y="33985"/>
                    </a:lnTo>
                    <a:lnTo>
                      <a:pt x="180987" y="33262"/>
                    </a:lnTo>
                    <a:lnTo>
                      <a:pt x="179180" y="32756"/>
                    </a:lnTo>
                    <a:lnTo>
                      <a:pt x="177372" y="32394"/>
                    </a:lnTo>
                    <a:lnTo>
                      <a:pt x="175564" y="32105"/>
                    </a:lnTo>
                    <a:lnTo>
                      <a:pt x="173829" y="32033"/>
                    </a:lnTo>
                    <a:lnTo>
                      <a:pt x="165803" y="32033"/>
                    </a:lnTo>
                    <a:lnTo>
                      <a:pt x="165803" y="7737"/>
                    </a:lnTo>
                    <a:lnTo>
                      <a:pt x="165730" y="6942"/>
                    </a:lnTo>
                    <a:lnTo>
                      <a:pt x="165658" y="6219"/>
                    </a:lnTo>
                    <a:lnTo>
                      <a:pt x="165441" y="5495"/>
                    </a:lnTo>
                    <a:lnTo>
                      <a:pt x="165152" y="4772"/>
                    </a:lnTo>
                    <a:lnTo>
                      <a:pt x="164863" y="4049"/>
                    </a:lnTo>
                    <a:lnTo>
                      <a:pt x="164501" y="3471"/>
                    </a:lnTo>
                    <a:lnTo>
                      <a:pt x="163995" y="2820"/>
                    </a:lnTo>
                    <a:lnTo>
                      <a:pt x="163561" y="2314"/>
                    </a:lnTo>
                    <a:lnTo>
                      <a:pt x="162983" y="1808"/>
                    </a:lnTo>
                    <a:lnTo>
                      <a:pt x="162404" y="1374"/>
                    </a:lnTo>
                    <a:lnTo>
                      <a:pt x="161753" y="940"/>
                    </a:lnTo>
                    <a:lnTo>
                      <a:pt x="161103" y="651"/>
                    </a:lnTo>
                    <a:lnTo>
                      <a:pt x="160380" y="362"/>
                    </a:lnTo>
                    <a:lnTo>
                      <a:pt x="159584" y="217"/>
                    </a:lnTo>
                    <a:lnTo>
                      <a:pt x="158861" y="72"/>
                    </a:lnTo>
                    <a:lnTo>
                      <a:pt x="1580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3537025" y="644850"/>
                <a:ext cx="141025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6364" extrusionOk="0">
                    <a:moveTo>
                      <a:pt x="2893" y="0"/>
                    </a:moveTo>
                    <a:lnTo>
                      <a:pt x="2820" y="73"/>
                    </a:lnTo>
                    <a:lnTo>
                      <a:pt x="2748" y="145"/>
                    </a:lnTo>
                    <a:lnTo>
                      <a:pt x="73" y="6074"/>
                    </a:lnTo>
                    <a:lnTo>
                      <a:pt x="0" y="6219"/>
                    </a:lnTo>
                    <a:lnTo>
                      <a:pt x="73" y="6291"/>
                    </a:lnTo>
                    <a:lnTo>
                      <a:pt x="145" y="6364"/>
                    </a:lnTo>
                    <a:lnTo>
                      <a:pt x="5496" y="6364"/>
                    </a:lnTo>
                    <a:lnTo>
                      <a:pt x="5568" y="6291"/>
                    </a:lnTo>
                    <a:lnTo>
                      <a:pt x="5641" y="6219"/>
                    </a:lnTo>
                    <a:lnTo>
                      <a:pt x="5568" y="6074"/>
                    </a:lnTo>
                    <a:lnTo>
                      <a:pt x="3037" y="145"/>
                    </a:lnTo>
                    <a:lnTo>
                      <a:pt x="2965" y="73"/>
                    </a:lnTo>
                    <a:lnTo>
                      <a:pt x="28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20"/>
            <p:cNvGrpSpPr/>
            <p:nvPr/>
          </p:nvGrpSpPr>
          <p:grpSpPr>
            <a:xfrm>
              <a:off x="7093214" y="2565126"/>
              <a:ext cx="308472" cy="274510"/>
              <a:chOff x="883325" y="238125"/>
              <a:chExt cx="5853350" cy="5238750"/>
            </a:xfrm>
          </p:grpSpPr>
          <p:sp>
            <p:nvSpPr>
              <p:cNvPr id="632" name="Google Shape;632;p20"/>
              <p:cNvSpPr/>
              <p:nvPr/>
            </p:nvSpPr>
            <p:spPr>
              <a:xfrm>
                <a:off x="883325" y="238125"/>
                <a:ext cx="58533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34134" h="209550" extrusionOk="0">
                    <a:moveTo>
                      <a:pt x="98628" y="10051"/>
                    </a:moveTo>
                    <a:lnTo>
                      <a:pt x="98773" y="10123"/>
                    </a:lnTo>
                    <a:lnTo>
                      <a:pt x="98773" y="10195"/>
                    </a:lnTo>
                    <a:lnTo>
                      <a:pt x="98845" y="10340"/>
                    </a:lnTo>
                    <a:lnTo>
                      <a:pt x="98845" y="14172"/>
                    </a:lnTo>
                    <a:lnTo>
                      <a:pt x="98773" y="14245"/>
                    </a:lnTo>
                    <a:lnTo>
                      <a:pt x="98773" y="14389"/>
                    </a:lnTo>
                    <a:lnTo>
                      <a:pt x="98628" y="14462"/>
                    </a:lnTo>
                    <a:lnTo>
                      <a:pt x="91181" y="14462"/>
                    </a:lnTo>
                    <a:lnTo>
                      <a:pt x="91108" y="14534"/>
                    </a:lnTo>
                    <a:lnTo>
                      <a:pt x="91036" y="14606"/>
                    </a:lnTo>
                    <a:lnTo>
                      <a:pt x="91036" y="14751"/>
                    </a:lnTo>
                    <a:lnTo>
                      <a:pt x="91036" y="31816"/>
                    </a:lnTo>
                    <a:lnTo>
                      <a:pt x="90964" y="31960"/>
                    </a:lnTo>
                    <a:lnTo>
                      <a:pt x="90891" y="32033"/>
                    </a:lnTo>
                    <a:lnTo>
                      <a:pt x="84528" y="32033"/>
                    </a:lnTo>
                    <a:lnTo>
                      <a:pt x="84456" y="31960"/>
                    </a:lnTo>
                    <a:lnTo>
                      <a:pt x="84456" y="31816"/>
                    </a:lnTo>
                    <a:lnTo>
                      <a:pt x="84456" y="14751"/>
                    </a:lnTo>
                    <a:lnTo>
                      <a:pt x="84384" y="14606"/>
                    </a:lnTo>
                    <a:lnTo>
                      <a:pt x="84311" y="14534"/>
                    </a:lnTo>
                    <a:lnTo>
                      <a:pt x="84239" y="14462"/>
                    </a:lnTo>
                    <a:lnTo>
                      <a:pt x="76864" y="14462"/>
                    </a:lnTo>
                    <a:lnTo>
                      <a:pt x="76719" y="14389"/>
                    </a:lnTo>
                    <a:lnTo>
                      <a:pt x="76647" y="14245"/>
                    </a:lnTo>
                    <a:lnTo>
                      <a:pt x="76647" y="14172"/>
                    </a:lnTo>
                    <a:lnTo>
                      <a:pt x="76647" y="10340"/>
                    </a:lnTo>
                    <a:lnTo>
                      <a:pt x="76647" y="10195"/>
                    </a:lnTo>
                    <a:lnTo>
                      <a:pt x="76719" y="10123"/>
                    </a:lnTo>
                    <a:lnTo>
                      <a:pt x="76864" y="10051"/>
                    </a:lnTo>
                    <a:close/>
                    <a:moveTo>
                      <a:pt x="144255" y="10051"/>
                    </a:moveTo>
                    <a:lnTo>
                      <a:pt x="144327" y="10123"/>
                    </a:lnTo>
                    <a:lnTo>
                      <a:pt x="144327" y="10195"/>
                    </a:lnTo>
                    <a:lnTo>
                      <a:pt x="144327" y="10268"/>
                    </a:lnTo>
                    <a:lnTo>
                      <a:pt x="136807" y="21548"/>
                    </a:lnTo>
                    <a:lnTo>
                      <a:pt x="136807" y="21837"/>
                    </a:lnTo>
                    <a:lnTo>
                      <a:pt x="136879" y="22054"/>
                    </a:lnTo>
                    <a:lnTo>
                      <a:pt x="144761" y="31888"/>
                    </a:lnTo>
                    <a:lnTo>
                      <a:pt x="144833" y="31960"/>
                    </a:lnTo>
                    <a:lnTo>
                      <a:pt x="144833" y="32033"/>
                    </a:lnTo>
                    <a:lnTo>
                      <a:pt x="137819" y="32033"/>
                    </a:lnTo>
                    <a:lnTo>
                      <a:pt x="137603" y="31816"/>
                    </a:lnTo>
                    <a:lnTo>
                      <a:pt x="133192" y="24874"/>
                    </a:lnTo>
                    <a:lnTo>
                      <a:pt x="133119" y="24802"/>
                    </a:lnTo>
                    <a:lnTo>
                      <a:pt x="132975" y="24802"/>
                    </a:lnTo>
                    <a:lnTo>
                      <a:pt x="132903" y="24874"/>
                    </a:lnTo>
                    <a:lnTo>
                      <a:pt x="128564" y="31816"/>
                    </a:lnTo>
                    <a:lnTo>
                      <a:pt x="128347" y="32033"/>
                    </a:lnTo>
                    <a:lnTo>
                      <a:pt x="115042" y="32033"/>
                    </a:lnTo>
                    <a:lnTo>
                      <a:pt x="114970" y="31960"/>
                    </a:lnTo>
                    <a:lnTo>
                      <a:pt x="114898" y="31816"/>
                    </a:lnTo>
                    <a:lnTo>
                      <a:pt x="113379" y="27333"/>
                    </a:lnTo>
                    <a:lnTo>
                      <a:pt x="113235" y="27116"/>
                    </a:lnTo>
                    <a:lnTo>
                      <a:pt x="113018" y="27043"/>
                    </a:lnTo>
                    <a:lnTo>
                      <a:pt x="104919" y="27043"/>
                    </a:lnTo>
                    <a:lnTo>
                      <a:pt x="104630" y="27116"/>
                    </a:lnTo>
                    <a:lnTo>
                      <a:pt x="104485" y="27333"/>
                    </a:lnTo>
                    <a:lnTo>
                      <a:pt x="102895" y="31816"/>
                    </a:lnTo>
                    <a:lnTo>
                      <a:pt x="102822" y="31960"/>
                    </a:lnTo>
                    <a:lnTo>
                      <a:pt x="102678" y="32033"/>
                    </a:lnTo>
                    <a:lnTo>
                      <a:pt x="96315" y="32033"/>
                    </a:lnTo>
                    <a:lnTo>
                      <a:pt x="96242" y="31960"/>
                    </a:lnTo>
                    <a:lnTo>
                      <a:pt x="96315" y="31816"/>
                    </a:lnTo>
                    <a:lnTo>
                      <a:pt x="104992" y="10340"/>
                    </a:lnTo>
                    <a:lnTo>
                      <a:pt x="105136" y="10123"/>
                    </a:lnTo>
                    <a:lnTo>
                      <a:pt x="105353" y="10051"/>
                    </a:lnTo>
                    <a:lnTo>
                      <a:pt x="112584" y="10051"/>
                    </a:lnTo>
                    <a:lnTo>
                      <a:pt x="112801" y="10123"/>
                    </a:lnTo>
                    <a:lnTo>
                      <a:pt x="112945" y="10340"/>
                    </a:lnTo>
                    <a:lnTo>
                      <a:pt x="121478" y="31671"/>
                    </a:lnTo>
                    <a:lnTo>
                      <a:pt x="129287" y="22054"/>
                    </a:lnTo>
                    <a:lnTo>
                      <a:pt x="129359" y="21837"/>
                    </a:lnTo>
                    <a:lnTo>
                      <a:pt x="129287" y="21548"/>
                    </a:lnTo>
                    <a:lnTo>
                      <a:pt x="121839" y="10268"/>
                    </a:lnTo>
                    <a:lnTo>
                      <a:pt x="121767" y="10195"/>
                    </a:lnTo>
                    <a:lnTo>
                      <a:pt x="121767" y="10123"/>
                    </a:lnTo>
                    <a:lnTo>
                      <a:pt x="121839" y="10051"/>
                    </a:lnTo>
                    <a:lnTo>
                      <a:pt x="128564" y="10051"/>
                    </a:lnTo>
                    <a:lnTo>
                      <a:pt x="128853" y="10123"/>
                    </a:lnTo>
                    <a:lnTo>
                      <a:pt x="129070" y="10268"/>
                    </a:lnTo>
                    <a:lnTo>
                      <a:pt x="132903" y="16559"/>
                    </a:lnTo>
                    <a:lnTo>
                      <a:pt x="132975" y="16631"/>
                    </a:lnTo>
                    <a:lnTo>
                      <a:pt x="133119" y="16631"/>
                    </a:lnTo>
                    <a:lnTo>
                      <a:pt x="133192" y="16559"/>
                    </a:lnTo>
                    <a:lnTo>
                      <a:pt x="137096" y="10268"/>
                    </a:lnTo>
                    <a:lnTo>
                      <a:pt x="137313" y="10123"/>
                    </a:lnTo>
                    <a:lnTo>
                      <a:pt x="137530" y="10051"/>
                    </a:lnTo>
                    <a:close/>
                    <a:moveTo>
                      <a:pt x="154523" y="10051"/>
                    </a:moveTo>
                    <a:lnTo>
                      <a:pt x="154595" y="10123"/>
                    </a:lnTo>
                    <a:lnTo>
                      <a:pt x="154667" y="10195"/>
                    </a:lnTo>
                    <a:lnTo>
                      <a:pt x="154740" y="10340"/>
                    </a:lnTo>
                    <a:lnTo>
                      <a:pt x="154740" y="31816"/>
                    </a:lnTo>
                    <a:lnTo>
                      <a:pt x="154667" y="31960"/>
                    </a:lnTo>
                    <a:lnTo>
                      <a:pt x="154595" y="32033"/>
                    </a:lnTo>
                    <a:lnTo>
                      <a:pt x="148304" y="32033"/>
                    </a:lnTo>
                    <a:lnTo>
                      <a:pt x="148160" y="31960"/>
                    </a:lnTo>
                    <a:lnTo>
                      <a:pt x="148160" y="31816"/>
                    </a:lnTo>
                    <a:lnTo>
                      <a:pt x="148160" y="10340"/>
                    </a:lnTo>
                    <a:lnTo>
                      <a:pt x="148160" y="10195"/>
                    </a:lnTo>
                    <a:lnTo>
                      <a:pt x="148232" y="10123"/>
                    </a:lnTo>
                    <a:lnTo>
                      <a:pt x="148304" y="10051"/>
                    </a:lnTo>
                    <a:close/>
                    <a:moveTo>
                      <a:pt x="168984" y="42084"/>
                    </a:moveTo>
                    <a:lnTo>
                      <a:pt x="170069" y="42228"/>
                    </a:lnTo>
                    <a:lnTo>
                      <a:pt x="171154" y="42517"/>
                    </a:lnTo>
                    <a:lnTo>
                      <a:pt x="172238" y="42807"/>
                    </a:lnTo>
                    <a:lnTo>
                      <a:pt x="173323" y="43240"/>
                    </a:lnTo>
                    <a:lnTo>
                      <a:pt x="174335" y="43674"/>
                    </a:lnTo>
                    <a:lnTo>
                      <a:pt x="175347" y="44253"/>
                    </a:lnTo>
                    <a:lnTo>
                      <a:pt x="176360" y="44831"/>
                    </a:lnTo>
                    <a:lnTo>
                      <a:pt x="177300" y="45554"/>
                    </a:lnTo>
                    <a:lnTo>
                      <a:pt x="178167" y="46277"/>
                    </a:lnTo>
                    <a:lnTo>
                      <a:pt x="179035" y="47073"/>
                    </a:lnTo>
                    <a:lnTo>
                      <a:pt x="179831" y="47868"/>
                    </a:lnTo>
                    <a:lnTo>
                      <a:pt x="180554" y="48808"/>
                    </a:lnTo>
                    <a:lnTo>
                      <a:pt x="181132" y="49676"/>
                    </a:lnTo>
                    <a:lnTo>
                      <a:pt x="181711" y="50616"/>
                    </a:lnTo>
                    <a:lnTo>
                      <a:pt x="182144" y="51628"/>
                    </a:lnTo>
                    <a:lnTo>
                      <a:pt x="200438" y="96098"/>
                    </a:lnTo>
                    <a:lnTo>
                      <a:pt x="200800" y="97038"/>
                    </a:lnTo>
                    <a:lnTo>
                      <a:pt x="201017" y="97978"/>
                    </a:lnTo>
                    <a:lnTo>
                      <a:pt x="201089" y="98918"/>
                    </a:lnTo>
                    <a:lnTo>
                      <a:pt x="201161" y="99786"/>
                    </a:lnTo>
                    <a:lnTo>
                      <a:pt x="201017" y="100653"/>
                    </a:lnTo>
                    <a:lnTo>
                      <a:pt x="200872" y="101449"/>
                    </a:lnTo>
                    <a:lnTo>
                      <a:pt x="200583" y="102172"/>
                    </a:lnTo>
                    <a:lnTo>
                      <a:pt x="200149" y="102823"/>
                    </a:lnTo>
                    <a:lnTo>
                      <a:pt x="199715" y="103473"/>
                    </a:lnTo>
                    <a:lnTo>
                      <a:pt x="199137" y="103980"/>
                    </a:lnTo>
                    <a:lnTo>
                      <a:pt x="198486" y="104486"/>
                    </a:lnTo>
                    <a:lnTo>
                      <a:pt x="197691" y="104920"/>
                    </a:lnTo>
                    <a:lnTo>
                      <a:pt x="196895" y="105209"/>
                    </a:lnTo>
                    <a:lnTo>
                      <a:pt x="196028" y="105426"/>
                    </a:lnTo>
                    <a:lnTo>
                      <a:pt x="195088" y="105570"/>
                    </a:lnTo>
                    <a:lnTo>
                      <a:pt x="194003" y="105643"/>
                    </a:lnTo>
                    <a:lnTo>
                      <a:pt x="39914" y="105643"/>
                    </a:lnTo>
                    <a:lnTo>
                      <a:pt x="38902" y="105570"/>
                    </a:lnTo>
                    <a:lnTo>
                      <a:pt x="37962" y="105426"/>
                    </a:lnTo>
                    <a:lnTo>
                      <a:pt x="37022" y="105209"/>
                    </a:lnTo>
                    <a:lnTo>
                      <a:pt x="36226" y="104920"/>
                    </a:lnTo>
                    <a:lnTo>
                      <a:pt x="35503" y="104486"/>
                    </a:lnTo>
                    <a:lnTo>
                      <a:pt x="34853" y="103980"/>
                    </a:lnTo>
                    <a:lnTo>
                      <a:pt x="34274" y="103473"/>
                    </a:lnTo>
                    <a:lnTo>
                      <a:pt x="33768" y="102823"/>
                    </a:lnTo>
                    <a:lnTo>
                      <a:pt x="33406" y="102172"/>
                    </a:lnTo>
                    <a:lnTo>
                      <a:pt x="33117" y="101449"/>
                    </a:lnTo>
                    <a:lnTo>
                      <a:pt x="32900" y="100653"/>
                    </a:lnTo>
                    <a:lnTo>
                      <a:pt x="32828" y="99786"/>
                    </a:lnTo>
                    <a:lnTo>
                      <a:pt x="32828" y="98918"/>
                    </a:lnTo>
                    <a:lnTo>
                      <a:pt x="32973" y="97978"/>
                    </a:lnTo>
                    <a:lnTo>
                      <a:pt x="33189" y="97038"/>
                    </a:lnTo>
                    <a:lnTo>
                      <a:pt x="33551" y="96098"/>
                    </a:lnTo>
                    <a:lnTo>
                      <a:pt x="51773" y="51628"/>
                    </a:lnTo>
                    <a:lnTo>
                      <a:pt x="52279" y="50616"/>
                    </a:lnTo>
                    <a:lnTo>
                      <a:pt x="52785" y="49676"/>
                    </a:lnTo>
                    <a:lnTo>
                      <a:pt x="53436" y="48808"/>
                    </a:lnTo>
                    <a:lnTo>
                      <a:pt x="54159" y="47868"/>
                    </a:lnTo>
                    <a:lnTo>
                      <a:pt x="54882" y="47073"/>
                    </a:lnTo>
                    <a:lnTo>
                      <a:pt x="55750" y="46277"/>
                    </a:lnTo>
                    <a:lnTo>
                      <a:pt x="56617" y="45554"/>
                    </a:lnTo>
                    <a:lnTo>
                      <a:pt x="57557" y="44831"/>
                    </a:lnTo>
                    <a:lnTo>
                      <a:pt x="58570" y="44253"/>
                    </a:lnTo>
                    <a:lnTo>
                      <a:pt x="59582" y="43674"/>
                    </a:lnTo>
                    <a:lnTo>
                      <a:pt x="60667" y="43240"/>
                    </a:lnTo>
                    <a:lnTo>
                      <a:pt x="61679" y="42807"/>
                    </a:lnTo>
                    <a:lnTo>
                      <a:pt x="62764" y="42517"/>
                    </a:lnTo>
                    <a:lnTo>
                      <a:pt x="63848" y="42228"/>
                    </a:lnTo>
                    <a:lnTo>
                      <a:pt x="64933" y="42084"/>
                    </a:lnTo>
                    <a:close/>
                    <a:moveTo>
                      <a:pt x="69633" y="131674"/>
                    </a:moveTo>
                    <a:lnTo>
                      <a:pt x="70139" y="131746"/>
                    </a:lnTo>
                    <a:lnTo>
                      <a:pt x="70645" y="131818"/>
                    </a:lnTo>
                    <a:lnTo>
                      <a:pt x="71151" y="131963"/>
                    </a:lnTo>
                    <a:lnTo>
                      <a:pt x="71657" y="132108"/>
                    </a:lnTo>
                    <a:lnTo>
                      <a:pt x="72091" y="132325"/>
                    </a:lnTo>
                    <a:lnTo>
                      <a:pt x="72525" y="132614"/>
                    </a:lnTo>
                    <a:lnTo>
                      <a:pt x="72887" y="132903"/>
                    </a:lnTo>
                    <a:lnTo>
                      <a:pt x="73248" y="133192"/>
                    </a:lnTo>
                    <a:lnTo>
                      <a:pt x="73610" y="133554"/>
                    </a:lnTo>
                    <a:lnTo>
                      <a:pt x="73899" y="133988"/>
                    </a:lnTo>
                    <a:lnTo>
                      <a:pt x="74188" y="134421"/>
                    </a:lnTo>
                    <a:lnTo>
                      <a:pt x="74405" y="134855"/>
                    </a:lnTo>
                    <a:lnTo>
                      <a:pt x="74550" y="135361"/>
                    </a:lnTo>
                    <a:lnTo>
                      <a:pt x="74694" y="135795"/>
                    </a:lnTo>
                    <a:lnTo>
                      <a:pt x="74767" y="136302"/>
                    </a:lnTo>
                    <a:lnTo>
                      <a:pt x="74767" y="136880"/>
                    </a:lnTo>
                    <a:lnTo>
                      <a:pt x="74767" y="153366"/>
                    </a:lnTo>
                    <a:lnTo>
                      <a:pt x="74767" y="153945"/>
                    </a:lnTo>
                    <a:lnTo>
                      <a:pt x="74694" y="154451"/>
                    </a:lnTo>
                    <a:lnTo>
                      <a:pt x="74550" y="154957"/>
                    </a:lnTo>
                    <a:lnTo>
                      <a:pt x="74405" y="155391"/>
                    </a:lnTo>
                    <a:lnTo>
                      <a:pt x="74188" y="155825"/>
                    </a:lnTo>
                    <a:lnTo>
                      <a:pt x="73899" y="156259"/>
                    </a:lnTo>
                    <a:lnTo>
                      <a:pt x="73610" y="156693"/>
                    </a:lnTo>
                    <a:lnTo>
                      <a:pt x="73248" y="157054"/>
                    </a:lnTo>
                    <a:lnTo>
                      <a:pt x="72887" y="157343"/>
                    </a:lnTo>
                    <a:lnTo>
                      <a:pt x="72525" y="157705"/>
                    </a:lnTo>
                    <a:lnTo>
                      <a:pt x="72091" y="157922"/>
                    </a:lnTo>
                    <a:lnTo>
                      <a:pt x="71657" y="158139"/>
                    </a:lnTo>
                    <a:lnTo>
                      <a:pt x="71151" y="158356"/>
                    </a:lnTo>
                    <a:lnTo>
                      <a:pt x="70645" y="158428"/>
                    </a:lnTo>
                    <a:lnTo>
                      <a:pt x="70139" y="158500"/>
                    </a:lnTo>
                    <a:lnTo>
                      <a:pt x="69633" y="158573"/>
                    </a:lnTo>
                    <a:lnTo>
                      <a:pt x="34780" y="158573"/>
                    </a:lnTo>
                    <a:lnTo>
                      <a:pt x="34274" y="158500"/>
                    </a:lnTo>
                    <a:lnTo>
                      <a:pt x="33696" y="158428"/>
                    </a:lnTo>
                    <a:lnTo>
                      <a:pt x="33262" y="158356"/>
                    </a:lnTo>
                    <a:lnTo>
                      <a:pt x="32756" y="158139"/>
                    </a:lnTo>
                    <a:lnTo>
                      <a:pt x="32322" y="157922"/>
                    </a:lnTo>
                    <a:lnTo>
                      <a:pt x="31888" y="157705"/>
                    </a:lnTo>
                    <a:lnTo>
                      <a:pt x="31526" y="157343"/>
                    </a:lnTo>
                    <a:lnTo>
                      <a:pt x="31093" y="157054"/>
                    </a:lnTo>
                    <a:lnTo>
                      <a:pt x="30803" y="156693"/>
                    </a:lnTo>
                    <a:lnTo>
                      <a:pt x="30514" y="156259"/>
                    </a:lnTo>
                    <a:lnTo>
                      <a:pt x="30225" y="155825"/>
                    </a:lnTo>
                    <a:lnTo>
                      <a:pt x="30008" y="155391"/>
                    </a:lnTo>
                    <a:lnTo>
                      <a:pt x="29863" y="154957"/>
                    </a:lnTo>
                    <a:lnTo>
                      <a:pt x="29719" y="154451"/>
                    </a:lnTo>
                    <a:lnTo>
                      <a:pt x="29646" y="153945"/>
                    </a:lnTo>
                    <a:lnTo>
                      <a:pt x="29574" y="153366"/>
                    </a:lnTo>
                    <a:lnTo>
                      <a:pt x="29574" y="136880"/>
                    </a:lnTo>
                    <a:lnTo>
                      <a:pt x="29646" y="136302"/>
                    </a:lnTo>
                    <a:lnTo>
                      <a:pt x="29719" y="135795"/>
                    </a:lnTo>
                    <a:lnTo>
                      <a:pt x="29863" y="135361"/>
                    </a:lnTo>
                    <a:lnTo>
                      <a:pt x="30008" y="134855"/>
                    </a:lnTo>
                    <a:lnTo>
                      <a:pt x="30225" y="134421"/>
                    </a:lnTo>
                    <a:lnTo>
                      <a:pt x="30514" y="133988"/>
                    </a:lnTo>
                    <a:lnTo>
                      <a:pt x="30803" y="133554"/>
                    </a:lnTo>
                    <a:lnTo>
                      <a:pt x="31093" y="133192"/>
                    </a:lnTo>
                    <a:lnTo>
                      <a:pt x="31526" y="132903"/>
                    </a:lnTo>
                    <a:lnTo>
                      <a:pt x="31888" y="132614"/>
                    </a:lnTo>
                    <a:lnTo>
                      <a:pt x="32322" y="132325"/>
                    </a:lnTo>
                    <a:lnTo>
                      <a:pt x="32756" y="132108"/>
                    </a:lnTo>
                    <a:lnTo>
                      <a:pt x="33262" y="131963"/>
                    </a:lnTo>
                    <a:lnTo>
                      <a:pt x="33696" y="131818"/>
                    </a:lnTo>
                    <a:lnTo>
                      <a:pt x="34274" y="131746"/>
                    </a:lnTo>
                    <a:lnTo>
                      <a:pt x="34780" y="131674"/>
                    </a:lnTo>
                    <a:close/>
                    <a:moveTo>
                      <a:pt x="198848" y="131674"/>
                    </a:moveTo>
                    <a:lnTo>
                      <a:pt x="199354" y="131746"/>
                    </a:lnTo>
                    <a:lnTo>
                      <a:pt x="199860" y="131818"/>
                    </a:lnTo>
                    <a:lnTo>
                      <a:pt x="200366" y="131963"/>
                    </a:lnTo>
                    <a:lnTo>
                      <a:pt x="200872" y="132108"/>
                    </a:lnTo>
                    <a:lnTo>
                      <a:pt x="201306" y="132325"/>
                    </a:lnTo>
                    <a:lnTo>
                      <a:pt x="201740" y="132614"/>
                    </a:lnTo>
                    <a:lnTo>
                      <a:pt x="202101" y="132903"/>
                    </a:lnTo>
                    <a:lnTo>
                      <a:pt x="202463" y="133192"/>
                    </a:lnTo>
                    <a:lnTo>
                      <a:pt x="202825" y="133554"/>
                    </a:lnTo>
                    <a:lnTo>
                      <a:pt x="203114" y="133988"/>
                    </a:lnTo>
                    <a:lnTo>
                      <a:pt x="203403" y="134421"/>
                    </a:lnTo>
                    <a:lnTo>
                      <a:pt x="203620" y="134855"/>
                    </a:lnTo>
                    <a:lnTo>
                      <a:pt x="203765" y="135361"/>
                    </a:lnTo>
                    <a:lnTo>
                      <a:pt x="203909" y="135795"/>
                    </a:lnTo>
                    <a:lnTo>
                      <a:pt x="203981" y="136302"/>
                    </a:lnTo>
                    <a:lnTo>
                      <a:pt x="203981" y="136880"/>
                    </a:lnTo>
                    <a:lnTo>
                      <a:pt x="203981" y="153366"/>
                    </a:lnTo>
                    <a:lnTo>
                      <a:pt x="203981" y="153945"/>
                    </a:lnTo>
                    <a:lnTo>
                      <a:pt x="203909" y="154451"/>
                    </a:lnTo>
                    <a:lnTo>
                      <a:pt x="203765" y="154957"/>
                    </a:lnTo>
                    <a:lnTo>
                      <a:pt x="203620" y="155391"/>
                    </a:lnTo>
                    <a:lnTo>
                      <a:pt x="203403" y="155825"/>
                    </a:lnTo>
                    <a:lnTo>
                      <a:pt x="203114" y="156259"/>
                    </a:lnTo>
                    <a:lnTo>
                      <a:pt x="202825" y="156693"/>
                    </a:lnTo>
                    <a:lnTo>
                      <a:pt x="202463" y="157054"/>
                    </a:lnTo>
                    <a:lnTo>
                      <a:pt x="202101" y="157343"/>
                    </a:lnTo>
                    <a:lnTo>
                      <a:pt x="201740" y="157705"/>
                    </a:lnTo>
                    <a:lnTo>
                      <a:pt x="201306" y="157922"/>
                    </a:lnTo>
                    <a:lnTo>
                      <a:pt x="200872" y="158139"/>
                    </a:lnTo>
                    <a:lnTo>
                      <a:pt x="200366" y="158356"/>
                    </a:lnTo>
                    <a:lnTo>
                      <a:pt x="199860" y="158428"/>
                    </a:lnTo>
                    <a:lnTo>
                      <a:pt x="199354" y="158500"/>
                    </a:lnTo>
                    <a:lnTo>
                      <a:pt x="198848" y="158573"/>
                    </a:lnTo>
                    <a:lnTo>
                      <a:pt x="163995" y="158573"/>
                    </a:lnTo>
                    <a:lnTo>
                      <a:pt x="163489" y="158500"/>
                    </a:lnTo>
                    <a:lnTo>
                      <a:pt x="162983" y="158428"/>
                    </a:lnTo>
                    <a:lnTo>
                      <a:pt x="162477" y="158356"/>
                    </a:lnTo>
                    <a:lnTo>
                      <a:pt x="161970" y="158139"/>
                    </a:lnTo>
                    <a:lnTo>
                      <a:pt x="161537" y="157922"/>
                    </a:lnTo>
                    <a:lnTo>
                      <a:pt x="161103" y="157705"/>
                    </a:lnTo>
                    <a:lnTo>
                      <a:pt x="160741" y="157343"/>
                    </a:lnTo>
                    <a:lnTo>
                      <a:pt x="160307" y="157054"/>
                    </a:lnTo>
                    <a:lnTo>
                      <a:pt x="160018" y="156693"/>
                    </a:lnTo>
                    <a:lnTo>
                      <a:pt x="159729" y="156259"/>
                    </a:lnTo>
                    <a:lnTo>
                      <a:pt x="159440" y="155825"/>
                    </a:lnTo>
                    <a:lnTo>
                      <a:pt x="159223" y="155391"/>
                    </a:lnTo>
                    <a:lnTo>
                      <a:pt x="159078" y="154957"/>
                    </a:lnTo>
                    <a:lnTo>
                      <a:pt x="158933" y="154451"/>
                    </a:lnTo>
                    <a:lnTo>
                      <a:pt x="158861" y="153945"/>
                    </a:lnTo>
                    <a:lnTo>
                      <a:pt x="158861" y="153366"/>
                    </a:lnTo>
                    <a:lnTo>
                      <a:pt x="158861" y="136880"/>
                    </a:lnTo>
                    <a:lnTo>
                      <a:pt x="158861" y="136302"/>
                    </a:lnTo>
                    <a:lnTo>
                      <a:pt x="158933" y="135795"/>
                    </a:lnTo>
                    <a:lnTo>
                      <a:pt x="159078" y="135361"/>
                    </a:lnTo>
                    <a:lnTo>
                      <a:pt x="159223" y="134855"/>
                    </a:lnTo>
                    <a:lnTo>
                      <a:pt x="159440" y="134421"/>
                    </a:lnTo>
                    <a:lnTo>
                      <a:pt x="159729" y="133988"/>
                    </a:lnTo>
                    <a:lnTo>
                      <a:pt x="160018" y="133554"/>
                    </a:lnTo>
                    <a:lnTo>
                      <a:pt x="160307" y="133192"/>
                    </a:lnTo>
                    <a:lnTo>
                      <a:pt x="160741" y="132903"/>
                    </a:lnTo>
                    <a:lnTo>
                      <a:pt x="161103" y="132614"/>
                    </a:lnTo>
                    <a:lnTo>
                      <a:pt x="161537" y="132325"/>
                    </a:lnTo>
                    <a:lnTo>
                      <a:pt x="161970" y="132108"/>
                    </a:lnTo>
                    <a:lnTo>
                      <a:pt x="162477" y="131963"/>
                    </a:lnTo>
                    <a:lnTo>
                      <a:pt x="162983" y="131818"/>
                    </a:lnTo>
                    <a:lnTo>
                      <a:pt x="163489" y="131746"/>
                    </a:lnTo>
                    <a:lnTo>
                      <a:pt x="163995" y="131674"/>
                    </a:lnTo>
                    <a:close/>
                    <a:moveTo>
                      <a:pt x="76068" y="0"/>
                    </a:moveTo>
                    <a:lnTo>
                      <a:pt x="75273" y="72"/>
                    </a:lnTo>
                    <a:lnTo>
                      <a:pt x="74477" y="217"/>
                    </a:lnTo>
                    <a:lnTo>
                      <a:pt x="73754" y="362"/>
                    </a:lnTo>
                    <a:lnTo>
                      <a:pt x="73031" y="651"/>
                    </a:lnTo>
                    <a:lnTo>
                      <a:pt x="72381" y="940"/>
                    </a:lnTo>
                    <a:lnTo>
                      <a:pt x="71730" y="1374"/>
                    </a:lnTo>
                    <a:lnTo>
                      <a:pt x="71151" y="1808"/>
                    </a:lnTo>
                    <a:lnTo>
                      <a:pt x="70573" y="2314"/>
                    </a:lnTo>
                    <a:lnTo>
                      <a:pt x="70067" y="2820"/>
                    </a:lnTo>
                    <a:lnTo>
                      <a:pt x="69633" y="3471"/>
                    </a:lnTo>
                    <a:lnTo>
                      <a:pt x="69271" y="4049"/>
                    </a:lnTo>
                    <a:lnTo>
                      <a:pt x="68910" y="4772"/>
                    </a:lnTo>
                    <a:lnTo>
                      <a:pt x="68693" y="5495"/>
                    </a:lnTo>
                    <a:lnTo>
                      <a:pt x="68476" y="6219"/>
                    </a:lnTo>
                    <a:lnTo>
                      <a:pt x="68331" y="6942"/>
                    </a:lnTo>
                    <a:lnTo>
                      <a:pt x="68331" y="7737"/>
                    </a:lnTo>
                    <a:lnTo>
                      <a:pt x="68331" y="32033"/>
                    </a:lnTo>
                    <a:lnTo>
                      <a:pt x="60160" y="32033"/>
                    </a:lnTo>
                    <a:lnTo>
                      <a:pt x="58353" y="32105"/>
                    </a:lnTo>
                    <a:lnTo>
                      <a:pt x="56545" y="32394"/>
                    </a:lnTo>
                    <a:lnTo>
                      <a:pt x="54737" y="32756"/>
                    </a:lnTo>
                    <a:lnTo>
                      <a:pt x="52930" y="33262"/>
                    </a:lnTo>
                    <a:lnTo>
                      <a:pt x="51194" y="33985"/>
                    </a:lnTo>
                    <a:lnTo>
                      <a:pt x="49459" y="34780"/>
                    </a:lnTo>
                    <a:lnTo>
                      <a:pt x="47723" y="35648"/>
                    </a:lnTo>
                    <a:lnTo>
                      <a:pt x="46060" y="36733"/>
                    </a:lnTo>
                    <a:lnTo>
                      <a:pt x="44542" y="37817"/>
                    </a:lnTo>
                    <a:lnTo>
                      <a:pt x="43023" y="39047"/>
                    </a:lnTo>
                    <a:lnTo>
                      <a:pt x="41577" y="40348"/>
                    </a:lnTo>
                    <a:lnTo>
                      <a:pt x="40348" y="41794"/>
                    </a:lnTo>
                    <a:lnTo>
                      <a:pt x="39119" y="43240"/>
                    </a:lnTo>
                    <a:lnTo>
                      <a:pt x="38106" y="44759"/>
                    </a:lnTo>
                    <a:lnTo>
                      <a:pt x="37166" y="46350"/>
                    </a:lnTo>
                    <a:lnTo>
                      <a:pt x="36443" y="47941"/>
                    </a:lnTo>
                    <a:lnTo>
                      <a:pt x="24440" y="77225"/>
                    </a:lnTo>
                    <a:lnTo>
                      <a:pt x="13160" y="74116"/>
                    </a:lnTo>
                    <a:lnTo>
                      <a:pt x="12365" y="73899"/>
                    </a:lnTo>
                    <a:lnTo>
                      <a:pt x="11569" y="73755"/>
                    </a:lnTo>
                    <a:lnTo>
                      <a:pt x="10774" y="73682"/>
                    </a:lnTo>
                    <a:lnTo>
                      <a:pt x="8894" y="73682"/>
                    </a:lnTo>
                    <a:lnTo>
                      <a:pt x="7882" y="73827"/>
                    </a:lnTo>
                    <a:lnTo>
                      <a:pt x="6869" y="74116"/>
                    </a:lnTo>
                    <a:lnTo>
                      <a:pt x="6002" y="74405"/>
                    </a:lnTo>
                    <a:lnTo>
                      <a:pt x="5062" y="74839"/>
                    </a:lnTo>
                    <a:lnTo>
                      <a:pt x="4266" y="75345"/>
                    </a:lnTo>
                    <a:lnTo>
                      <a:pt x="3471" y="75996"/>
                    </a:lnTo>
                    <a:lnTo>
                      <a:pt x="2820" y="76647"/>
                    </a:lnTo>
                    <a:lnTo>
                      <a:pt x="2169" y="77370"/>
                    </a:lnTo>
                    <a:lnTo>
                      <a:pt x="1591" y="78165"/>
                    </a:lnTo>
                    <a:lnTo>
                      <a:pt x="1157" y="79033"/>
                    </a:lnTo>
                    <a:lnTo>
                      <a:pt x="723" y="79973"/>
                    </a:lnTo>
                    <a:lnTo>
                      <a:pt x="434" y="80913"/>
                    </a:lnTo>
                    <a:lnTo>
                      <a:pt x="145" y="81998"/>
                    </a:lnTo>
                    <a:lnTo>
                      <a:pt x="0" y="83010"/>
                    </a:lnTo>
                    <a:lnTo>
                      <a:pt x="0" y="84167"/>
                    </a:lnTo>
                    <a:lnTo>
                      <a:pt x="0" y="90386"/>
                    </a:lnTo>
                    <a:lnTo>
                      <a:pt x="72" y="91687"/>
                    </a:lnTo>
                    <a:lnTo>
                      <a:pt x="217" y="92989"/>
                    </a:lnTo>
                    <a:lnTo>
                      <a:pt x="578" y="94218"/>
                    </a:lnTo>
                    <a:lnTo>
                      <a:pt x="1012" y="95375"/>
                    </a:lnTo>
                    <a:lnTo>
                      <a:pt x="1518" y="96532"/>
                    </a:lnTo>
                    <a:lnTo>
                      <a:pt x="2169" y="97616"/>
                    </a:lnTo>
                    <a:lnTo>
                      <a:pt x="2965" y="98556"/>
                    </a:lnTo>
                    <a:lnTo>
                      <a:pt x="3760" y="99496"/>
                    </a:lnTo>
                    <a:lnTo>
                      <a:pt x="4700" y="100364"/>
                    </a:lnTo>
                    <a:lnTo>
                      <a:pt x="5640" y="101087"/>
                    </a:lnTo>
                    <a:lnTo>
                      <a:pt x="6725" y="101738"/>
                    </a:lnTo>
                    <a:lnTo>
                      <a:pt x="7882" y="102244"/>
                    </a:lnTo>
                    <a:lnTo>
                      <a:pt x="9039" y="102678"/>
                    </a:lnTo>
                    <a:lnTo>
                      <a:pt x="10268" y="103040"/>
                    </a:lnTo>
                    <a:lnTo>
                      <a:pt x="11569" y="103184"/>
                    </a:lnTo>
                    <a:lnTo>
                      <a:pt x="12871" y="103257"/>
                    </a:lnTo>
                    <a:lnTo>
                      <a:pt x="13739" y="103257"/>
                    </a:lnTo>
                    <a:lnTo>
                      <a:pt x="12003" y="107450"/>
                    </a:lnTo>
                    <a:lnTo>
                      <a:pt x="11352" y="109041"/>
                    </a:lnTo>
                    <a:lnTo>
                      <a:pt x="10774" y="110777"/>
                    </a:lnTo>
                    <a:lnTo>
                      <a:pt x="10195" y="112584"/>
                    </a:lnTo>
                    <a:lnTo>
                      <a:pt x="9617" y="114464"/>
                    </a:lnTo>
                    <a:lnTo>
                      <a:pt x="8605" y="118441"/>
                    </a:lnTo>
                    <a:lnTo>
                      <a:pt x="7665" y="122635"/>
                    </a:lnTo>
                    <a:lnTo>
                      <a:pt x="6942" y="126757"/>
                    </a:lnTo>
                    <a:lnTo>
                      <a:pt x="6363" y="130878"/>
                    </a:lnTo>
                    <a:lnTo>
                      <a:pt x="6219" y="132831"/>
                    </a:lnTo>
                    <a:lnTo>
                      <a:pt x="6074" y="134711"/>
                    </a:lnTo>
                    <a:lnTo>
                      <a:pt x="5929" y="136518"/>
                    </a:lnTo>
                    <a:lnTo>
                      <a:pt x="5929" y="138254"/>
                    </a:lnTo>
                    <a:lnTo>
                      <a:pt x="5929" y="196679"/>
                    </a:lnTo>
                    <a:lnTo>
                      <a:pt x="6002" y="197981"/>
                    </a:lnTo>
                    <a:lnTo>
                      <a:pt x="6146" y="199210"/>
                    </a:lnTo>
                    <a:lnTo>
                      <a:pt x="6508" y="200439"/>
                    </a:lnTo>
                    <a:lnTo>
                      <a:pt x="6942" y="201668"/>
                    </a:lnTo>
                    <a:lnTo>
                      <a:pt x="7448" y="202753"/>
                    </a:lnTo>
                    <a:lnTo>
                      <a:pt x="8099" y="203838"/>
                    </a:lnTo>
                    <a:lnTo>
                      <a:pt x="8894" y="204850"/>
                    </a:lnTo>
                    <a:lnTo>
                      <a:pt x="9689" y="205790"/>
                    </a:lnTo>
                    <a:lnTo>
                      <a:pt x="10629" y="206585"/>
                    </a:lnTo>
                    <a:lnTo>
                      <a:pt x="11642" y="207308"/>
                    </a:lnTo>
                    <a:lnTo>
                      <a:pt x="12654" y="207959"/>
                    </a:lnTo>
                    <a:lnTo>
                      <a:pt x="13811" y="208538"/>
                    </a:lnTo>
                    <a:lnTo>
                      <a:pt x="14968" y="208972"/>
                    </a:lnTo>
                    <a:lnTo>
                      <a:pt x="16197" y="209261"/>
                    </a:lnTo>
                    <a:lnTo>
                      <a:pt x="17499" y="209478"/>
                    </a:lnTo>
                    <a:lnTo>
                      <a:pt x="18800" y="209550"/>
                    </a:lnTo>
                    <a:lnTo>
                      <a:pt x="34346" y="209550"/>
                    </a:lnTo>
                    <a:lnTo>
                      <a:pt x="35648" y="209478"/>
                    </a:lnTo>
                    <a:lnTo>
                      <a:pt x="36877" y="209261"/>
                    </a:lnTo>
                    <a:lnTo>
                      <a:pt x="38179" y="208972"/>
                    </a:lnTo>
                    <a:lnTo>
                      <a:pt x="39336" y="208538"/>
                    </a:lnTo>
                    <a:lnTo>
                      <a:pt x="40493" y="207959"/>
                    </a:lnTo>
                    <a:lnTo>
                      <a:pt x="41505" y="207308"/>
                    </a:lnTo>
                    <a:lnTo>
                      <a:pt x="42517" y="206585"/>
                    </a:lnTo>
                    <a:lnTo>
                      <a:pt x="43457" y="205790"/>
                    </a:lnTo>
                    <a:lnTo>
                      <a:pt x="44253" y="204850"/>
                    </a:lnTo>
                    <a:lnTo>
                      <a:pt x="44976" y="203838"/>
                    </a:lnTo>
                    <a:lnTo>
                      <a:pt x="45626" y="202753"/>
                    </a:lnTo>
                    <a:lnTo>
                      <a:pt x="46205" y="201668"/>
                    </a:lnTo>
                    <a:lnTo>
                      <a:pt x="46639" y="200439"/>
                    </a:lnTo>
                    <a:lnTo>
                      <a:pt x="46928" y="199210"/>
                    </a:lnTo>
                    <a:lnTo>
                      <a:pt x="47145" y="197981"/>
                    </a:lnTo>
                    <a:lnTo>
                      <a:pt x="47217" y="196679"/>
                    </a:lnTo>
                    <a:lnTo>
                      <a:pt x="47217" y="182290"/>
                    </a:lnTo>
                    <a:lnTo>
                      <a:pt x="186772" y="182290"/>
                    </a:lnTo>
                    <a:lnTo>
                      <a:pt x="186772" y="196679"/>
                    </a:lnTo>
                    <a:lnTo>
                      <a:pt x="186772" y="197981"/>
                    </a:lnTo>
                    <a:lnTo>
                      <a:pt x="186989" y="199210"/>
                    </a:lnTo>
                    <a:lnTo>
                      <a:pt x="187351" y="200439"/>
                    </a:lnTo>
                    <a:lnTo>
                      <a:pt x="187784" y="201668"/>
                    </a:lnTo>
                    <a:lnTo>
                      <a:pt x="188291" y="202753"/>
                    </a:lnTo>
                    <a:lnTo>
                      <a:pt x="188941" y="203838"/>
                    </a:lnTo>
                    <a:lnTo>
                      <a:pt x="189664" y="204850"/>
                    </a:lnTo>
                    <a:lnTo>
                      <a:pt x="190532" y="205790"/>
                    </a:lnTo>
                    <a:lnTo>
                      <a:pt x="191472" y="206585"/>
                    </a:lnTo>
                    <a:lnTo>
                      <a:pt x="192412" y="207308"/>
                    </a:lnTo>
                    <a:lnTo>
                      <a:pt x="193497" y="207959"/>
                    </a:lnTo>
                    <a:lnTo>
                      <a:pt x="194654" y="208538"/>
                    </a:lnTo>
                    <a:lnTo>
                      <a:pt x="195811" y="208972"/>
                    </a:lnTo>
                    <a:lnTo>
                      <a:pt x="197040" y="209261"/>
                    </a:lnTo>
                    <a:lnTo>
                      <a:pt x="198341" y="209478"/>
                    </a:lnTo>
                    <a:lnTo>
                      <a:pt x="199643" y="209550"/>
                    </a:lnTo>
                    <a:lnTo>
                      <a:pt x="215117" y="209550"/>
                    </a:lnTo>
                    <a:lnTo>
                      <a:pt x="216418" y="209478"/>
                    </a:lnTo>
                    <a:lnTo>
                      <a:pt x="217720" y="209261"/>
                    </a:lnTo>
                    <a:lnTo>
                      <a:pt x="218949" y="208972"/>
                    </a:lnTo>
                    <a:lnTo>
                      <a:pt x="220179" y="208538"/>
                    </a:lnTo>
                    <a:lnTo>
                      <a:pt x="221263" y="207959"/>
                    </a:lnTo>
                    <a:lnTo>
                      <a:pt x="222348" y="207308"/>
                    </a:lnTo>
                    <a:lnTo>
                      <a:pt x="223360" y="206585"/>
                    </a:lnTo>
                    <a:lnTo>
                      <a:pt x="224228" y="205790"/>
                    </a:lnTo>
                    <a:lnTo>
                      <a:pt x="225095" y="204850"/>
                    </a:lnTo>
                    <a:lnTo>
                      <a:pt x="225819" y="203838"/>
                    </a:lnTo>
                    <a:lnTo>
                      <a:pt x="226469" y="202753"/>
                    </a:lnTo>
                    <a:lnTo>
                      <a:pt x="227048" y="201668"/>
                    </a:lnTo>
                    <a:lnTo>
                      <a:pt x="227482" y="200439"/>
                    </a:lnTo>
                    <a:lnTo>
                      <a:pt x="227771" y="199210"/>
                    </a:lnTo>
                    <a:lnTo>
                      <a:pt x="227988" y="197981"/>
                    </a:lnTo>
                    <a:lnTo>
                      <a:pt x="228060" y="196679"/>
                    </a:lnTo>
                    <a:lnTo>
                      <a:pt x="228060" y="138254"/>
                    </a:lnTo>
                    <a:lnTo>
                      <a:pt x="227988" y="136518"/>
                    </a:lnTo>
                    <a:lnTo>
                      <a:pt x="227916" y="134711"/>
                    </a:lnTo>
                    <a:lnTo>
                      <a:pt x="227771" y="132831"/>
                    </a:lnTo>
                    <a:lnTo>
                      <a:pt x="227554" y="130878"/>
                    </a:lnTo>
                    <a:lnTo>
                      <a:pt x="226976" y="126757"/>
                    </a:lnTo>
                    <a:lnTo>
                      <a:pt x="226252" y="122635"/>
                    </a:lnTo>
                    <a:lnTo>
                      <a:pt x="225385" y="118441"/>
                    </a:lnTo>
                    <a:lnTo>
                      <a:pt x="224300" y="114464"/>
                    </a:lnTo>
                    <a:lnTo>
                      <a:pt x="223794" y="112584"/>
                    </a:lnTo>
                    <a:lnTo>
                      <a:pt x="223215" y="110777"/>
                    </a:lnTo>
                    <a:lnTo>
                      <a:pt x="222565" y="109041"/>
                    </a:lnTo>
                    <a:lnTo>
                      <a:pt x="221986" y="107450"/>
                    </a:lnTo>
                    <a:lnTo>
                      <a:pt x="220251" y="103257"/>
                    </a:lnTo>
                    <a:lnTo>
                      <a:pt x="221263" y="103257"/>
                    </a:lnTo>
                    <a:lnTo>
                      <a:pt x="222565" y="103184"/>
                    </a:lnTo>
                    <a:lnTo>
                      <a:pt x="223866" y="103040"/>
                    </a:lnTo>
                    <a:lnTo>
                      <a:pt x="225095" y="102678"/>
                    </a:lnTo>
                    <a:lnTo>
                      <a:pt x="226252" y="102244"/>
                    </a:lnTo>
                    <a:lnTo>
                      <a:pt x="227409" y="101738"/>
                    </a:lnTo>
                    <a:lnTo>
                      <a:pt x="228422" y="101087"/>
                    </a:lnTo>
                    <a:lnTo>
                      <a:pt x="229434" y="100364"/>
                    </a:lnTo>
                    <a:lnTo>
                      <a:pt x="230374" y="99496"/>
                    </a:lnTo>
                    <a:lnTo>
                      <a:pt x="231169" y="98556"/>
                    </a:lnTo>
                    <a:lnTo>
                      <a:pt x="231892" y="97616"/>
                    </a:lnTo>
                    <a:lnTo>
                      <a:pt x="232543" y="96532"/>
                    </a:lnTo>
                    <a:lnTo>
                      <a:pt x="233122" y="95375"/>
                    </a:lnTo>
                    <a:lnTo>
                      <a:pt x="233556" y="94218"/>
                    </a:lnTo>
                    <a:lnTo>
                      <a:pt x="233845" y="92989"/>
                    </a:lnTo>
                    <a:lnTo>
                      <a:pt x="234062" y="91687"/>
                    </a:lnTo>
                    <a:lnTo>
                      <a:pt x="234134" y="90386"/>
                    </a:lnTo>
                    <a:lnTo>
                      <a:pt x="234134" y="84167"/>
                    </a:lnTo>
                    <a:lnTo>
                      <a:pt x="234062" y="83010"/>
                    </a:lnTo>
                    <a:lnTo>
                      <a:pt x="233917" y="81998"/>
                    </a:lnTo>
                    <a:lnTo>
                      <a:pt x="233700" y="80913"/>
                    </a:lnTo>
                    <a:lnTo>
                      <a:pt x="233411" y="79973"/>
                    </a:lnTo>
                    <a:lnTo>
                      <a:pt x="232977" y="79033"/>
                    </a:lnTo>
                    <a:lnTo>
                      <a:pt x="232471" y="78165"/>
                    </a:lnTo>
                    <a:lnTo>
                      <a:pt x="231965" y="77370"/>
                    </a:lnTo>
                    <a:lnTo>
                      <a:pt x="231314" y="76647"/>
                    </a:lnTo>
                    <a:lnTo>
                      <a:pt x="230591" y="75996"/>
                    </a:lnTo>
                    <a:lnTo>
                      <a:pt x="229868" y="75345"/>
                    </a:lnTo>
                    <a:lnTo>
                      <a:pt x="229000" y="74839"/>
                    </a:lnTo>
                    <a:lnTo>
                      <a:pt x="228132" y="74405"/>
                    </a:lnTo>
                    <a:lnTo>
                      <a:pt x="227192" y="74116"/>
                    </a:lnTo>
                    <a:lnTo>
                      <a:pt x="226252" y="73827"/>
                    </a:lnTo>
                    <a:lnTo>
                      <a:pt x="225240" y="73682"/>
                    </a:lnTo>
                    <a:lnTo>
                      <a:pt x="223360" y="73682"/>
                    </a:lnTo>
                    <a:lnTo>
                      <a:pt x="222565" y="73755"/>
                    </a:lnTo>
                    <a:lnTo>
                      <a:pt x="221769" y="73899"/>
                    </a:lnTo>
                    <a:lnTo>
                      <a:pt x="220902" y="74116"/>
                    </a:lnTo>
                    <a:lnTo>
                      <a:pt x="209549" y="77225"/>
                    </a:lnTo>
                    <a:lnTo>
                      <a:pt x="197546" y="47941"/>
                    </a:lnTo>
                    <a:lnTo>
                      <a:pt x="196751" y="46350"/>
                    </a:lnTo>
                    <a:lnTo>
                      <a:pt x="195883" y="44759"/>
                    </a:lnTo>
                    <a:lnTo>
                      <a:pt x="194798" y="43240"/>
                    </a:lnTo>
                    <a:lnTo>
                      <a:pt x="193641" y="41794"/>
                    </a:lnTo>
                    <a:lnTo>
                      <a:pt x="192340" y="40348"/>
                    </a:lnTo>
                    <a:lnTo>
                      <a:pt x="190966" y="39047"/>
                    </a:lnTo>
                    <a:lnTo>
                      <a:pt x="189448" y="37817"/>
                    </a:lnTo>
                    <a:lnTo>
                      <a:pt x="187857" y="36733"/>
                    </a:lnTo>
                    <a:lnTo>
                      <a:pt x="186194" y="35648"/>
                    </a:lnTo>
                    <a:lnTo>
                      <a:pt x="184531" y="34780"/>
                    </a:lnTo>
                    <a:lnTo>
                      <a:pt x="182795" y="33985"/>
                    </a:lnTo>
                    <a:lnTo>
                      <a:pt x="180987" y="33262"/>
                    </a:lnTo>
                    <a:lnTo>
                      <a:pt x="179180" y="32756"/>
                    </a:lnTo>
                    <a:lnTo>
                      <a:pt x="177372" y="32394"/>
                    </a:lnTo>
                    <a:lnTo>
                      <a:pt x="175564" y="32105"/>
                    </a:lnTo>
                    <a:lnTo>
                      <a:pt x="173829" y="32033"/>
                    </a:lnTo>
                    <a:lnTo>
                      <a:pt x="165803" y="32033"/>
                    </a:lnTo>
                    <a:lnTo>
                      <a:pt x="165803" y="7737"/>
                    </a:lnTo>
                    <a:lnTo>
                      <a:pt x="165730" y="6942"/>
                    </a:lnTo>
                    <a:lnTo>
                      <a:pt x="165658" y="6219"/>
                    </a:lnTo>
                    <a:lnTo>
                      <a:pt x="165441" y="5495"/>
                    </a:lnTo>
                    <a:lnTo>
                      <a:pt x="165152" y="4772"/>
                    </a:lnTo>
                    <a:lnTo>
                      <a:pt x="164863" y="4049"/>
                    </a:lnTo>
                    <a:lnTo>
                      <a:pt x="164501" y="3471"/>
                    </a:lnTo>
                    <a:lnTo>
                      <a:pt x="163995" y="2820"/>
                    </a:lnTo>
                    <a:lnTo>
                      <a:pt x="163561" y="2314"/>
                    </a:lnTo>
                    <a:lnTo>
                      <a:pt x="162983" y="1808"/>
                    </a:lnTo>
                    <a:lnTo>
                      <a:pt x="162404" y="1374"/>
                    </a:lnTo>
                    <a:lnTo>
                      <a:pt x="161753" y="940"/>
                    </a:lnTo>
                    <a:lnTo>
                      <a:pt x="161103" y="651"/>
                    </a:lnTo>
                    <a:lnTo>
                      <a:pt x="160380" y="362"/>
                    </a:lnTo>
                    <a:lnTo>
                      <a:pt x="159584" y="217"/>
                    </a:lnTo>
                    <a:lnTo>
                      <a:pt x="158861" y="72"/>
                    </a:lnTo>
                    <a:lnTo>
                      <a:pt x="1580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3537025" y="644850"/>
                <a:ext cx="141025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6364" extrusionOk="0">
                    <a:moveTo>
                      <a:pt x="2893" y="0"/>
                    </a:moveTo>
                    <a:lnTo>
                      <a:pt x="2820" y="73"/>
                    </a:lnTo>
                    <a:lnTo>
                      <a:pt x="2748" y="145"/>
                    </a:lnTo>
                    <a:lnTo>
                      <a:pt x="73" y="6074"/>
                    </a:lnTo>
                    <a:lnTo>
                      <a:pt x="0" y="6219"/>
                    </a:lnTo>
                    <a:lnTo>
                      <a:pt x="73" y="6291"/>
                    </a:lnTo>
                    <a:lnTo>
                      <a:pt x="145" y="6364"/>
                    </a:lnTo>
                    <a:lnTo>
                      <a:pt x="5496" y="6364"/>
                    </a:lnTo>
                    <a:lnTo>
                      <a:pt x="5568" y="6291"/>
                    </a:lnTo>
                    <a:lnTo>
                      <a:pt x="5641" y="6219"/>
                    </a:lnTo>
                    <a:lnTo>
                      <a:pt x="5568" y="6074"/>
                    </a:lnTo>
                    <a:lnTo>
                      <a:pt x="3037" y="145"/>
                    </a:lnTo>
                    <a:lnTo>
                      <a:pt x="2965" y="73"/>
                    </a:lnTo>
                    <a:lnTo>
                      <a:pt x="289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20"/>
            <p:cNvGrpSpPr/>
            <p:nvPr/>
          </p:nvGrpSpPr>
          <p:grpSpPr>
            <a:xfrm>
              <a:off x="5400514" y="2912326"/>
              <a:ext cx="308472" cy="274510"/>
              <a:chOff x="883325" y="238125"/>
              <a:chExt cx="5853350" cy="5238750"/>
            </a:xfrm>
          </p:grpSpPr>
          <p:sp>
            <p:nvSpPr>
              <p:cNvPr id="635" name="Google Shape;635;p20"/>
              <p:cNvSpPr/>
              <p:nvPr/>
            </p:nvSpPr>
            <p:spPr>
              <a:xfrm>
                <a:off x="883325" y="238125"/>
                <a:ext cx="58533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234134" h="209550" extrusionOk="0">
                    <a:moveTo>
                      <a:pt x="98628" y="10051"/>
                    </a:moveTo>
                    <a:lnTo>
                      <a:pt x="98773" y="10123"/>
                    </a:lnTo>
                    <a:lnTo>
                      <a:pt x="98773" y="10195"/>
                    </a:lnTo>
                    <a:lnTo>
                      <a:pt x="98845" y="10340"/>
                    </a:lnTo>
                    <a:lnTo>
                      <a:pt x="98845" y="14172"/>
                    </a:lnTo>
                    <a:lnTo>
                      <a:pt x="98773" y="14245"/>
                    </a:lnTo>
                    <a:lnTo>
                      <a:pt x="98773" y="14389"/>
                    </a:lnTo>
                    <a:lnTo>
                      <a:pt x="98628" y="14462"/>
                    </a:lnTo>
                    <a:lnTo>
                      <a:pt x="91181" y="14462"/>
                    </a:lnTo>
                    <a:lnTo>
                      <a:pt x="91108" y="14534"/>
                    </a:lnTo>
                    <a:lnTo>
                      <a:pt x="91036" y="14606"/>
                    </a:lnTo>
                    <a:lnTo>
                      <a:pt x="91036" y="14751"/>
                    </a:lnTo>
                    <a:lnTo>
                      <a:pt x="91036" y="31816"/>
                    </a:lnTo>
                    <a:lnTo>
                      <a:pt x="90964" y="31960"/>
                    </a:lnTo>
                    <a:lnTo>
                      <a:pt x="90891" y="32033"/>
                    </a:lnTo>
                    <a:lnTo>
                      <a:pt x="84528" y="32033"/>
                    </a:lnTo>
                    <a:lnTo>
                      <a:pt x="84456" y="31960"/>
                    </a:lnTo>
                    <a:lnTo>
                      <a:pt x="84456" y="31816"/>
                    </a:lnTo>
                    <a:lnTo>
                      <a:pt x="84456" y="14751"/>
                    </a:lnTo>
                    <a:lnTo>
                      <a:pt x="84384" y="14606"/>
                    </a:lnTo>
                    <a:lnTo>
                      <a:pt x="84311" y="14534"/>
                    </a:lnTo>
                    <a:lnTo>
                      <a:pt x="84239" y="14462"/>
                    </a:lnTo>
                    <a:lnTo>
                      <a:pt x="76864" y="14462"/>
                    </a:lnTo>
                    <a:lnTo>
                      <a:pt x="76719" y="14389"/>
                    </a:lnTo>
                    <a:lnTo>
                      <a:pt x="76647" y="14245"/>
                    </a:lnTo>
                    <a:lnTo>
                      <a:pt x="76647" y="14172"/>
                    </a:lnTo>
                    <a:lnTo>
                      <a:pt x="76647" y="10340"/>
                    </a:lnTo>
                    <a:lnTo>
                      <a:pt x="76647" y="10195"/>
                    </a:lnTo>
                    <a:lnTo>
                      <a:pt x="76719" y="10123"/>
                    </a:lnTo>
                    <a:lnTo>
                      <a:pt x="76864" y="10051"/>
                    </a:lnTo>
                    <a:close/>
                    <a:moveTo>
                      <a:pt x="144255" y="10051"/>
                    </a:moveTo>
                    <a:lnTo>
                      <a:pt x="144327" y="10123"/>
                    </a:lnTo>
                    <a:lnTo>
                      <a:pt x="144327" y="10195"/>
                    </a:lnTo>
                    <a:lnTo>
                      <a:pt x="144327" y="10268"/>
                    </a:lnTo>
                    <a:lnTo>
                      <a:pt x="136807" y="21548"/>
                    </a:lnTo>
                    <a:lnTo>
                      <a:pt x="136807" y="21837"/>
                    </a:lnTo>
                    <a:lnTo>
                      <a:pt x="136879" y="22054"/>
                    </a:lnTo>
                    <a:lnTo>
                      <a:pt x="144761" y="31888"/>
                    </a:lnTo>
                    <a:lnTo>
                      <a:pt x="144833" y="31960"/>
                    </a:lnTo>
                    <a:lnTo>
                      <a:pt x="144833" y="32033"/>
                    </a:lnTo>
                    <a:lnTo>
                      <a:pt x="137819" y="32033"/>
                    </a:lnTo>
                    <a:lnTo>
                      <a:pt x="137603" y="31816"/>
                    </a:lnTo>
                    <a:lnTo>
                      <a:pt x="133192" y="24874"/>
                    </a:lnTo>
                    <a:lnTo>
                      <a:pt x="133119" y="24802"/>
                    </a:lnTo>
                    <a:lnTo>
                      <a:pt x="132975" y="24802"/>
                    </a:lnTo>
                    <a:lnTo>
                      <a:pt x="132903" y="24874"/>
                    </a:lnTo>
                    <a:lnTo>
                      <a:pt x="128564" y="31816"/>
                    </a:lnTo>
                    <a:lnTo>
                      <a:pt x="128347" y="32033"/>
                    </a:lnTo>
                    <a:lnTo>
                      <a:pt x="115042" y="32033"/>
                    </a:lnTo>
                    <a:lnTo>
                      <a:pt x="114970" y="31960"/>
                    </a:lnTo>
                    <a:lnTo>
                      <a:pt x="114898" y="31816"/>
                    </a:lnTo>
                    <a:lnTo>
                      <a:pt x="113379" y="27333"/>
                    </a:lnTo>
                    <a:lnTo>
                      <a:pt x="113235" y="27116"/>
                    </a:lnTo>
                    <a:lnTo>
                      <a:pt x="113018" y="27043"/>
                    </a:lnTo>
                    <a:lnTo>
                      <a:pt x="104919" y="27043"/>
                    </a:lnTo>
                    <a:lnTo>
                      <a:pt x="104630" y="27116"/>
                    </a:lnTo>
                    <a:lnTo>
                      <a:pt x="104485" y="27333"/>
                    </a:lnTo>
                    <a:lnTo>
                      <a:pt x="102895" y="31816"/>
                    </a:lnTo>
                    <a:lnTo>
                      <a:pt x="102822" y="31960"/>
                    </a:lnTo>
                    <a:lnTo>
                      <a:pt x="102678" y="32033"/>
                    </a:lnTo>
                    <a:lnTo>
                      <a:pt x="96315" y="32033"/>
                    </a:lnTo>
                    <a:lnTo>
                      <a:pt x="96242" y="31960"/>
                    </a:lnTo>
                    <a:lnTo>
                      <a:pt x="96315" y="31816"/>
                    </a:lnTo>
                    <a:lnTo>
                      <a:pt x="104992" y="10340"/>
                    </a:lnTo>
                    <a:lnTo>
                      <a:pt x="105136" y="10123"/>
                    </a:lnTo>
                    <a:lnTo>
                      <a:pt x="105353" y="10051"/>
                    </a:lnTo>
                    <a:lnTo>
                      <a:pt x="112584" y="10051"/>
                    </a:lnTo>
                    <a:lnTo>
                      <a:pt x="112801" y="10123"/>
                    </a:lnTo>
                    <a:lnTo>
                      <a:pt x="112945" y="10340"/>
                    </a:lnTo>
                    <a:lnTo>
                      <a:pt x="121478" y="31671"/>
                    </a:lnTo>
                    <a:lnTo>
                      <a:pt x="129287" y="22054"/>
                    </a:lnTo>
                    <a:lnTo>
                      <a:pt x="129359" y="21837"/>
                    </a:lnTo>
                    <a:lnTo>
                      <a:pt x="129287" y="21548"/>
                    </a:lnTo>
                    <a:lnTo>
                      <a:pt x="121839" y="10268"/>
                    </a:lnTo>
                    <a:lnTo>
                      <a:pt x="121767" y="10195"/>
                    </a:lnTo>
                    <a:lnTo>
                      <a:pt x="121767" y="10123"/>
                    </a:lnTo>
                    <a:lnTo>
                      <a:pt x="121839" y="10051"/>
                    </a:lnTo>
                    <a:lnTo>
                      <a:pt x="128564" y="10051"/>
                    </a:lnTo>
                    <a:lnTo>
                      <a:pt x="128853" y="10123"/>
                    </a:lnTo>
                    <a:lnTo>
                      <a:pt x="129070" y="10268"/>
                    </a:lnTo>
                    <a:lnTo>
                      <a:pt x="132903" y="16559"/>
                    </a:lnTo>
                    <a:lnTo>
                      <a:pt x="132975" y="16631"/>
                    </a:lnTo>
                    <a:lnTo>
                      <a:pt x="133119" y="16631"/>
                    </a:lnTo>
                    <a:lnTo>
                      <a:pt x="133192" y="16559"/>
                    </a:lnTo>
                    <a:lnTo>
                      <a:pt x="137096" y="10268"/>
                    </a:lnTo>
                    <a:lnTo>
                      <a:pt x="137313" y="10123"/>
                    </a:lnTo>
                    <a:lnTo>
                      <a:pt x="137530" y="10051"/>
                    </a:lnTo>
                    <a:close/>
                    <a:moveTo>
                      <a:pt x="154523" y="10051"/>
                    </a:moveTo>
                    <a:lnTo>
                      <a:pt x="154595" y="10123"/>
                    </a:lnTo>
                    <a:lnTo>
                      <a:pt x="154667" y="10195"/>
                    </a:lnTo>
                    <a:lnTo>
                      <a:pt x="154740" y="10340"/>
                    </a:lnTo>
                    <a:lnTo>
                      <a:pt x="154740" y="31816"/>
                    </a:lnTo>
                    <a:lnTo>
                      <a:pt x="154667" y="31960"/>
                    </a:lnTo>
                    <a:lnTo>
                      <a:pt x="154595" y="32033"/>
                    </a:lnTo>
                    <a:lnTo>
                      <a:pt x="148304" y="32033"/>
                    </a:lnTo>
                    <a:lnTo>
                      <a:pt x="148160" y="31960"/>
                    </a:lnTo>
                    <a:lnTo>
                      <a:pt x="148160" y="31816"/>
                    </a:lnTo>
                    <a:lnTo>
                      <a:pt x="148160" y="10340"/>
                    </a:lnTo>
                    <a:lnTo>
                      <a:pt x="148160" y="10195"/>
                    </a:lnTo>
                    <a:lnTo>
                      <a:pt x="148232" y="10123"/>
                    </a:lnTo>
                    <a:lnTo>
                      <a:pt x="148304" y="10051"/>
                    </a:lnTo>
                    <a:close/>
                    <a:moveTo>
                      <a:pt x="168984" y="42084"/>
                    </a:moveTo>
                    <a:lnTo>
                      <a:pt x="170069" y="42228"/>
                    </a:lnTo>
                    <a:lnTo>
                      <a:pt x="171154" y="42517"/>
                    </a:lnTo>
                    <a:lnTo>
                      <a:pt x="172238" y="42807"/>
                    </a:lnTo>
                    <a:lnTo>
                      <a:pt x="173323" y="43240"/>
                    </a:lnTo>
                    <a:lnTo>
                      <a:pt x="174335" y="43674"/>
                    </a:lnTo>
                    <a:lnTo>
                      <a:pt x="175347" y="44253"/>
                    </a:lnTo>
                    <a:lnTo>
                      <a:pt x="176360" y="44831"/>
                    </a:lnTo>
                    <a:lnTo>
                      <a:pt x="177300" y="45554"/>
                    </a:lnTo>
                    <a:lnTo>
                      <a:pt x="178167" y="46277"/>
                    </a:lnTo>
                    <a:lnTo>
                      <a:pt x="179035" y="47073"/>
                    </a:lnTo>
                    <a:lnTo>
                      <a:pt x="179831" y="47868"/>
                    </a:lnTo>
                    <a:lnTo>
                      <a:pt x="180554" y="48808"/>
                    </a:lnTo>
                    <a:lnTo>
                      <a:pt x="181132" y="49676"/>
                    </a:lnTo>
                    <a:lnTo>
                      <a:pt x="181711" y="50616"/>
                    </a:lnTo>
                    <a:lnTo>
                      <a:pt x="182144" y="51628"/>
                    </a:lnTo>
                    <a:lnTo>
                      <a:pt x="200438" y="96098"/>
                    </a:lnTo>
                    <a:lnTo>
                      <a:pt x="200800" y="97038"/>
                    </a:lnTo>
                    <a:lnTo>
                      <a:pt x="201017" y="97978"/>
                    </a:lnTo>
                    <a:lnTo>
                      <a:pt x="201089" y="98918"/>
                    </a:lnTo>
                    <a:lnTo>
                      <a:pt x="201161" y="99786"/>
                    </a:lnTo>
                    <a:lnTo>
                      <a:pt x="201017" y="100653"/>
                    </a:lnTo>
                    <a:lnTo>
                      <a:pt x="200872" y="101449"/>
                    </a:lnTo>
                    <a:lnTo>
                      <a:pt x="200583" y="102172"/>
                    </a:lnTo>
                    <a:lnTo>
                      <a:pt x="200149" y="102823"/>
                    </a:lnTo>
                    <a:lnTo>
                      <a:pt x="199715" y="103473"/>
                    </a:lnTo>
                    <a:lnTo>
                      <a:pt x="199137" y="103980"/>
                    </a:lnTo>
                    <a:lnTo>
                      <a:pt x="198486" y="104486"/>
                    </a:lnTo>
                    <a:lnTo>
                      <a:pt x="197691" y="104920"/>
                    </a:lnTo>
                    <a:lnTo>
                      <a:pt x="196895" y="105209"/>
                    </a:lnTo>
                    <a:lnTo>
                      <a:pt x="196028" y="105426"/>
                    </a:lnTo>
                    <a:lnTo>
                      <a:pt x="195088" y="105570"/>
                    </a:lnTo>
                    <a:lnTo>
                      <a:pt x="194003" y="105643"/>
                    </a:lnTo>
                    <a:lnTo>
                      <a:pt x="39914" y="105643"/>
                    </a:lnTo>
                    <a:lnTo>
                      <a:pt x="38902" y="105570"/>
                    </a:lnTo>
                    <a:lnTo>
                      <a:pt x="37962" y="105426"/>
                    </a:lnTo>
                    <a:lnTo>
                      <a:pt x="37022" y="105209"/>
                    </a:lnTo>
                    <a:lnTo>
                      <a:pt x="36226" y="104920"/>
                    </a:lnTo>
                    <a:lnTo>
                      <a:pt x="35503" y="104486"/>
                    </a:lnTo>
                    <a:lnTo>
                      <a:pt x="34853" y="103980"/>
                    </a:lnTo>
                    <a:lnTo>
                      <a:pt x="34274" y="103473"/>
                    </a:lnTo>
                    <a:lnTo>
                      <a:pt x="33768" y="102823"/>
                    </a:lnTo>
                    <a:lnTo>
                      <a:pt x="33406" y="102172"/>
                    </a:lnTo>
                    <a:lnTo>
                      <a:pt x="33117" y="101449"/>
                    </a:lnTo>
                    <a:lnTo>
                      <a:pt x="32900" y="100653"/>
                    </a:lnTo>
                    <a:lnTo>
                      <a:pt x="32828" y="99786"/>
                    </a:lnTo>
                    <a:lnTo>
                      <a:pt x="32828" y="98918"/>
                    </a:lnTo>
                    <a:lnTo>
                      <a:pt x="32973" y="97978"/>
                    </a:lnTo>
                    <a:lnTo>
                      <a:pt x="33189" y="97038"/>
                    </a:lnTo>
                    <a:lnTo>
                      <a:pt x="33551" y="96098"/>
                    </a:lnTo>
                    <a:lnTo>
                      <a:pt x="51773" y="51628"/>
                    </a:lnTo>
                    <a:lnTo>
                      <a:pt x="52279" y="50616"/>
                    </a:lnTo>
                    <a:lnTo>
                      <a:pt x="52785" y="49676"/>
                    </a:lnTo>
                    <a:lnTo>
                      <a:pt x="53436" y="48808"/>
                    </a:lnTo>
                    <a:lnTo>
                      <a:pt x="54159" y="47868"/>
                    </a:lnTo>
                    <a:lnTo>
                      <a:pt x="54882" y="47073"/>
                    </a:lnTo>
                    <a:lnTo>
                      <a:pt x="55750" y="46277"/>
                    </a:lnTo>
                    <a:lnTo>
                      <a:pt x="56617" y="45554"/>
                    </a:lnTo>
                    <a:lnTo>
                      <a:pt x="57557" y="44831"/>
                    </a:lnTo>
                    <a:lnTo>
                      <a:pt x="58570" y="44253"/>
                    </a:lnTo>
                    <a:lnTo>
                      <a:pt x="59582" y="43674"/>
                    </a:lnTo>
                    <a:lnTo>
                      <a:pt x="60667" y="43240"/>
                    </a:lnTo>
                    <a:lnTo>
                      <a:pt x="61679" y="42807"/>
                    </a:lnTo>
                    <a:lnTo>
                      <a:pt x="62764" y="42517"/>
                    </a:lnTo>
                    <a:lnTo>
                      <a:pt x="63848" y="42228"/>
                    </a:lnTo>
                    <a:lnTo>
                      <a:pt x="64933" y="42084"/>
                    </a:lnTo>
                    <a:close/>
                    <a:moveTo>
                      <a:pt x="69633" y="131674"/>
                    </a:moveTo>
                    <a:lnTo>
                      <a:pt x="70139" y="131746"/>
                    </a:lnTo>
                    <a:lnTo>
                      <a:pt x="70645" y="131818"/>
                    </a:lnTo>
                    <a:lnTo>
                      <a:pt x="71151" y="131963"/>
                    </a:lnTo>
                    <a:lnTo>
                      <a:pt x="71657" y="132108"/>
                    </a:lnTo>
                    <a:lnTo>
                      <a:pt x="72091" y="132325"/>
                    </a:lnTo>
                    <a:lnTo>
                      <a:pt x="72525" y="132614"/>
                    </a:lnTo>
                    <a:lnTo>
                      <a:pt x="72887" y="132903"/>
                    </a:lnTo>
                    <a:lnTo>
                      <a:pt x="73248" y="133192"/>
                    </a:lnTo>
                    <a:lnTo>
                      <a:pt x="73610" y="133554"/>
                    </a:lnTo>
                    <a:lnTo>
                      <a:pt x="73899" y="133988"/>
                    </a:lnTo>
                    <a:lnTo>
                      <a:pt x="74188" y="134421"/>
                    </a:lnTo>
                    <a:lnTo>
                      <a:pt x="74405" y="134855"/>
                    </a:lnTo>
                    <a:lnTo>
                      <a:pt x="74550" y="135361"/>
                    </a:lnTo>
                    <a:lnTo>
                      <a:pt x="74694" y="135795"/>
                    </a:lnTo>
                    <a:lnTo>
                      <a:pt x="74767" y="136302"/>
                    </a:lnTo>
                    <a:lnTo>
                      <a:pt x="74767" y="136880"/>
                    </a:lnTo>
                    <a:lnTo>
                      <a:pt x="74767" y="153366"/>
                    </a:lnTo>
                    <a:lnTo>
                      <a:pt x="74767" y="153945"/>
                    </a:lnTo>
                    <a:lnTo>
                      <a:pt x="74694" y="154451"/>
                    </a:lnTo>
                    <a:lnTo>
                      <a:pt x="74550" y="154957"/>
                    </a:lnTo>
                    <a:lnTo>
                      <a:pt x="74405" y="155391"/>
                    </a:lnTo>
                    <a:lnTo>
                      <a:pt x="74188" y="155825"/>
                    </a:lnTo>
                    <a:lnTo>
                      <a:pt x="73899" y="156259"/>
                    </a:lnTo>
                    <a:lnTo>
                      <a:pt x="73610" y="156693"/>
                    </a:lnTo>
                    <a:lnTo>
                      <a:pt x="73248" y="157054"/>
                    </a:lnTo>
                    <a:lnTo>
                      <a:pt x="72887" y="157343"/>
                    </a:lnTo>
                    <a:lnTo>
                      <a:pt x="72525" y="157705"/>
                    </a:lnTo>
                    <a:lnTo>
                      <a:pt x="72091" y="157922"/>
                    </a:lnTo>
                    <a:lnTo>
                      <a:pt x="71657" y="158139"/>
                    </a:lnTo>
                    <a:lnTo>
                      <a:pt x="71151" y="158356"/>
                    </a:lnTo>
                    <a:lnTo>
                      <a:pt x="70645" y="158428"/>
                    </a:lnTo>
                    <a:lnTo>
                      <a:pt x="70139" y="158500"/>
                    </a:lnTo>
                    <a:lnTo>
                      <a:pt x="69633" y="158573"/>
                    </a:lnTo>
                    <a:lnTo>
                      <a:pt x="34780" y="158573"/>
                    </a:lnTo>
                    <a:lnTo>
                      <a:pt x="34274" y="158500"/>
                    </a:lnTo>
                    <a:lnTo>
                      <a:pt x="33696" y="158428"/>
                    </a:lnTo>
                    <a:lnTo>
                      <a:pt x="33262" y="158356"/>
                    </a:lnTo>
                    <a:lnTo>
                      <a:pt x="32756" y="158139"/>
                    </a:lnTo>
                    <a:lnTo>
                      <a:pt x="32322" y="157922"/>
                    </a:lnTo>
                    <a:lnTo>
                      <a:pt x="31888" y="157705"/>
                    </a:lnTo>
                    <a:lnTo>
                      <a:pt x="31526" y="157343"/>
                    </a:lnTo>
                    <a:lnTo>
                      <a:pt x="31093" y="157054"/>
                    </a:lnTo>
                    <a:lnTo>
                      <a:pt x="30803" y="156693"/>
                    </a:lnTo>
                    <a:lnTo>
                      <a:pt x="30514" y="156259"/>
                    </a:lnTo>
                    <a:lnTo>
                      <a:pt x="30225" y="155825"/>
                    </a:lnTo>
                    <a:lnTo>
                      <a:pt x="30008" y="155391"/>
                    </a:lnTo>
                    <a:lnTo>
                      <a:pt x="29863" y="154957"/>
                    </a:lnTo>
                    <a:lnTo>
                      <a:pt x="29719" y="154451"/>
                    </a:lnTo>
                    <a:lnTo>
                      <a:pt x="29646" y="153945"/>
                    </a:lnTo>
                    <a:lnTo>
                      <a:pt x="29574" y="153366"/>
                    </a:lnTo>
                    <a:lnTo>
                      <a:pt x="29574" y="136880"/>
                    </a:lnTo>
                    <a:lnTo>
                      <a:pt x="29646" y="136302"/>
                    </a:lnTo>
                    <a:lnTo>
                      <a:pt x="29719" y="135795"/>
                    </a:lnTo>
                    <a:lnTo>
                      <a:pt x="29863" y="135361"/>
                    </a:lnTo>
                    <a:lnTo>
                      <a:pt x="30008" y="134855"/>
                    </a:lnTo>
                    <a:lnTo>
                      <a:pt x="30225" y="134421"/>
                    </a:lnTo>
                    <a:lnTo>
                      <a:pt x="30514" y="133988"/>
                    </a:lnTo>
                    <a:lnTo>
                      <a:pt x="30803" y="133554"/>
                    </a:lnTo>
                    <a:lnTo>
                      <a:pt x="31093" y="133192"/>
                    </a:lnTo>
                    <a:lnTo>
                      <a:pt x="31526" y="132903"/>
                    </a:lnTo>
                    <a:lnTo>
                      <a:pt x="31888" y="132614"/>
                    </a:lnTo>
                    <a:lnTo>
                      <a:pt x="32322" y="132325"/>
                    </a:lnTo>
                    <a:lnTo>
                      <a:pt x="32756" y="132108"/>
                    </a:lnTo>
                    <a:lnTo>
                      <a:pt x="33262" y="131963"/>
                    </a:lnTo>
                    <a:lnTo>
                      <a:pt x="33696" y="131818"/>
                    </a:lnTo>
                    <a:lnTo>
                      <a:pt x="34274" y="131746"/>
                    </a:lnTo>
                    <a:lnTo>
                      <a:pt x="34780" y="131674"/>
                    </a:lnTo>
                    <a:close/>
                    <a:moveTo>
                      <a:pt x="198848" y="131674"/>
                    </a:moveTo>
                    <a:lnTo>
                      <a:pt x="199354" y="131746"/>
                    </a:lnTo>
                    <a:lnTo>
                      <a:pt x="199860" y="131818"/>
                    </a:lnTo>
                    <a:lnTo>
                      <a:pt x="200366" y="131963"/>
                    </a:lnTo>
                    <a:lnTo>
                      <a:pt x="200872" y="132108"/>
                    </a:lnTo>
                    <a:lnTo>
                      <a:pt x="201306" y="132325"/>
                    </a:lnTo>
                    <a:lnTo>
                      <a:pt x="201740" y="132614"/>
                    </a:lnTo>
                    <a:lnTo>
                      <a:pt x="202101" y="132903"/>
                    </a:lnTo>
                    <a:lnTo>
                      <a:pt x="202463" y="133192"/>
                    </a:lnTo>
                    <a:lnTo>
                      <a:pt x="202825" y="133554"/>
                    </a:lnTo>
                    <a:lnTo>
                      <a:pt x="203114" y="133988"/>
                    </a:lnTo>
                    <a:lnTo>
                      <a:pt x="203403" y="134421"/>
                    </a:lnTo>
                    <a:lnTo>
                      <a:pt x="203620" y="134855"/>
                    </a:lnTo>
                    <a:lnTo>
                      <a:pt x="203765" y="135361"/>
                    </a:lnTo>
                    <a:lnTo>
                      <a:pt x="203909" y="135795"/>
                    </a:lnTo>
                    <a:lnTo>
                      <a:pt x="203981" y="136302"/>
                    </a:lnTo>
                    <a:lnTo>
                      <a:pt x="203981" y="136880"/>
                    </a:lnTo>
                    <a:lnTo>
                      <a:pt x="203981" y="153366"/>
                    </a:lnTo>
                    <a:lnTo>
                      <a:pt x="203981" y="153945"/>
                    </a:lnTo>
                    <a:lnTo>
                      <a:pt x="203909" y="154451"/>
                    </a:lnTo>
                    <a:lnTo>
                      <a:pt x="203765" y="154957"/>
                    </a:lnTo>
                    <a:lnTo>
                      <a:pt x="203620" y="155391"/>
                    </a:lnTo>
                    <a:lnTo>
                      <a:pt x="203403" y="155825"/>
                    </a:lnTo>
                    <a:lnTo>
                      <a:pt x="203114" y="156259"/>
                    </a:lnTo>
                    <a:lnTo>
                      <a:pt x="202825" y="156693"/>
                    </a:lnTo>
                    <a:lnTo>
                      <a:pt x="202463" y="157054"/>
                    </a:lnTo>
                    <a:lnTo>
                      <a:pt x="202101" y="157343"/>
                    </a:lnTo>
                    <a:lnTo>
                      <a:pt x="201740" y="157705"/>
                    </a:lnTo>
                    <a:lnTo>
                      <a:pt x="201306" y="157922"/>
                    </a:lnTo>
                    <a:lnTo>
                      <a:pt x="200872" y="158139"/>
                    </a:lnTo>
                    <a:lnTo>
                      <a:pt x="200366" y="158356"/>
                    </a:lnTo>
                    <a:lnTo>
                      <a:pt x="199860" y="158428"/>
                    </a:lnTo>
                    <a:lnTo>
                      <a:pt x="199354" y="158500"/>
                    </a:lnTo>
                    <a:lnTo>
                      <a:pt x="198848" y="158573"/>
                    </a:lnTo>
                    <a:lnTo>
                      <a:pt x="163995" y="158573"/>
                    </a:lnTo>
                    <a:lnTo>
                      <a:pt x="163489" y="158500"/>
                    </a:lnTo>
                    <a:lnTo>
                      <a:pt x="162983" y="158428"/>
                    </a:lnTo>
                    <a:lnTo>
                      <a:pt x="162477" y="158356"/>
                    </a:lnTo>
                    <a:lnTo>
                      <a:pt x="161970" y="158139"/>
                    </a:lnTo>
                    <a:lnTo>
                      <a:pt x="161537" y="157922"/>
                    </a:lnTo>
                    <a:lnTo>
                      <a:pt x="161103" y="157705"/>
                    </a:lnTo>
                    <a:lnTo>
                      <a:pt x="160741" y="157343"/>
                    </a:lnTo>
                    <a:lnTo>
                      <a:pt x="160307" y="157054"/>
                    </a:lnTo>
                    <a:lnTo>
                      <a:pt x="160018" y="156693"/>
                    </a:lnTo>
                    <a:lnTo>
                      <a:pt x="159729" y="156259"/>
                    </a:lnTo>
                    <a:lnTo>
                      <a:pt x="159440" y="155825"/>
                    </a:lnTo>
                    <a:lnTo>
                      <a:pt x="159223" y="155391"/>
                    </a:lnTo>
                    <a:lnTo>
                      <a:pt x="159078" y="154957"/>
                    </a:lnTo>
                    <a:lnTo>
                      <a:pt x="158933" y="154451"/>
                    </a:lnTo>
                    <a:lnTo>
                      <a:pt x="158861" y="153945"/>
                    </a:lnTo>
                    <a:lnTo>
                      <a:pt x="158861" y="153366"/>
                    </a:lnTo>
                    <a:lnTo>
                      <a:pt x="158861" y="136880"/>
                    </a:lnTo>
                    <a:lnTo>
                      <a:pt x="158861" y="136302"/>
                    </a:lnTo>
                    <a:lnTo>
                      <a:pt x="158933" y="135795"/>
                    </a:lnTo>
                    <a:lnTo>
                      <a:pt x="159078" y="135361"/>
                    </a:lnTo>
                    <a:lnTo>
                      <a:pt x="159223" y="134855"/>
                    </a:lnTo>
                    <a:lnTo>
                      <a:pt x="159440" y="134421"/>
                    </a:lnTo>
                    <a:lnTo>
                      <a:pt x="159729" y="133988"/>
                    </a:lnTo>
                    <a:lnTo>
                      <a:pt x="160018" y="133554"/>
                    </a:lnTo>
                    <a:lnTo>
                      <a:pt x="160307" y="133192"/>
                    </a:lnTo>
                    <a:lnTo>
                      <a:pt x="160741" y="132903"/>
                    </a:lnTo>
                    <a:lnTo>
                      <a:pt x="161103" y="132614"/>
                    </a:lnTo>
                    <a:lnTo>
                      <a:pt x="161537" y="132325"/>
                    </a:lnTo>
                    <a:lnTo>
                      <a:pt x="161970" y="132108"/>
                    </a:lnTo>
                    <a:lnTo>
                      <a:pt x="162477" y="131963"/>
                    </a:lnTo>
                    <a:lnTo>
                      <a:pt x="162983" y="131818"/>
                    </a:lnTo>
                    <a:lnTo>
                      <a:pt x="163489" y="131746"/>
                    </a:lnTo>
                    <a:lnTo>
                      <a:pt x="163995" y="131674"/>
                    </a:lnTo>
                    <a:close/>
                    <a:moveTo>
                      <a:pt x="76068" y="0"/>
                    </a:moveTo>
                    <a:lnTo>
                      <a:pt x="75273" y="72"/>
                    </a:lnTo>
                    <a:lnTo>
                      <a:pt x="74477" y="217"/>
                    </a:lnTo>
                    <a:lnTo>
                      <a:pt x="73754" y="362"/>
                    </a:lnTo>
                    <a:lnTo>
                      <a:pt x="73031" y="651"/>
                    </a:lnTo>
                    <a:lnTo>
                      <a:pt x="72381" y="940"/>
                    </a:lnTo>
                    <a:lnTo>
                      <a:pt x="71730" y="1374"/>
                    </a:lnTo>
                    <a:lnTo>
                      <a:pt x="71151" y="1808"/>
                    </a:lnTo>
                    <a:lnTo>
                      <a:pt x="70573" y="2314"/>
                    </a:lnTo>
                    <a:lnTo>
                      <a:pt x="70067" y="2820"/>
                    </a:lnTo>
                    <a:lnTo>
                      <a:pt x="69633" y="3471"/>
                    </a:lnTo>
                    <a:lnTo>
                      <a:pt x="69271" y="4049"/>
                    </a:lnTo>
                    <a:lnTo>
                      <a:pt x="68910" y="4772"/>
                    </a:lnTo>
                    <a:lnTo>
                      <a:pt x="68693" y="5495"/>
                    </a:lnTo>
                    <a:lnTo>
                      <a:pt x="68476" y="6219"/>
                    </a:lnTo>
                    <a:lnTo>
                      <a:pt x="68331" y="6942"/>
                    </a:lnTo>
                    <a:lnTo>
                      <a:pt x="68331" y="7737"/>
                    </a:lnTo>
                    <a:lnTo>
                      <a:pt x="68331" y="32033"/>
                    </a:lnTo>
                    <a:lnTo>
                      <a:pt x="60160" y="32033"/>
                    </a:lnTo>
                    <a:lnTo>
                      <a:pt x="58353" y="32105"/>
                    </a:lnTo>
                    <a:lnTo>
                      <a:pt x="56545" y="32394"/>
                    </a:lnTo>
                    <a:lnTo>
                      <a:pt x="54737" y="32756"/>
                    </a:lnTo>
                    <a:lnTo>
                      <a:pt x="52930" y="33262"/>
                    </a:lnTo>
                    <a:lnTo>
                      <a:pt x="51194" y="33985"/>
                    </a:lnTo>
                    <a:lnTo>
                      <a:pt x="49459" y="34780"/>
                    </a:lnTo>
                    <a:lnTo>
                      <a:pt x="47723" y="35648"/>
                    </a:lnTo>
                    <a:lnTo>
                      <a:pt x="46060" y="36733"/>
                    </a:lnTo>
                    <a:lnTo>
                      <a:pt x="44542" y="37817"/>
                    </a:lnTo>
                    <a:lnTo>
                      <a:pt x="43023" y="39047"/>
                    </a:lnTo>
                    <a:lnTo>
                      <a:pt x="41577" y="40348"/>
                    </a:lnTo>
                    <a:lnTo>
                      <a:pt x="40348" y="41794"/>
                    </a:lnTo>
                    <a:lnTo>
                      <a:pt x="39119" y="43240"/>
                    </a:lnTo>
                    <a:lnTo>
                      <a:pt x="38106" y="44759"/>
                    </a:lnTo>
                    <a:lnTo>
                      <a:pt x="37166" y="46350"/>
                    </a:lnTo>
                    <a:lnTo>
                      <a:pt x="36443" y="47941"/>
                    </a:lnTo>
                    <a:lnTo>
                      <a:pt x="24440" y="77225"/>
                    </a:lnTo>
                    <a:lnTo>
                      <a:pt x="13160" y="74116"/>
                    </a:lnTo>
                    <a:lnTo>
                      <a:pt x="12365" y="73899"/>
                    </a:lnTo>
                    <a:lnTo>
                      <a:pt x="11569" y="73755"/>
                    </a:lnTo>
                    <a:lnTo>
                      <a:pt x="10774" y="73682"/>
                    </a:lnTo>
                    <a:lnTo>
                      <a:pt x="8894" y="73682"/>
                    </a:lnTo>
                    <a:lnTo>
                      <a:pt x="7882" y="73827"/>
                    </a:lnTo>
                    <a:lnTo>
                      <a:pt x="6869" y="74116"/>
                    </a:lnTo>
                    <a:lnTo>
                      <a:pt x="6002" y="74405"/>
                    </a:lnTo>
                    <a:lnTo>
                      <a:pt x="5062" y="74839"/>
                    </a:lnTo>
                    <a:lnTo>
                      <a:pt x="4266" y="75345"/>
                    </a:lnTo>
                    <a:lnTo>
                      <a:pt x="3471" y="75996"/>
                    </a:lnTo>
                    <a:lnTo>
                      <a:pt x="2820" y="76647"/>
                    </a:lnTo>
                    <a:lnTo>
                      <a:pt x="2169" y="77370"/>
                    </a:lnTo>
                    <a:lnTo>
                      <a:pt x="1591" y="78165"/>
                    </a:lnTo>
                    <a:lnTo>
                      <a:pt x="1157" y="79033"/>
                    </a:lnTo>
                    <a:lnTo>
                      <a:pt x="723" y="79973"/>
                    </a:lnTo>
                    <a:lnTo>
                      <a:pt x="434" y="80913"/>
                    </a:lnTo>
                    <a:lnTo>
                      <a:pt x="145" y="81998"/>
                    </a:lnTo>
                    <a:lnTo>
                      <a:pt x="0" y="83010"/>
                    </a:lnTo>
                    <a:lnTo>
                      <a:pt x="0" y="84167"/>
                    </a:lnTo>
                    <a:lnTo>
                      <a:pt x="0" y="90386"/>
                    </a:lnTo>
                    <a:lnTo>
                      <a:pt x="72" y="91687"/>
                    </a:lnTo>
                    <a:lnTo>
                      <a:pt x="217" y="92989"/>
                    </a:lnTo>
                    <a:lnTo>
                      <a:pt x="578" y="94218"/>
                    </a:lnTo>
                    <a:lnTo>
                      <a:pt x="1012" y="95375"/>
                    </a:lnTo>
                    <a:lnTo>
                      <a:pt x="1518" y="96532"/>
                    </a:lnTo>
                    <a:lnTo>
                      <a:pt x="2169" y="97616"/>
                    </a:lnTo>
                    <a:lnTo>
                      <a:pt x="2965" y="98556"/>
                    </a:lnTo>
                    <a:lnTo>
                      <a:pt x="3760" y="99496"/>
                    </a:lnTo>
                    <a:lnTo>
                      <a:pt x="4700" y="100364"/>
                    </a:lnTo>
                    <a:lnTo>
                      <a:pt x="5640" y="101087"/>
                    </a:lnTo>
                    <a:lnTo>
                      <a:pt x="6725" y="101738"/>
                    </a:lnTo>
                    <a:lnTo>
                      <a:pt x="7882" y="102244"/>
                    </a:lnTo>
                    <a:lnTo>
                      <a:pt x="9039" y="102678"/>
                    </a:lnTo>
                    <a:lnTo>
                      <a:pt x="10268" y="103040"/>
                    </a:lnTo>
                    <a:lnTo>
                      <a:pt x="11569" y="103184"/>
                    </a:lnTo>
                    <a:lnTo>
                      <a:pt x="12871" y="103257"/>
                    </a:lnTo>
                    <a:lnTo>
                      <a:pt x="13739" y="103257"/>
                    </a:lnTo>
                    <a:lnTo>
                      <a:pt x="12003" y="107450"/>
                    </a:lnTo>
                    <a:lnTo>
                      <a:pt x="11352" y="109041"/>
                    </a:lnTo>
                    <a:lnTo>
                      <a:pt x="10774" y="110777"/>
                    </a:lnTo>
                    <a:lnTo>
                      <a:pt x="10195" y="112584"/>
                    </a:lnTo>
                    <a:lnTo>
                      <a:pt x="9617" y="114464"/>
                    </a:lnTo>
                    <a:lnTo>
                      <a:pt x="8605" y="118441"/>
                    </a:lnTo>
                    <a:lnTo>
                      <a:pt x="7665" y="122635"/>
                    </a:lnTo>
                    <a:lnTo>
                      <a:pt x="6942" y="126757"/>
                    </a:lnTo>
                    <a:lnTo>
                      <a:pt x="6363" y="130878"/>
                    </a:lnTo>
                    <a:lnTo>
                      <a:pt x="6219" y="132831"/>
                    </a:lnTo>
                    <a:lnTo>
                      <a:pt x="6074" y="134711"/>
                    </a:lnTo>
                    <a:lnTo>
                      <a:pt x="5929" y="136518"/>
                    </a:lnTo>
                    <a:lnTo>
                      <a:pt x="5929" y="138254"/>
                    </a:lnTo>
                    <a:lnTo>
                      <a:pt x="5929" y="196679"/>
                    </a:lnTo>
                    <a:lnTo>
                      <a:pt x="6002" y="197981"/>
                    </a:lnTo>
                    <a:lnTo>
                      <a:pt x="6146" y="199210"/>
                    </a:lnTo>
                    <a:lnTo>
                      <a:pt x="6508" y="200439"/>
                    </a:lnTo>
                    <a:lnTo>
                      <a:pt x="6942" y="201668"/>
                    </a:lnTo>
                    <a:lnTo>
                      <a:pt x="7448" y="202753"/>
                    </a:lnTo>
                    <a:lnTo>
                      <a:pt x="8099" y="203838"/>
                    </a:lnTo>
                    <a:lnTo>
                      <a:pt x="8894" y="204850"/>
                    </a:lnTo>
                    <a:lnTo>
                      <a:pt x="9689" y="205790"/>
                    </a:lnTo>
                    <a:lnTo>
                      <a:pt x="10629" y="206585"/>
                    </a:lnTo>
                    <a:lnTo>
                      <a:pt x="11642" y="207308"/>
                    </a:lnTo>
                    <a:lnTo>
                      <a:pt x="12654" y="207959"/>
                    </a:lnTo>
                    <a:lnTo>
                      <a:pt x="13811" y="208538"/>
                    </a:lnTo>
                    <a:lnTo>
                      <a:pt x="14968" y="208972"/>
                    </a:lnTo>
                    <a:lnTo>
                      <a:pt x="16197" y="209261"/>
                    </a:lnTo>
                    <a:lnTo>
                      <a:pt x="17499" y="209478"/>
                    </a:lnTo>
                    <a:lnTo>
                      <a:pt x="18800" y="209550"/>
                    </a:lnTo>
                    <a:lnTo>
                      <a:pt x="34346" y="209550"/>
                    </a:lnTo>
                    <a:lnTo>
                      <a:pt x="35648" y="209478"/>
                    </a:lnTo>
                    <a:lnTo>
                      <a:pt x="36877" y="209261"/>
                    </a:lnTo>
                    <a:lnTo>
                      <a:pt x="38179" y="208972"/>
                    </a:lnTo>
                    <a:lnTo>
                      <a:pt x="39336" y="208538"/>
                    </a:lnTo>
                    <a:lnTo>
                      <a:pt x="40493" y="207959"/>
                    </a:lnTo>
                    <a:lnTo>
                      <a:pt x="41505" y="207308"/>
                    </a:lnTo>
                    <a:lnTo>
                      <a:pt x="42517" y="206585"/>
                    </a:lnTo>
                    <a:lnTo>
                      <a:pt x="43457" y="205790"/>
                    </a:lnTo>
                    <a:lnTo>
                      <a:pt x="44253" y="204850"/>
                    </a:lnTo>
                    <a:lnTo>
                      <a:pt x="44976" y="203838"/>
                    </a:lnTo>
                    <a:lnTo>
                      <a:pt x="45626" y="202753"/>
                    </a:lnTo>
                    <a:lnTo>
                      <a:pt x="46205" y="201668"/>
                    </a:lnTo>
                    <a:lnTo>
                      <a:pt x="46639" y="200439"/>
                    </a:lnTo>
                    <a:lnTo>
                      <a:pt x="46928" y="199210"/>
                    </a:lnTo>
                    <a:lnTo>
                      <a:pt x="47145" y="197981"/>
                    </a:lnTo>
                    <a:lnTo>
                      <a:pt x="47217" y="196679"/>
                    </a:lnTo>
                    <a:lnTo>
                      <a:pt x="47217" y="182290"/>
                    </a:lnTo>
                    <a:lnTo>
                      <a:pt x="186772" y="182290"/>
                    </a:lnTo>
                    <a:lnTo>
                      <a:pt x="186772" y="196679"/>
                    </a:lnTo>
                    <a:lnTo>
                      <a:pt x="186772" y="197981"/>
                    </a:lnTo>
                    <a:lnTo>
                      <a:pt x="186989" y="199210"/>
                    </a:lnTo>
                    <a:lnTo>
                      <a:pt x="187351" y="200439"/>
                    </a:lnTo>
                    <a:lnTo>
                      <a:pt x="187784" y="201668"/>
                    </a:lnTo>
                    <a:lnTo>
                      <a:pt x="188291" y="202753"/>
                    </a:lnTo>
                    <a:lnTo>
                      <a:pt x="188941" y="203838"/>
                    </a:lnTo>
                    <a:lnTo>
                      <a:pt x="189664" y="204850"/>
                    </a:lnTo>
                    <a:lnTo>
                      <a:pt x="190532" y="205790"/>
                    </a:lnTo>
                    <a:lnTo>
                      <a:pt x="191472" y="206585"/>
                    </a:lnTo>
                    <a:lnTo>
                      <a:pt x="192412" y="207308"/>
                    </a:lnTo>
                    <a:lnTo>
                      <a:pt x="193497" y="207959"/>
                    </a:lnTo>
                    <a:lnTo>
                      <a:pt x="194654" y="208538"/>
                    </a:lnTo>
                    <a:lnTo>
                      <a:pt x="195811" y="208972"/>
                    </a:lnTo>
                    <a:lnTo>
                      <a:pt x="197040" y="209261"/>
                    </a:lnTo>
                    <a:lnTo>
                      <a:pt x="198341" y="209478"/>
                    </a:lnTo>
                    <a:lnTo>
                      <a:pt x="199643" y="209550"/>
                    </a:lnTo>
                    <a:lnTo>
                      <a:pt x="215117" y="209550"/>
                    </a:lnTo>
                    <a:lnTo>
                      <a:pt x="216418" y="209478"/>
                    </a:lnTo>
                    <a:lnTo>
                      <a:pt x="217720" y="209261"/>
                    </a:lnTo>
                    <a:lnTo>
                      <a:pt x="218949" y="208972"/>
                    </a:lnTo>
                    <a:lnTo>
                      <a:pt x="220179" y="208538"/>
                    </a:lnTo>
                    <a:lnTo>
                      <a:pt x="221263" y="207959"/>
                    </a:lnTo>
                    <a:lnTo>
                      <a:pt x="222348" y="207308"/>
                    </a:lnTo>
                    <a:lnTo>
                      <a:pt x="223360" y="206585"/>
                    </a:lnTo>
                    <a:lnTo>
                      <a:pt x="224228" y="205790"/>
                    </a:lnTo>
                    <a:lnTo>
                      <a:pt x="225095" y="204850"/>
                    </a:lnTo>
                    <a:lnTo>
                      <a:pt x="225819" y="203838"/>
                    </a:lnTo>
                    <a:lnTo>
                      <a:pt x="226469" y="202753"/>
                    </a:lnTo>
                    <a:lnTo>
                      <a:pt x="227048" y="201668"/>
                    </a:lnTo>
                    <a:lnTo>
                      <a:pt x="227482" y="200439"/>
                    </a:lnTo>
                    <a:lnTo>
                      <a:pt x="227771" y="199210"/>
                    </a:lnTo>
                    <a:lnTo>
                      <a:pt x="227988" y="197981"/>
                    </a:lnTo>
                    <a:lnTo>
                      <a:pt x="228060" y="196679"/>
                    </a:lnTo>
                    <a:lnTo>
                      <a:pt x="228060" y="138254"/>
                    </a:lnTo>
                    <a:lnTo>
                      <a:pt x="227988" y="136518"/>
                    </a:lnTo>
                    <a:lnTo>
                      <a:pt x="227916" y="134711"/>
                    </a:lnTo>
                    <a:lnTo>
                      <a:pt x="227771" y="132831"/>
                    </a:lnTo>
                    <a:lnTo>
                      <a:pt x="227554" y="130878"/>
                    </a:lnTo>
                    <a:lnTo>
                      <a:pt x="226976" y="126757"/>
                    </a:lnTo>
                    <a:lnTo>
                      <a:pt x="226252" y="122635"/>
                    </a:lnTo>
                    <a:lnTo>
                      <a:pt x="225385" y="118441"/>
                    </a:lnTo>
                    <a:lnTo>
                      <a:pt x="224300" y="114464"/>
                    </a:lnTo>
                    <a:lnTo>
                      <a:pt x="223794" y="112584"/>
                    </a:lnTo>
                    <a:lnTo>
                      <a:pt x="223215" y="110777"/>
                    </a:lnTo>
                    <a:lnTo>
                      <a:pt x="222565" y="109041"/>
                    </a:lnTo>
                    <a:lnTo>
                      <a:pt x="221986" y="107450"/>
                    </a:lnTo>
                    <a:lnTo>
                      <a:pt x="220251" y="103257"/>
                    </a:lnTo>
                    <a:lnTo>
                      <a:pt x="221263" y="103257"/>
                    </a:lnTo>
                    <a:lnTo>
                      <a:pt x="222565" y="103184"/>
                    </a:lnTo>
                    <a:lnTo>
                      <a:pt x="223866" y="103040"/>
                    </a:lnTo>
                    <a:lnTo>
                      <a:pt x="225095" y="102678"/>
                    </a:lnTo>
                    <a:lnTo>
                      <a:pt x="226252" y="102244"/>
                    </a:lnTo>
                    <a:lnTo>
                      <a:pt x="227409" y="101738"/>
                    </a:lnTo>
                    <a:lnTo>
                      <a:pt x="228422" y="101087"/>
                    </a:lnTo>
                    <a:lnTo>
                      <a:pt x="229434" y="100364"/>
                    </a:lnTo>
                    <a:lnTo>
                      <a:pt x="230374" y="99496"/>
                    </a:lnTo>
                    <a:lnTo>
                      <a:pt x="231169" y="98556"/>
                    </a:lnTo>
                    <a:lnTo>
                      <a:pt x="231892" y="97616"/>
                    </a:lnTo>
                    <a:lnTo>
                      <a:pt x="232543" y="96532"/>
                    </a:lnTo>
                    <a:lnTo>
                      <a:pt x="233122" y="95375"/>
                    </a:lnTo>
                    <a:lnTo>
                      <a:pt x="233556" y="94218"/>
                    </a:lnTo>
                    <a:lnTo>
                      <a:pt x="233845" y="92989"/>
                    </a:lnTo>
                    <a:lnTo>
                      <a:pt x="234062" y="91687"/>
                    </a:lnTo>
                    <a:lnTo>
                      <a:pt x="234134" y="90386"/>
                    </a:lnTo>
                    <a:lnTo>
                      <a:pt x="234134" y="84167"/>
                    </a:lnTo>
                    <a:lnTo>
                      <a:pt x="234062" y="83010"/>
                    </a:lnTo>
                    <a:lnTo>
                      <a:pt x="233917" y="81998"/>
                    </a:lnTo>
                    <a:lnTo>
                      <a:pt x="233700" y="80913"/>
                    </a:lnTo>
                    <a:lnTo>
                      <a:pt x="233411" y="79973"/>
                    </a:lnTo>
                    <a:lnTo>
                      <a:pt x="232977" y="79033"/>
                    </a:lnTo>
                    <a:lnTo>
                      <a:pt x="232471" y="78165"/>
                    </a:lnTo>
                    <a:lnTo>
                      <a:pt x="231965" y="77370"/>
                    </a:lnTo>
                    <a:lnTo>
                      <a:pt x="231314" y="76647"/>
                    </a:lnTo>
                    <a:lnTo>
                      <a:pt x="230591" y="75996"/>
                    </a:lnTo>
                    <a:lnTo>
                      <a:pt x="229868" y="75345"/>
                    </a:lnTo>
                    <a:lnTo>
                      <a:pt x="229000" y="74839"/>
                    </a:lnTo>
                    <a:lnTo>
                      <a:pt x="228132" y="74405"/>
                    </a:lnTo>
                    <a:lnTo>
                      <a:pt x="227192" y="74116"/>
                    </a:lnTo>
                    <a:lnTo>
                      <a:pt x="226252" y="73827"/>
                    </a:lnTo>
                    <a:lnTo>
                      <a:pt x="225240" y="73682"/>
                    </a:lnTo>
                    <a:lnTo>
                      <a:pt x="223360" y="73682"/>
                    </a:lnTo>
                    <a:lnTo>
                      <a:pt x="222565" y="73755"/>
                    </a:lnTo>
                    <a:lnTo>
                      <a:pt x="221769" y="73899"/>
                    </a:lnTo>
                    <a:lnTo>
                      <a:pt x="220902" y="74116"/>
                    </a:lnTo>
                    <a:lnTo>
                      <a:pt x="209549" y="77225"/>
                    </a:lnTo>
                    <a:lnTo>
                      <a:pt x="197546" y="47941"/>
                    </a:lnTo>
                    <a:lnTo>
                      <a:pt x="196751" y="46350"/>
                    </a:lnTo>
                    <a:lnTo>
                      <a:pt x="195883" y="44759"/>
                    </a:lnTo>
                    <a:lnTo>
                      <a:pt x="194798" y="43240"/>
                    </a:lnTo>
                    <a:lnTo>
                      <a:pt x="193641" y="41794"/>
                    </a:lnTo>
                    <a:lnTo>
                      <a:pt x="192340" y="40348"/>
                    </a:lnTo>
                    <a:lnTo>
                      <a:pt x="190966" y="39047"/>
                    </a:lnTo>
                    <a:lnTo>
                      <a:pt x="189448" y="37817"/>
                    </a:lnTo>
                    <a:lnTo>
                      <a:pt x="187857" y="36733"/>
                    </a:lnTo>
                    <a:lnTo>
                      <a:pt x="186194" y="35648"/>
                    </a:lnTo>
                    <a:lnTo>
                      <a:pt x="184531" y="34780"/>
                    </a:lnTo>
                    <a:lnTo>
                      <a:pt x="182795" y="33985"/>
                    </a:lnTo>
                    <a:lnTo>
                      <a:pt x="180987" y="33262"/>
                    </a:lnTo>
                    <a:lnTo>
                      <a:pt x="179180" y="32756"/>
                    </a:lnTo>
                    <a:lnTo>
                      <a:pt x="177372" y="32394"/>
                    </a:lnTo>
                    <a:lnTo>
                      <a:pt x="175564" y="32105"/>
                    </a:lnTo>
                    <a:lnTo>
                      <a:pt x="173829" y="32033"/>
                    </a:lnTo>
                    <a:lnTo>
                      <a:pt x="165803" y="32033"/>
                    </a:lnTo>
                    <a:lnTo>
                      <a:pt x="165803" y="7737"/>
                    </a:lnTo>
                    <a:lnTo>
                      <a:pt x="165730" y="6942"/>
                    </a:lnTo>
                    <a:lnTo>
                      <a:pt x="165658" y="6219"/>
                    </a:lnTo>
                    <a:lnTo>
                      <a:pt x="165441" y="5495"/>
                    </a:lnTo>
                    <a:lnTo>
                      <a:pt x="165152" y="4772"/>
                    </a:lnTo>
                    <a:lnTo>
                      <a:pt x="164863" y="4049"/>
                    </a:lnTo>
                    <a:lnTo>
                      <a:pt x="164501" y="3471"/>
                    </a:lnTo>
                    <a:lnTo>
                      <a:pt x="163995" y="2820"/>
                    </a:lnTo>
                    <a:lnTo>
                      <a:pt x="163561" y="2314"/>
                    </a:lnTo>
                    <a:lnTo>
                      <a:pt x="162983" y="1808"/>
                    </a:lnTo>
                    <a:lnTo>
                      <a:pt x="162404" y="1374"/>
                    </a:lnTo>
                    <a:lnTo>
                      <a:pt x="161753" y="940"/>
                    </a:lnTo>
                    <a:lnTo>
                      <a:pt x="161103" y="651"/>
                    </a:lnTo>
                    <a:lnTo>
                      <a:pt x="160380" y="362"/>
                    </a:lnTo>
                    <a:lnTo>
                      <a:pt x="159584" y="217"/>
                    </a:lnTo>
                    <a:lnTo>
                      <a:pt x="158861" y="72"/>
                    </a:lnTo>
                    <a:lnTo>
                      <a:pt x="158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3537025" y="644850"/>
                <a:ext cx="141025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6364" extrusionOk="0">
                    <a:moveTo>
                      <a:pt x="2893" y="0"/>
                    </a:moveTo>
                    <a:lnTo>
                      <a:pt x="2820" y="73"/>
                    </a:lnTo>
                    <a:lnTo>
                      <a:pt x="2748" y="145"/>
                    </a:lnTo>
                    <a:lnTo>
                      <a:pt x="73" y="6074"/>
                    </a:lnTo>
                    <a:lnTo>
                      <a:pt x="0" y="6219"/>
                    </a:lnTo>
                    <a:lnTo>
                      <a:pt x="73" y="6291"/>
                    </a:lnTo>
                    <a:lnTo>
                      <a:pt x="145" y="6364"/>
                    </a:lnTo>
                    <a:lnTo>
                      <a:pt x="5496" y="6364"/>
                    </a:lnTo>
                    <a:lnTo>
                      <a:pt x="5568" y="6291"/>
                    </a:lnTo>
                    <a:lnTo>
                      <a:pt x="5641" y="6219"/>
                    </a:lnTo>
                    <a:lnTo>
                      <a:pt x="5568" y="6074"/>
                    </a:lnTo>
                    <a:lnTo>
                      <a:pt x="3037" y="145"/>
                    </a:lnTo>
                    <a:lnTo>
                      <a:pt x="2965" y="73"/>
                    </a:lnTo>
                    <a:lnTo>
                      <a:pt x="2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0"/>
            <p:cNvGrpSpPr/>
            <p:nvPr/>
          </p:nvGrpSpPr>
          <p:grpSpPr>
            <a:xfrm>
              <a:off x="3842638" y="3525925"/>
              <a:ext cx="1465500" cy="1198038"/>
              <a:chOff x="3842638" y="3525925"/>
              <a:chExt cx="1465500" cy="1198038"/>
            </a:xfrm>
          </p:grpSpPr>
          <p:sp>
            <p:nvSpPr>
              <p:cNvPr id="638" name="Google Shape;638;p20"/>
              <p:cNvSpPr txBox="1"/>
              <p:nvPr/>
            </p:nvSpPr>
            <p:spPr>
              <a:xfrm>
                <a:off x="3842638" y="4204663"/>
                <a:ext cx="1465500" cy="51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9" name="Google Shape;639;p20"/>
              <p:cNvSpPr txBox="1"/>
              <p:nvPr/>
            </p:nvSpPr>
            <p:spPr>
              <a:xfrm>
                <a:off x="3994350" y="3891791"/>
                <a:ext cx="11040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GitHub</a:t>
                </a:r>
                <a:endParaRPr lang="en-GB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40" name="Google Shape;640;p20"/>
              <p:cNvSpPr txBox="1"/>
              <p:nvPr/>
            </p:nvSpPr>
            <p:spPr>
              <a:xfrm>
                <a:off x="4321138" y="3525925"/>
                <a:ext cx="508500" cy="335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68" name="Google Shape;3068;p43">
            <a:extLst>
              <a:ext uri="{FF2B5EF4-FFF2-40B4-BE49-F238E27FC236}">
                <a16:creationId xmlns:a16="http://schemas.microsoft.com/office/drawing/2014/main" id="{B386B110-9F8F-402E-8B9C-0C9C86FD4094}"/>
              </a:ext>
            </a:extLst>
          </p:cNvPr>
          <p:cNvSpPr/>
          <p:nvPr/>
        </p:nvSpPr>
        <p:spPr>
          <a:xfrm>
            <a:off x="-102378" y="269127"/>
            <a:ext cx="1385465" cy="564807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3063;p43">
            <a:extLst>
              <a:ext uri="{FF2B5EF4-FFF2-40B4-BE49-F238E27FC236}">
                <a16:creationId xmlns:a16="http://schemas.microsoft.com/office/drawing/2014/main" id="{7F7A065C-FE7B-9F48-91AF-EF273628B3C9}"/>
              </a:ext>
            </a:extLst>
          </p:cNvPr>
          <p:cNvSpPr txBox="1">
            <a:spLocks/>
          </p:cNvSpPr>
          <p:nvPr/>
        </p:nvSpPr>
        <p:spPr>
          <a:xfrm>
            <a:off x="-441073" y="358769"/>
            <a:ext cx="4473809" cy="3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Tools :</a:t>
            </a:r>
          </a:p>
        </p:txBody>
      </p:sp>
      <p:sp>
        <p:nvSpPr>
          <p:cNvPr id="67" name="Google Shape;174;p15">
            <a:extLst>
              <a:ext uri="{FF2B5EF4-FFF2-40B4-BE49-F238E27FC236}">
                <a16:creationId xmlns:a16="http://schemas.microsoft.com/office/drawing/2014/main" id="{F305E42A-9360-4D83-BF4E-6B7DC4C6A805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48;p15">
            <a:extLst>
              <a:ext uri="{FF2B5EF4-FFF2-40B4-BE49-F238E27FC236}">
                <a16:creationId xmlns:a16="http://schemas.microsoft.com/office/drawing/2014/main" id="{39713FC0-C78B-42FA-981A-4B365F862195}"/>
              </a:ext>
            </a:extLst>
          </p:cNvPr>
          <p:cNvGrpSpPr/>
          <p:nvPr/>
        </p:nvGrpSpPr>
        <p:grpSpPr>
          <a:xfrm>
            <a:off x="699024" y="4438225"/>
            <a:ext cx="1280223" cy="601808"/>
            <a:chOff x="1474600" y="238125"/>
            <a:chExt cx="4680725" cy="1829000"/>
          </a:xfrm>
        </p:grpSpPr>
        <p:sp>
          <p:nvSpPr>
            <p:cNvPr id="72" name="Google Shape;49;p15">
              <a:extLst>
                <a:ext uri="{FF2B5EF4-FFF2-40B4-BE49-F238E27FC236}">
                  <a16:creationId xmlns:a16="http://schemas.microsoft.com/office/drawing/2014/main" id="{836424F4-B367-4376-993F-AA2622AD9434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;p15">
              <a:extLst>
                <a:ext uri="{FF2B5EF4-FFF2-40B4-BE49-F238E27FC236}">
                  <a16:creationId xmlns:a16="http://schemas.microsoft.com/office/drawing/2014/main" id="{9370E3FB-A073-4B80-BBF4-CABFE9286BE5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;p15">
              <a:extLst>
                <a:ext uri="{FF2B5EF4-FFF2-40B4-BE49-F238E27FC236}">
                  <a16:creationId xmlns:a16="http://schemas.microsoft.com/office/drawing/2014/main" id="{B1C24BF5-0B71-4189-9D20-BBD87B5755B0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;p15">
              <a:extLst>
                <a:ext uri="{FF2B5EF4-FFF2-40B4-BE49-F238E27FC236}">
                  <a16:creationId xmlns:a16="http://schemas.microsoft.com/office/drawing/2014/main" id="{C5E85E85-3148-4AAC-B22F-93F951BF3C2B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;p15">
              <a:extLst>
                <a:ext uri="{FF2B5EF4-FFF2-40B4-BE49-F238E27FC236}">
                  <a16:creationId xmlns:a16="http://schemas.microsoft.com/office/drawing/2014/main" id="{3A99FFC5-0D57-4078-B018-67D1AC2C4B79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;p15">
              <a:extLst>
                <a:ext uri="{FF2B5EF4-FFF2-40B4-BE49-F238E27FC236}">
                  <a16:creationId xmlns:a16="http://schemas.microsoft.com/office/drawing/2014/main" id="{52D32D41-7A6C-4BE7-A68C-F993ACE985A1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;p15">
              <a:extLst>
                <a:ext uri="{FF2B5EF4-FFF2-40B4-BE49-F238E27FC236}">
                  <a16:creationId xmlns:a16="http://schemas.microsoft.com/office/drawing/2014/main" id="{1B8BF701-043F-460A-AFD7-AF8464022E67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;p15">
              <a:extLst>
                <a:ext uri="{FF2B5EF4-FFF2-40B4-BE49-F238E27FC236}">
                  <a16:creationId xmlns:a16="http://schemas.microsoft.com/office/drawing/2014/main" id="{86C2835D-FD71-4A92-95B5-9AB698FCC361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;p15">
              <a:extLst>
                <a:ext uri="{FF2B5EF4-FFF2-40B4-BE49-F238E27FC236}">
                  <a16:creationId xmlns:a16="http://schemas.microsoft.com/office/drawing/2014/main" id="{CAB25CCE-1420-445A-B1AF-A537FC102EC6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;p15">
              <a:extLst>
                <a:ext uri="{FF2B5EF4-FFF2-40B4-BE49-F238E27FC236}">
                  <a16:creationId xmlns:a16="http://schemas.microsoft.com/office/drawing/2014/main" id="{81109CFD-69D1-4A2D-B62B-377483DD5EDC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9;p15">
              <a:extLst>
                <a:ext uri="{FF2B5EF4-FFF2-40B4-BE49-F238E27FC236}">
                  <a16:creationId xmlns:a16="http://schemas.microsoft.com/office/drawing/2014/main" id="{C570A769-B093-49FB-84A5-037A86569ABF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;p15">
              <a:extLst>
                <a:ext uri="{FF2B5EF4-FFF2-40B4-BE49-F238E27FC236}">
                  <a16:creationId xmlns:a16="http://schemas.microsoft.com/office/drawing/2014/main" id="{CDADD505-8021-4C1D-A178-1EB775D7E80E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;p15">
              <a:extLst>
                <a:ext uri="{FF2B5EF4-FFF2-40B4-BE49-F238E27FC236}">
                  <a16:creationId xmlns:a16="http://schemas.microsoft.com/office/drawing/2014/main" id="{C5E96D72-8D29-48DC-B1DE-2A399A333EAA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2;p15">
              <a:extLst>
                <a:ext uri="{FF2B5EF4-FFF2-40B4-BE49-F238E27FC236}">
                  <a16:creationId xmlns:a16="http://schemas.microsoft.com/office/drawing/2014/main" id="{A6E6B3DF-6448-40A0-A70B-17A808B150A6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;p15">
              <a:extLst>
                <a:ext uri="{FF2B5EF4-FFF2-40B4-BE49-F238E27FC236}">
                  <a16:creationId xmlns:a16="http://schemas.microsoft.com/office/drawing/2014/main" id="{6232D62C-9236-48CE-AF50-FB173D82182F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4;p15">
              <a:extLst>
                <a:ext uri="{FF2B5EF4-FFF2-40B4-BE49-F238E27FC236}">
                  <a16:creationId xmlns:a16="http://schemas.microsoft.com/office/drawing/2014/main" id="{733C702C-5B0C-448A-A0D8-D4FC7FCA8545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5;p15">
              <a:extLst>
                <a:ext uri="{FF2B5EF4-FFF2-40B4-BE49-F238E27FC236}">
                  <a16:creationId xmlns:a16="http://schemas.microsoft.com/office/drawing/2014/main" id="{6DA31B3F-CEA1-4EAB-8832-6657A2C960A9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6;p15">
              <a:extLst>
                <a:ext uri="{FF2B5EF4-FFF2-40B4-BE49-F238E27FC236}">
                  <a16:creationId xmlns:a16="http://schemas.microsoft.com/office/drawing/2014/main" id="{39995DB6-065D-40A4-A157-832987019BBA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7;p15">
              <a:extLst>
                <a:ext uri="{FF2B5EF4-FFF2-40B4-BE49-F238E27FC236}">
                  <a16:creationId xmlns:a16="http://schemas.microsoft.com/office/drawing/2014/main" id="{8D288D21-01BD-4B14-ABCA-15D3E4A54E83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;p15">
              <a:extLst>
                <a:ext uri="{FF2B5EF4-FFF2-40B4-BE49-F238E27FC236}">
                  <a16:creationId xmlns:a16="http://schemas.microsoft.com/office/drawing/2014/main" id="{728AA1A9-1396-4026-9468-C2B5D3454B49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;p15">
              <a:extLst>
                <a:ext uri="{FF2B5EF4-FFF2-40B4-BE49-F238E27FC236}">
                  <a16:creationId xmlns:a16="http://schemas.microsoft.com/office/drawing/2014/main" id="{C2C3F281-5693-4C91-B907-BF28362ACF51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0;p15">
              <a:extLst>
                <a:ext uri="{FF2B5EF4-FFF2-40B4-BE49-F238E27FC236}">
                  <a16:creationId xmlns:a16="http://schemas.microsoft.com/office/drawing/2014/main" id="{8C441EC2-F6A1-4213-B31E-5EC2688CB5C1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;p15">
              <a:extLst>
                <a:ext uri="{FF2B5EF4-FFF2-40B4-BE49-F238E27FC236}">
                  <a16:creationId xmlns:a16="http://schemas.microsoft.com/office/drawing/2014/main" id="{271BE5C9-361B-49C0-9E8E-1EA352CDA3C5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2;p15">
              <a:extLst>
                <a:ext uri="{FF2B5EF4-FFF2-40B4-BE49-F238E27FC236}">
                  <a16:creationId xmlns:a16="http://schemas.microsoft.com/office/drawing/2014/main" id="{44C61AAF-0F94-48FB-A4B8-5E0A74F8600B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;p15">
              <a:extLst>
                <a:ext uri="{FF2B5EF4-FFF2-40B4-BE49-F238E27FC236}">
                  <a16:creationId xmlns:a16="http://schemas.microsoft.com/office/drawing/2014/main" id="{A4F2CA42-CE49-4851-9248-9FA698DA45DF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4;p15">
              <a:extLst>
                <a:ext uri="{FF2B5EF4-FFF2-40B4-BE49-F238E27FC236}">
                  <a16:creationId xmlns:a16="http://schemas.microsoft.com/office/drawing/2014/main" id="{A4E0F55D-E5EC-472A-8490-227E61439FBB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;p15">
              <a:extLst>
                <a:ext uri="{FF2B5EF4-FFF2-40B4-BE49-F238E27FC236}">
                  <a16:creationId xmlns:a16="http://schemas.microsoft.com/office/drawing/2014/main" id="{AB7913A1-C83D-4E3C-A430-711EBE91720E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;p15">
              <a:extLst>
                <a:ext uri="{FF2B5EF4-FFF2-40B4-BE49-F238E27FC236}">
                  <a16:creationId xmlns:a16="http://schemas.microsoft.com/office/drawing/2014/main" id="{A65C471B-014C-45B0-BDD8-C3101F03B08D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;p15">
              <a:extLst>
                <a:ext uri="{FF2B5EF4-FFF2-40B4-BE49-F238E27FC236}">
                  <a16:creationId xmlns:a16="http://schemas.microsoft.com/office/drawing/2014/main" id="{0FAF3358-54ED-4A2B-806E-8FCE4197964F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;p15">
              <a:extLst>
                <a:ext uri="{FF2B5EF4-FFF2-40B4-BE49-F238E27FC236}">
                  <a16:creationId xmlns:a16="http://schemas.microsoft.com/office/drawing/2014/main" id="{617FEBE0-58CC-4E20-BA04-77270A59AD1D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9;p15">
              <a:extLst>
                <a:ext uri="{FF2B5EF4-FFF2-40B4-BE49-F238E27FC236}">
                  <a16:creationId xmlns:a16="http://schemas.microsoft.com/office/drawing/2014/main" id="{6DE65195-422C-4689-8CFC-59202C891670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;p15">
              <a:extLst>
                <a:ext uri="{FF2B5EF4-FFF2-40B4-BE49-F238E27FC236}">
                  <a16:creationId xmlns:a16="http://schemas.microsoft.com/office/drawing/2014/main" id="{FC1A6382-7438-4968-95B3-82DBE940BC3D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1;p15">
              <a:extLst>
                <a:ext uri="{FF2B5EF4-FFF2-40B4-BE49-F238E27FC236}">
                  <a16:creationId xmlns:a16="http://schemas.microsoft.com/office/drawing/2014/main" id="{C34551F9-6F0C-4290-8653-F112D2342A70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;p15">
              <a:extLst>
                <a:ext uri="{FF2B5EF4-FFF2-40B4-BE49-F238E27FC236}">
                  <a16:creationId xmlns:a16="http://schemas.microsoft.com/office/drawing/2014/main" id="{0871E5F3-DC7B-4B37-B976-85D645C12A80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;p15">
              <a:extLst>
                <a:ext uri="{FF2B5EF4-FFF2-40B4-BE49-F238E27FC236}">
                  <a16:creationId xmlns:a16="http://schemas.microsoft.com/office/drawing/2014/main" id="{0E295F0B-1527-4744-AD4D-3904C79CA9EF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4;p15">
              <a:extLst>
                <a:ext uri="{FF2B5EF4-FFF2-40B4-BE49-F238E27FC236}">
                  <a16:creationId xmlns:a16="http://schemas.microsoft.com/office/drawing/2014/main" id="{0D5536D7-2DC2-406A-BE99-F09DF0935801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5;p15">
              <a:extLst>
                <a:ext uri="{FF2B5EF4-FFF2-40B4-BE49-F238E27FC236}">
                  <a16:creationId xmlns:a16="http://schemas.microsoft.com/office/drawing/2014/main" id="{B7E930DD-BFB7-42D6-A3BE-C8BFEDD599CB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6;p15">
              <a:extLst>
                <a:ext uri="{FF2B5EF4-FFF2-40B4-BE49-F238E27FC236}">
                  <a16:creationId xmlns:a16="http://schemas.microsoft.com/office/drawing/2014/main" id="{8EC39F40-5179-4569-B704-465B6D9DDE89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7;p15">
              <a:extLst>
                <a:ext uri="{FF2B5EF4-FFF2-40B4-BE49-F238E27FC236}">
                  <a16:creationId xmlns:a16="http://schemas.microsoft.com/office/drawing/2014/main" id="{2DCEB99D-D2D3-40B1-B854-E613E0DC36AA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;p15">
              <a:extLst>
                <a:ext uri="{FF2B5EF4-FFF2-40B4-BE49-F238E27FC236}">
                  <a16:creationId xmlns:a16="http://schemas.microsoft.com/office/drawing/2014/main" id="{9977775F-AB06-47E8-A25A-1C1B81311678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9;p15">
              <a:extLst>
                <a:ext uri="{FF2B5EF4-FFF2-40B4-BE49-F238E27FC236}">
                  <a16:creationId xmlns:a16="http://schemas.microsoft.com/office/drawing/2014/main" id="{F6300EC7-D12F-46E7-BB5E-E83106D3040F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0;p15">
              <a:extLst>
                <a:ext uri="{FF2B5EF4-FFF2-40B4-BE49-F238E27FC236}">
                  <a16:creationId xmlns:a16="http://schemas.microsoft.com/office/drawing/2014/main" id="{3AF0305F-6246-46E2-8034-E5BD89F8F650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1;p15">
              <a:extLst>
                <a:ext uri="{FF2B5EF4-FFF2-40B4-BE49-F238E27FC236}">
                  <a16:creationId xmlns:a16="http://schemas.microsoft.com/office/drawing/2014/main" id="{72C21866-E295-4248-BF7C-CDCF9B610FC4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2;p15">
              <a:extLst>
                <a:ext uri="{FF2B5EF4-FFF2-40B4-BE49-F238E27FC236}">
                  <a16:creationId xmlns:a16="http://schemas.microsoft.com/office/drawing/2014/main" id="{FCFDD7AA-C937-474A-916D-5965B8A31C92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3;p15">
              <a:extLst>
                <a:ext uri="{FF2B5EF4-FFF2-40B4-BE49-F238E27FC236}">
                  <a16:creationId xmlns:a16="http://schemas.microsoft.com/office/drawing/2014/main" id="{0353B295-F2E9-497F-B0C6-A699E8B5713C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4;p15">
              <a:extLst>
                <a:ext uri="{FF2B5EF4-FFF2-40B4-BE49-F238E27FC236}">
                  <a16:creationId xmlns:a16="http://schemas.microsoft.com/office/drawing/2014/main" id="{B596E786-AE0C-4181-9C0D-F2E8149098A5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;p15">
              <a:extLst>
                <a:ext uri="{FF2B5EF4-FFF2-40B4-BE49-F238E27FC236}">
                  <a16:creationId xmlns:a16="http://schemas.microsoft.com/office/drawing/2014/main" id="{FFF26B3C-C1D8-4620-905E-7C1A123F40EA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;p15">
              <a:extLst>
                <a:ext uri="{FF2B5EF4-FFF2-40B4-BE49-F238E27FC236}">
                  <a16:creationId xmlns:a16="http://schemas.microsoft.com/office/drawing/2014/main" id="{C51B25CB-A8DC-4B02-9F85-FACA3D0B0BA4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;p15">
              <a:extLst>
                <a:ext uri="{FF2B5EF4-FFF2-40B4-BE49-F238E27FC236}">
                  <a16:creationId xmlns:a16="http://schemas.microsoft.com/office/drawing/2014/main" id="{40418C25-CA65-4BFE-84D7-FD7AA5BFBD67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;p15">
              <a:extLst>
                <a:ext uri="{FF2B5EF4-FFF2-40B4-BE49-F238E27FC236}">
                  <a16:creationId xmlns:a16="http://schemas.microsoft.com/office/drawing/2014/main" id="{567980DB-01CC-4F78-B050-C0335FB6615B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9;p15">
              <a:extLst>
                <a:ext uri="{FF2B5EF4-FFF2-40B4-BE49-F238E27FC236}">
                  <a16:creationId xmlns:a16="http://schemas.microsoft.com/office/drawing/2014/main" id="{4897F104-C38B-4E3A-BE10-1AEC5A2A3B65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0;p15">
              <a:extLst>
                <a:ext uri="{FF2B5EF4-FFF2-40B4-BE49-F238E27FC236}">
                  <a16:creationId xmlns:a16="http://schemas.microsoft.com/office/drawing/2014/main" id="{32428A61-FB0E-4282-960B-CEB16ED07ED3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1;p15">
              <a:extLst>
                <a:ext uri="{FF2B5EF4-FFF2-40B4-BE49-F238E27FC236}">
                  <a16:creationId xmlns:a16="http://schemas.microsoft.com/office/drawing/2014/main" id="{3FD31557-703B-4607-BD72-D682D332EEF9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2;p15">
              <a:extLst>
                <a:ext uri="{FF2B5EF4-FFF2-40B4-BE49-F238E27FC236}">
                  <a16:creationId xmlns:a16="http://schemas.microsoft.com/office/drawing/2014/main" id="{3D7F879C-25E1-483B-8858-F63DF4B92D01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3;p15">
              <a:extLst>
                <a:ext uri="{FF2B5EF4-FFF2-40B4-BE49-F238E27FC236}">
                  <a16:creationId xmlns:a16="http://schemas.microsoft.com/office/drawing/2014/main" id="{A0B1BC8A-65E7-49A3-8603-7B09155C23F3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4;p15">
              <a:extLst>
                <a:ext uri="{FF2B5EF4-FFF2-40B4-BE49-F238E27FC236}">
                  <a16:creationId xmlns:a16="http://schemas.microsoft.com/office/drawing/2014/main" id="{F8EA8BE8-CB88-42F3-8210-C314EAAC8638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5;p15">
              <a:extLst>
                <a:ext uri="{FF2B5EF4-FFF2-40B4-BE49-F238E27FC236}">
                  <a16:creationId xmlns:a16="http://schemas.microsoft.com/office/drawing/2014/main" id="{97DE8789-0FB3-4DC5-B260-F7A5F45891E2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;p15">
              <a:extLst>
                <a:ext uri="{FF2B5EF4-FFF2-40B4-BE49-F238E27FC236}">
                  <a16:creationId xmlns:a16="http://schemas.microsoft.com/office/drawing/2014/main" id="{A271C1E9-4DD0-45F2-A8B1-BD13E7DD8294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;p15">
              <a:extLst>
                <a:ext uri="{FF2B5EF4-FFF2-40B4-BE49-F238E27FC236}">
                  <a16:creationId xmlns:a16="http://schemas.microsoft.com/office/drawing/2014/main" id="{B434AD42-FDB8-41F1-8E8E-1E24C0454F17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8;p15">
              <a:extLst>
                <a:ext uri="{FF2B5EF4-FFF2-40B4-BE49-F238E27FC236}">
                  <a16:creationId xmlns:a16="http://schemas.microsoft.com/office/drawing/2014/main" id="{0BDDE085-9C24-4992-AA17-C3B596402014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9;p15">
              <a:extLst>
                <a:ext uri="{FF2B5EF4-FFF2-40B4-BE49-F238E27FC236}">
                  <a16:creationId xmlns:a16="http://schemas.microsoft.com/office/drawing/2014/main" id="{A419067F-B67C-49F5-8DAE-A74F93AA94A6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0;p15">
              <a:extLst>
                <a:ext uri="{FF2B5EF4-FFF2-40B4-BE49-F238E27FC236}">
                  <a16:creationId xmlns:a16="http://schemas.microsoft.com/office/drawing/2014/main" id="{E5BC47AF-3FD3-476C-9E7E-EF0B55AD8BE3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1;p15">
              <a:extLst>
                <a:ext uri="{FF2B5EF4-FFF2-40B4-BE49-F238E27FC236}">
                  <a16:creationId xmlns:a16="http://schemas.microsoft.com/office/drawing/2014/main" id="{FF21CF41-264E-4150-8175-2DA653E822FF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2;p15">
              <a:extLst>
                <a:ext uri="{FF2B5EF4-FFF2-40B4-BE49-F238E27FC236}">
                  <a16:creationId xmlns:a16="http://schemas.microsoft.com/office/drawing/2014/main" id="{459D9704-C5FF-44C1-9AAA-294DEAD79DA8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;p15">
              <a:extLst>
                <a:ext uri="{FF2B5EF4-FFF2-40B4-BE49-F238E27FC236}">
                  <a16:creationId xmlns:a16="http://schemas.microsoft.com/office/drawing/2014/main" id="{D4AADCC0-4FE8-42A8-BB44-B131C286287C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4;p15">
              <a:extLst>
                <a:ext uri="{FF2B5EF4-FFF2-40B4-BE49-F238E27FC236}">
                  <a16:creationId xmlns:a16="http://schemas.microsoft.com/office/drawing/2014/main" id="{EC4DC42B-AE0B-4118-BE77-1D3A30892B70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5;p15">
              <a:extLst>
                <a:ext uri="{FF2B5EF4-FFF2-40B4-BE49-F238E27FC236}">
                  <a16:creationId xmlns:a16="http://schemas.microsoft.com/office/drawing/2014/main" id="{E2150CE0-1F0D-4D5C-B87C-82FF2EF1F0DF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6;p15">
              <a:extLst>
                <a:ext uri="{FF2B5EF4-FFF2-40B4-BE49-F238E27FC236}">
                  <a16:creationId xmlns:a16="http://schemas.microsoft.com/office/drawing/2014/main" id="{EAA33DFC-C4E3-4D91-BAD8-1F3E526E926D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7;p15">
              <a:extLst>
                <a:ext uri="{FF2B5EF4-FFF2-40B4-BE49-F238E27FC236}">
                  <a16:creationId xmlns:a16="http://schemas.microsoft.com/office/drawing/2014/main" id="{6876D696-4101-4730-B9AF-4CB47B59534E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8;p15">
              <a:extLst>
                <a:ext uri="{FF2B5EF4-FFF2-40B4-BE49-F238E27FC236}">
                  <a16:creationId xmlns:a16="http://schemas.microsoft.com/office/drawing/2014/main" id="{70A85004-07DA-4B06-80F7-F8260D7A7DBC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9;p15">
              <a:extLst>
                <a:ext uri="{FF2B5EF4-FFF2-40B4-BE49-F238E27FC236}">
                  <a16:creationId xmlns:a16="http://schemas.microsoft.com/office/drawing/2014/main" id="{782490F7-9EC2-4F4F-B824-B394DCE8A931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0;p15">
              <a:extLst>
                <a:ext uri="{FF2B5EF4-FFF2-40B4-BE49-F238E27FC236}">
                  <a16:creationId xmlns:a16="http://schemas.microsoft.com/office/drawing/2014/main" id="{9F0BB923-EA7F-4E17-A536-3EF7F880D6F9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;p15">
              <a:extLst>
                <a:ext uri="{FF2B5EF4-FFF2-40B4-BE49-F238E27FC236}">
                  <a16:creationId xmlns:a16="http://schemas.microsoft.com/office/drawing/2014/main" id="{28D47F74-3FF9-4814-B26E-C419138C55C4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2;p15">
              <a:extLst>
                <a:ext uri="{FF2B5EF4-FFF2-40B4-BE49-F238E27FC236}">
                  <a16:creationId xmlns:a16="http://schemas.microsoft.com/office/drawing/2014/main" id="{45157BAB-2AC6-41AF-8A66-B2B200CFEBDF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3;p15">
              <a:extLst>
                <a:ext uri="{FF2B5EF4-FFF2-40B4-BE49-F238E27FC236}">
                  <a16:creationId xmlns:a16="http://schemas.microsoft.com/office/drawing/2014/main" id="{497BD6C7-DBA9-43D0-A34D-BF5350F1F4B8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4;p15">
              <a:extLst>
                <a:ext uri="{FF2B5EF4-FFF2-40B4-BE49-F238E27FC236}">
                  <a16:creationId xmlns:a16="http://schemas.microsoft.com/office/drawing/2014/main" id="{95508A17-7DA3-44AB-949F-0C6F467D706E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5;p15">
              <a:extLst>
                <a:ext uri="{FF2B5EF4-FFF2-40B4-BE49-F238E27FC236}">
                  <a16:creationId xmlns:a16="http://schemas.microsoft.com/office/drawing/2014/main" id="{7AC34D35-D1FF-473E-A81E-E30A692BC74A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;p15">
              <a:extLst>
                <a:ext uri="{FF2B5EF4-FFF2-40B4-BE49-F238E27FC236}">
                  <a16:creationId xmlns:a16="http://schemas.microsoft.com/office/drawing/2014/main" id="{A4CBF733-5F77-47E1-ABB9-90EF63DFF410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;p15">
              <a:extLst>
                <a:ext uri="{FF2B5EF4-FFF2-40B4-BE49-F238E27FC236}">
                  <a16:creationId xmlns:a16="http://schemas.microsoft.com/office/drawing/2014/main" id="{9D89DF8A-651E-42F0-9F47-094F5AD94443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8;p15">
              <a:extLst>
                <a:ext uri="{FF2B5EF4-FFF2-40B4-BE49-F238E27FC236}">
                  <a16:creationId xmlns:a16="http://schemas.microsoft.com/office/drawing/2014/main" id="{53800915-6D21-482F-B546-32344A8A9F9E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9;p15">
              <a:extLst>
                <a:ext uri="{FF2B5EF4-FFF2-40B4-BE49-F238E27FC236}">
                  <a16:creationId xmlns:a16="http://schemas.microsoft.com/office/drawing/2014/main" id="{67B31D28-22B6-4E1A-83E8-1CF0D0581D5D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0;p15">
              <a:extLst>
                <a:ext uri="{FF2B5EF4-FFF2-40B4-BE49-F238E27FC236}">
                  <a16:creationId xmlns:a16="http://schemas.microsoft.com/office/drawing/2014/main" id="{49DA4A92-DD3A-4C03-B1F3-58E0529E734D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1;p15">
              <a:extLst>
                <a:ext uri="{FF2B5EF4-FFF2-40B4-BE49-F238E27FC236}">
                  <a16:creationId xmlns:a16="http://schemas.microsoft.com/office/drawing/2014/main" id="{7239AF17-988E-4B5C-AFDB-EE89CEB4D9BE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2;p15">
              <a:extLst>
                <a:ext uri="{FF2B5EF4-FFF2-40B4-BE49-F238E27FC236}">
                  <a16:creationId xmlns:a16="http://schemas.microsoft.com/office/drawing/2014/main" id="{CCE5A092-BD8F-4FBC-B85B-ACBCDE70B916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3;p15">
              <a:extLst>
                <a:ext uri="{FF2B5EF4-FFF2-40B4-BE49-F238E27FC236}">
                  <a16:creationId xmlns:a16="http://schemas.microsoft.com/office/drawing/2014/main" id="{CEFF6EE2-B13C-4BC2-A814-0BB6958F4098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4;p15">
              <a:extLst>
                <a:ext uri="{FF2B5EF4-FFF2-40B4-BE49-F238E27FC236}">
                  <a16:creationId xmlns:a16="http://schemas.microsoft.com/office/drawing/2014/main" id="{BFF0D296-F1FB-4230-8910-64B4B5A6DAFA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5;p15">
              <a:extLst>
                <a:ext uri="{FF2B5EF4-FFF2-40B4-BE49-F238E27FC236}">
                  <a16:creationId xmlns:a16="http://schemas.microsoft.com/office/drawing/2014/main" id="{16DDD147-5814-4684-9787-E0D97D6C11C2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;p15">
              <a:extLst>
                <a:ext uri="{FF2B5EF4-FFF2-40B4-BE49-F238E27FC236}">
                  <a16:creationId xmlns:a16="http://schemas.microsoft.com/office/drawing/2014/main" id="{5BC4B6A1-D773-45DB-BAB9-CFBE6169AEE9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7;p15">
              <a:extLst>
                <a:ext uri="{FF2B5EF4-FFF2-40B4-BE49-F238E27FC236}">
                  <a16:creationId xmlns:a16="http://schemas.microsoft.com/office/drawing/2014/main" id="{3B97E440-9594-4731-96DE-80FA0490C354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8;p15">
              <a:extLst>
                <a:ext uri="{FF2B5EF4-FFF2-40B4-BE49-F238E27FC236}">
                  <a16:creationId xmlns:a16="http://schemas.microsoft.com/office/drawing/2014/main" id="{C35ECB5C-3B68-4A76-AF59-5D4CF9F29FD2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9;p15">
              <a:extLst>
                <a:ext uri="{FF2B5EF4-FFF2-40B4-BE49-F238E27FC236}">
                  <a16:creationId xmlns:a16="http://schemas.microsoft.com/office/drawing/2014/main" id="{BBC04AE6-82FD-4470-9D7C-DB88EDAC95A6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0;p15">
              <a:extLst>
                <a:ext uri="{FF2B5EF4-FFF2-40B4-BE49-F238E27FC236}">
                  <a16:creationId xmlns:a16="http://schemas.microsoft.com/office/drawing/2014/main" id="{42826FAF-0BD3-449E-A037-C9B2D6249B0D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;p15">
              <a:extLst>
                <a:ext uri="{FF2B5EF4-FFF2-40B4-BE49-F238E27FC236}">
                  <a16:creationId xmlns:a16="http://schemas.microsoft.com/office/drawing/2014/main" id="{AD30ABCF-7CD2-4AB1-ADD3-5801F19656D8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2;p15">
              <a:extLst>
                <a:ext uri="{FF2B5EF4-FFF2-40B4-BE49-F238E27FC236}">
                  <a16:creationId xmlns:a16="http://schemas.microsoft.com/office/drawing/2014/main" id="{B661B6AE-E56A-4781-B37A-B33AD4F50D63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3;p15">
              <a:extLst>
                <a:ext uri="{FF2B5EF4-FFF2-40B4-BE49-F238E27FC236}">
                  <a16:creationId xmlns:a16="http://schemas.microsoft.com/office/drawing/2014/main" id="{9E5BA10D-D808-491F-9D43-BFECF805EFB9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;p15">
              <a:extLst>
                <a:ext uri="{FF2B5EF4-FFF2-40B4-BE49-F238E27FC236}">
                  <a16:creationId xmlns:a16="http://schemas.microsoft.com/office/drawing/2014/main" id="{FCE7442C-DA9A-4924-A0A7-0B856D8E159B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5;p15">
              <a:extLst>
                <a:ext uri="{FF2B5EF4-FFF2-40B4-BE49-F238E27FC236}">
                  <a16:creationId xmlns:a16="http://schemas.microsoft.com/office/drawing/2014/main" id="{ED2B8395-5F3D-4533-8B34-81DE65CB0AA3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6;p15">
              <a:extLst>
                <a:ext uri="{FF2B5EF4-FFF2-40B4-BE49-F238E27FC236}">
                  <a16:creationId xmlns:a16="http://schemas.microsoft.com/office/drawing/2014/main" id="{55BD8D8F-9A2C-4E89-B53B-CFA0029F18FC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7;p15">
              <a:extLst>
                <a:ext uri="{FF2B5EF4-FFF2-40B4-BE49-F238E27FC236}">
                  <a16:creationId xmlns:a16="http://schemas.microsoft.com/office/drawing/2014/main" id="{F4A2F6B2-4C22-41B4-9227-C2191A0E2300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8;p15">
              <a:extLst>
                <a:ext uri="{FF2B5EF4-FFF2-40B4-BE49-F238E27FC236}">
                  <a16:creationId xmlns:a16="http://schemas.microsoft.com/office/drawing/2014/main" id="{EE8CDC56-B7D1-4E44-B55C-B395B3E7851D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9;p15">
              <a:extLst>
                <a:ext uri="{FF2B5EF4-FFF2-40B4-BE49-F238E27FC236}">
                  <a16:creationId xmlns:a16="http://schemas.microsoft.com/office/drawing/2014/main" id="{131C33DE-39FE-4458-8799-F69A7916F314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0;p15">
              <a:extLst>
                <a:ext uri="{FF2B5EF4-FFF2-40B4-BE49-F238E27FC236}">
                  <a16:creationId xmlns:a16="http://schemas.microsoft.com/office/drawing/2014/main" id="{FEE30307-10AC-4B59-993F-F9F455A4C6E8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1;p15">
              <a:extLst>
                <a:ext uri="{FF2B5EF4-FFF2-40B4-BE49-F238E27FC236}">
                  <a16:creationId xmlns:a16="http://schemas.microsoft.com/office/drawing/2014/main" id="{31E2483D-E114-4EB3-8070-A2F410DCA8C9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2;p15">
              <a:extLst>
                <a:ext uri="{FF2B5EF4-FFF2-40B4-BE49-F238E27FC236}">
                  <a16:creationId xmlns:a16="http://schemas.microsoft.com/office/drawing/2014/main" id="{8180143F-E438-4E2A-ADA7-232BAF20FB72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3;p15">
              <a:extLst>
                <a:ext uri="{FF2B5EF4-FFF2-40B4-BE49-F238E27FC236}">
                  <a16:creationId xmlns:a16="http://schemas.microsoft.com/office/drawing/2014/main" id="{8C8C7454-70AE-47F8-AFE6-34D419FFF0F0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4;p15">
              <a:extLst>
                <a:ext uri="{FF2B5EF4-FFF2-40B4-BE49-F238E27FC236}">
                  <a16:creationId xmlns:a16="http://schemas.microsoft.com/office/drawing/2014/main" id="{2D8C6CD9-DFF1-487F-BE7E-3B452511D997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5;p15">
              <a:extLst>
                <a:ext uri="{FF2B5EF4-FFF2-40B4-BE49-F238E27FC236}">
                  <a16:creationId xmlns:a16="http://schemas.microsoft.com/office/drawing/2014/main" id="{244B5574-371D-4DFB-A8CF-596FC4E0A354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6;p15">
              <a:extLst>
                <a:ext uri="{FF2B5EF4-FFF2-40B4-BE49-F238E27FC236}">
                  <a16:creationId xmlns:a16="http://schemas.microsoft.com/office/drawing/2014/main" id="{4C0D7521-3FD7-43B1-B33E-BB9573508DAD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7;p15">
              <a:extLst>
                <a:ext uri="{FF2B5EF4-FFF2-40B4-BE49-F238E27FC236}">
                  <a16:creationId xmlns:a16="http://schemas.microsoft.com/office/drawing/2014/main" id="{B7AF9609-189F-495E-83A1-D88C65DD0514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8;p15">
              <a:extLst>
                <a:ext uri="{FF2B5EF4-FFF2-40B4-BE49-F238E27FC236}">
                  <a16:creationId xmlns:a16="http://schemas.microsoft.com/office/drawing/2014/main" id="{63AF2F9E-E32E-4E7B-B922-EA0010B06012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9;p15">
              <a:extLst>
                <a:ext uri="{FF2B5EF4-FFF2-40B4-BE49-F238E27FC236}">
                  <a16:creationId xmlns:a16="http://schemas.microsoft.com/office/drawing/2014/main" id="{D8EAC88E-BB33-4531-8CD1-AC154250C94A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0;p15">
              <a:extLst>
                <a:ext uri="{FF2B5EF4-FFF2-40B4-BE49-F238E27FC236}">
                  <a16:creationId xmlns:a16="http://schemas.microsoft.com/office/drawing/2014/main" id="{FE06AAF8-65A6-474E-B6B0-591659B8C2EE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1;p15">
              <a:extLst>
                <a:ext uri="{FF2B5EF4-FFF2-40B4-BE49-F238E27FC236}">
                  <a16:creationId xmlns:a16="http://schemas.microsoft.com/office/drawing/2014/main" id="{9D09FCF0-6FFB-4199-9352-7A6D7DF33769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2;p15">
              <a:extLst>
                <a:ext uri="{FF2B5EF4-FFF2-40B4-BE49-F238E27FC236}">
                  <a16:creationId xmlns:a16="http://schemas.microsoft.com/office/drawing/2014/main" id="{143B961E-185A-43F3-83F1-BEFFDDE11FA2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3;p15">
              <a:extLst>
                <a:ext uri="{FF2B5EF4-FFF2-40B4-BE49-F238E27FC236}">
                  <a16:creationId xmlns:a16="http://schemas.microsoft.com/office/drawing/2014/main" id="{C932C766-1170-43A6-A7C7-E4E363C82F45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4;p15">
              <a:extLst>
                <a:ext uri="{FF2B5EF4-FFF2-40B4-BE49-F238E27FC236}">
                  <a16:creationId xmlns:a16="http://schemas.microsoft.com/office/drawing/2014/main" id="{C99A5642-A72F-49EA-B834-D2416A6F88A2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5;p15">
              <a:extLst>
                <a:ext uri="{FF2B5EF4-FFF2-40B4-BE49-F238E27FC236}">
                  <a16:creationId xmlns:a16="http://schemas.microsoft.com/office/drawing/2014/main" id="{C4E6F2E2-A296-4FA3-9AFE-5E0156C93ADB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6;p15">
              <a:extLst>
                <a:ext uri="{FF2B5EF4-FFF2-40B4-BE49-F238E27FC236}">
                  <a16:creationId xmlns:a16="http://schemas.microsoft.com/office/drawing/2014/main" id="{83478984-37BF-44BD-B23C-47313061A59C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7;p15">
              <a:extLst>
                <a:ext uri="{FF2B5EF4-FFF2-40B4-BE49-F238E27FC236}">
                  <a16:creationId xmlns:a16="http://schemas.microsoft.com/office/drawing/2014/main" id="{66E1B663-989A-47AC-B2EA-6B454742DE12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8;p15">
              <a:extLst>
                <a:ext uri="{FF2B5EF4-FFF2-40B4-BE49-F238E27FC236}">
                  <a16:creationId xmlns:a16="http://schemas.microsoft.com/office/drawing/2014/main" id="{CAB8AD93-EEB5-4B6C-ABF3-4F5E7635758C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9;p15">
              <a:extLst>
                <a:ext uri="{FF2B5EF4-FFF2-40B4-BE49-F238E27FC236}">
                  <a16:creationId xmlns:a16="http://schemas.microsoft.com/office/drawing/2014/main" id="{08B4E302-78A4-4EC7-A5C6-399BFDA5955F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0;p15">
              <a:extLst>
                <a:ext uri="{FF2B5EF4-FFF2-40B4-BE49-F238E27FC236}">
                  <a16:creationId xmlns:a16="http://schemas.microsoft.com/office/drawing/2014/main" id="{7DF4C71C-DEC4-4EE5-9DC2-3165921CE33D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1;p15">
              <a:extLst>
                <a:ext uri="{FF2B5EF4-FFF2-40B4-BE49-F238E27FC236}">
                  <a16:creationId xmlns:a16="http://schemas.microsoft.com/office/drawing/2014/main" id="{88F56156-BBE6-43A7-A598-03AE61FCA5DA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2;p15">
              <a:extLst>
                <a:ext uri="{FF2B5EF4-FFF2-40B4-BE49-F238E27FC236}">
                  <a16:creationId xmlns:a16="http://schemas.microsoft.com/office/drawing/2014/main" id="{03D26968-8ECB-4437-98C0-7097F4B97AA2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3;p15">
              <a:extLst>
                <a:ext uri="{FF2B5EF4-FFF2-40B4-BE49-F238E27FC236}">
                  <a16:creationId xmlns:a16="http://schemas.microsoft.com/office/drawing/2014/main" id="{78868036-B58F-47FB-8FB8-2DA2AE0D5159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063;p43">
            <a:extLst>
              <a:ext uri="{FF2B5EF4-FFF2-40B4-BE49-F238E27FC236}">
                <a16:creationId xmlns:a16="http://schemas.microsoft.com/office/drawing/2014/main" id="{C161FA80-6BCF-344D-970E-B42F720B5B7F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6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5D0F04-242F-4748-8493-F3F04178057F}"/>
              </a:ext>
            </a:extLst>
          </p:cNvPr>
          <p:cNvGrpSpPr/>
          <p:nvPr/>
        </p:nvGrpSpPr>
        <p:grpSpPr>
          <a:xfrm>
            <a:off x="1084578" y="1693160"/>
            <a:ext cx="6681716" cy="2306832"/>
            <a:chOff x="231352" y="708854"/>
            <a:chExt cx="8820503" cy="3045239"/>
          </a:xfrm>
        </p:grpSpPr>
        <p:sp>
          <p:nvSpPr>
            <p:cNvPr id="175" name="Google Shape;1388;p24">
              <a:extLst>
                <a:ext uri="{FF2B5EF4-FFF2-40B4-BE49-F238E27FC236}">
                  <a16:creationId xmlns:a16="http://schemas.microsoft.com/office/drawing/2014/main" id="{8ECD80EC-624B-4F8B-8744-65FF2C7D4AB5}"/>
                </a:ext>
              </a:extLst>
            </p:cNvPr>
            <p:cNvSpPr/>
            <p:nvPr/>
          </p:nvSpPr>
          <p:spPr>
            <a:xfrm>
              <a:off x="480884" y="2628111"/>
              <a:ext cx="8182232" cy="403511"/>
            </a:xfrm>
            <a:custGeom>
              <a:avLst/>
              <a:gdLst/>
              <a:ahLst/>
              <a:cxnLst/>
              <a:rect l="l" t="t" r="r" b="b"/>
              <a:pathLst>
                <a:path w="113151" h="14920" extrusionOk="0">
                  <a:moveTo>
                    <a:pt x="56576" y="0"/>
                  </a:moveTo>
                  <a:cubicBezTo>
                    <a:pt x="25324" y="0"/>
                    <a:pt x="1" y="3342"/>
                    <a:pt x="1" y="7460"/>
                  </a:cubicBezTo>
                  <a:cubicBezTo>
                    <a:pt x="1" y="11578"/>
                    <a:pt x="25324" y="14920"/>
                    <a:pt x="56576" y="14920"/>
                  </a:cubicBezTo>
                  <a:cubicBezTo>
                    <a:pt x="87827" y="14920"/>
                    <a:pt x="113151" y="11578"/>
                    <a:pt x="113151" y="7460"/>
                  </a:cubicBezTo>
                  <a:cubicBezTo>
                    <a:pt x="113151" y="3342"/>
                    <a:pt x="87827" y="0"/>
                    <a:pt x="5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389;p24">
              <a:extLst>
                <a:ext uri="{FF2B5EF4-FFF2-40B4-BE49-F238E27FC236}">
                  <a16:creationId xmlns:a16="http://schemas.microsoft.com/office/drawing/2014/main" id="{91F26A38-DF8C-49BB-82BA-9C3F8CBAC64E}"/>
                </a:ext>
              </a:extLst>
            </p:cNvPr>
            <p:cNvGrpSpPr/>
            <p:nvPr/>
          </p:nvGrpSpPr>
          <p:grpSpPr>
            <a:xfrm rot="311534">
              <a:off x="3760667" y="733910"/>
              <a:ext cx="929473" cy="2175991"/>
              <a:chOff x="3678749" y="1350125"/>
              <a:chExt cx="785389" cy="1838520"/>
            </a:xfrm>
          </p:grpSpPr>
          <p:sp>
            <p:nvSpPr>
              <p:cNvPr id="247" name="Google Shape;1390;p24">
                <a:extLst>
                  <a:ext uri="{FF2B5EF4-FFF2-40B4-BE49-F238E27FC236}">
                    <a16:creationId xmlns:a16="http://schemas.microsoft.com/office/drawing/2014/main" id="{223AA1A8-6B67-4B3A-AABC-23C9E245CB7D}"/>
                  </a:ext>
                </a:extLst>
              </p:cNvPr>
              <p:cNvSpPr/>
              <p:nvPr/>
            </p:nvSpPr>
            <p:spPr>
              <a:xfrm>
                <a:off x="3849541" y="1358620"/>
                <a:ext cx="603052" cy="1034792"/>
              </a:xfrm>
              <a:custGeom>
                <a:avLst/>
                <a:gdLst/>
                <a:ahLst/>
                <a:cxnLst/>
                <a:rect l="l" t="t" r="r" b="b"/>
                <a:pathLst>
                  <a:path w="19735" h="33861" extrusionOk="0">
                    <a:moveTo>
                      <a:pt x="9972" y="0"/>
                    </a:moveTo>
                    <a:cubicBezTo>
                      <a:pt x="6413" y="0"/>
                      <a:pt x="6778" y="4456"/>
                      <a:pt x="8336" y="6526"/>
                    </a:cubicBezTo>
                    <a:cubicBezTo>
                      <a:pt x="8437" y="6677"/>
                      <a:pt x="8296" y="6843"/>
                      <a:pt x="8143" y="6843"/>
                    </a:cubicBezTo>
                    <a:cubicBezTo>
                      <a:pt x="8114" y="6843"/>
                      <a:pt x="8085" y="6837"/>
                      <a:pt x="8057" y="6824"/>
                    </a:cubicBezTo>
                    <a:cubicBezTo>
                      <a:pt x="8038" y="6824"/>
                      <a:pt x="8038" y="6864"/>
                      <a:pt x="7998" y="6864"/>
                    </a:cubicBezTo>
                    <a:cubicBezTo>
                      <a:pt x="6433" y="7237"/>
                      <a:pt x="4774" y="7356"/>
                      <a:pt x="3140" y="7356"/>
                    </a:cubicBezTo>
                    <a:cubicBezTo>
                      <a:pt x="2072" y="7356"/>
                      <a:pt x="1015" y="7305"/>
                      <a:pt x="1" y="7242"/>
                    </a:cubicBezTo>
                    <a:lnTo>
                      <a:pt x="1" y="7242"/>
                    </a:lnTo>
                    <a:cubicBezTo>
                      <a:pt x="240" y="9271"/>
                      <a:pt x="279" y="11758"/>
                      <a:pt x="180" y="13827"/>
                    </a:cubicBezTo>
                    <a:cubicBezTo>
                      <a:pt x="982" y="13305"/>
                      <a:pt x="1955" y="12856"/>
                      <a:pt x="2890" y="12856"/>
                    </a:cubicBezTo>
                    <a:cubicBezTo>
                      <a:pt x="3417" y="12856"/>
                      <a:pt x="3932" y="12998"/>
                      <a:pt x="4397" y="13349"/>
                    </a:cubicBezTo>
                    <a:cubicBezTo>
                      <a:pt x="5591" y="14225"/>
                      <a:pt x="6187" y="15736"/>
                      <a:pt x="6048" y="17189"/>
                    </a:cubicBezTo>
                    <a:cubicBezTo>
                      <a:pt x="5842" y="19194"/>
                      <a:pt x="4167" y="20402"/>
                      <a:pt x="2370" y="20402"/>
                    </a:cubicBezTo>
                    <a:cubicBezTo>
                      <a:pt x="1564" y="20402"/>
                      <a:pt x="734" y="20159"/>
                      <a:pt x="1" y="19635"/>
                    </a:cubicBezTo>
                    <a:lnTo>
                      <a:pt x="1" y="19635"/>
                    </a:lnTo>
                    <a:cubicBezTo>
                      <a:pt x="240" y="21824"/>
                      <a:pt x="240" y="24390"/>
                      <a:pt x="279" y="26578"/>
                    </a:cubicBezTo>
                    <a:cubicBezTo>
                      <a:pt x="279" y="26598"/>
                      <a:pt x="240" y="26638"/>
                      <a:pt x="240" y="26658"/>
                    </a:cubicBezTo>
                    <a:cubicBezTo>
                      <a:pt x="279" y="26638"/>
                      <a:pt x="299" y="26638"/>
                      <a:pt x="319" y="26638"/>
                    </a:cubicBezTo>
                    <a:cubicBezTo>
                      <a:pt x="2368" y="26638"/>
                      <a:pt x="4417" y="26837"/>
                      <a:pt x="6466" y="26896"/>
                    </a:cubicBezTo>
                    <a:cubicBezTo>
                      <a:pt x="6605" y="26896"/>
                      <a:pt x="6685" y="27055"/>
                      <a:pt x="6665" y="27175"/>
                    </a:cubicBezTo>
                    <a:cubicBezTo>
                      <a:pt x="6705" y="27195"/>
                      <a:pt x="6764" y="27274"/>
                      <a:pt x="6705" y="27374"/>
                    </a:cubicBezTo>
                    <a:cubicBezTo>
                      <a:pt x="6108" y="28508"/>
                      <a:pt x="5352" y="29741"/>
                      <a:pt x="5511" y="31054"/>
                    </a:cubicBezTo>
                    <a:cubicBezTo>
                      <a:pt x="5670" y="32048"/>
                      <a:pt x="6705" y="33143"/>
                      <a:pt x="7500" y="33600"/>
                    </a:cubicBezTo>
                    <a:cubicBezTo>
                      <a:pt x="7401" y="33242"/>
                      <a:pt x="7242" y="32546"/>
                      <a:pt x="7401" y="32228"/>
                    </a:cubicBezTo>
                    <a:cubicBezTo>
                      <a:pt x="7641" y="31790"/>
                      <a:pt x="8071" y="31543"/>
                      <a:pt x="8521" y="31543"/>
                    </a:cubicBezTo>
                    <a:cubicBezTo>
                      <a:pt x="8706" y="31543"/>
                      <a:pt x="8893" y="31584"/>
                      <a:pt x="9072" y="31671"/>
                    </a:cubicBezTo>
                    <a:cubicBezTo>
                      <a:pt x="9728" y="31969"/>
                      <a:pt x="9748" y="32725"/>
                      <a:pt x="9470" y="33361"/>
                    </a:cubicBezTo>
                    <a:cubicBezTo>
                      <a:pt x="9390" y="33521"/>
                      <a:pt x="9231" y="33739"/>
                      <a:pt x="9092" y="33859"/>
                    </a:cubicBezTo>
                    <a:cubicBezTo>
                      <a:pt x="9134" y="33860"/>
                      <a:pt x="9175" y="33861"/>
                      <a:pt x="9216" y="33861"/>
                    </a:cubicBezTo>
                    <a:cubicBezTo>
                      <a:pt x="11014" y="33861"/>
                      <a:pt x="11724" y="32594"/>
                      <a:pt x="12016" y="31233"/>
                    </a:cubicBezTo>
                    <a:cubicBezTo>
                      <a:pt x="12255" y="29980"/>
                      <a:pt x="11917" y="28786"/>
                      <a:pt x="11738" y="27573"/>
                    </a:cubicBezTo>
                    <a:cubicBezTo>
                      <a:pt x="11738" y="27457"/>
                      <a:pt x="11838" y="27382"/>
                      <a:pt x="11935" y="27382"/>
                    </a:cubicBezTo>
                    <a:cubicBezTo>
                      <a:pt x="11988" y="27382"/>
                      <a:pt x="12041" y="27404"/>
                      <a:pt x="12076" y="27453"/>
                    </a:cubicBezTo>
                    <a:lnTo>
                      <a:pt x="12175" y="27413"/>
                    </a:lnTo>
                    <a:cubicBezTo>
                      <a:pt x="12080" y="27318"/>
                      <a:pt x="12149" y="27094"/>
                      <a:pt x="12313" y="27094"/>
                    </a:cubicBezTo>
                    <a:cubicBezTo>
                      <a:pt x="12320" y="27094"/>
                      <a:pt x="12327" y="27094"/>
                      <a:pt x="12334" y="27095"/>
                    </a:cubicBezTo>
                    <a:cubicBezTo>
                      <a:pt x="12978" y="27144"/>
                      <a:pt x="13605" y="27165"/>
                      <a:pt x="14225" y="27165"/>
                    </a:cubicBezTo>
                    <a:cubicBezTo>
                      <a:pt x="15884" y="27165"/>
                      <a:pt x="17488" y="27016"/>
                      <a:pt x="19197" y="26856"/>
                    </a:cubicBezTo>
                    <a:cubicBezTo>
                      <a:pt x="19277" y="24708"/>
                      <a:pt x="19237" y="22321"/>
                      <a:pt x="19277" y="20192"/>
                    </a:cubicBezTo>
                    <a:lnTo>
                      <a:pt x="19277" y="20192"/>
                    </a:lnTo>
                    <a:cubicBezTo>
                      <a:pt x="18379" y="20569"/>
                      <a:pt x="17444" y="20937"/>
                      <a:pt x="16535" y="20937"/>
                    </a:cubicBezTo>
                    <a:cubicBezTo>
                      <a:pt x="15954" y="20937"/>
                      <a:pt x="15384" y="20787"/>
                      <a:pt x="14841" y="20391"/>
                    </a:cubicBezTo>
                    <a:cubicBezTo>
                      <a:pt x="13548" y="19436"/>
                      <a:pt x="12613" y="17726"/>
                      <a:pt x="12772" y="16114"/>
                    </a:cubicBezTo>
                    <a:cubicBezTo>
                      <a:pt x="12911" y="14841"/>
                      <a:pt x="13727" y="13767"/>
                      <a:pt x="15000" y="13389"/>
                    </a:cubicBezTo>
                    <a:cubicBezTo>
                      <a:pt x="15298" y="13296"/>
                      <a:pt x="15594" y="13254"/>
                      <a:pt x="15887" y="13254"/>
                    </a:cubicBezTo>
                    <a:cubicBezTo>
                      <a:pt x="17157" y="13254"/>
                      <a:pt x="18365" y="14034"/>
                      <a:pt x="19416" y="14762"/>
                    </a:cubicBezTo>
                    <a:cubicBezTo>
                      <a:pt x="19595" y="12375"/>
                      <a:pt x="19516" y="9669"/>
                      <a:pt x="19734" y="7282"/>
                    </a:cubicBezTo>
                    <a:lnTo>
                      <a:pt x="19734" y="7282"/>
                    </a:lnTo>
                    <a:cubicBezTo>
                      <a:pt x="18525" y="7518"/>
                      <a:pt x="17233" y="7623"/>
                      <a:pt x="15936" y="7623"/>
                    </a:cubicBezTo>
                    <a:cubicBezTo>
                      <a:pt x="14608" y="7623"/>
                      <a:pt x="13274" y="7513"/>
                      <a:pt x="12016" y="7322"/>
                    </a:cubicBezTo>
                    <a:cubicBezTo>
                      <a:pt x="11917" y="7322"/>
                      <a:pt x="11857" y="7222"/>
                      <a:pt x="11857" y="7163"/>
                    </a:cubicBezTo>
                    <a:cubicBezTo>
                      <a:pt x="11777" y="7123"/>
                      <a:pt x="11718" y="7063"/>
                      <a:pt x="11757" y="6964"/>
                    </a:cubicBezTo>
                    <a:cubicBezTo>
                      <a:pt x="12334" y="5710"/>
                      <a:pt x="12772" y="4398"/>
                      <a:pt x="12832" y="3025"/>
                    </a:cubicBezTo>
                    <a:cubicBezTo>
                      <a:pt x="12852" y="2209"/>
                      <a:pt x="12772" y="1294"/>
                      <a:pt x="12175" y="638"/>
                    </a:cubicBezTo>
                    <a:cubicBezTo>
                      <a:pt x="11678" y="101"/>
                      <a:pt x="10743" y="1"/>
                      <a:pt x="10067" y="1"/>
                    </a:cubicBezTo>
                    <a:cubicBezTo>
                      <a:pt x="10035" y="1"/>
                      <a:pt x="10003" y="0"/>
                      <a:pt x="9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91;p24">
                <a:extLst>
                  <a:ext uri="{FF2B5EF4-FFF2-40B4-BE49-F238E27FC236}">
                    <a16:creationId xmlns:a16="http://schemas.microsoft.com/office/drawing/2014/main" id="{5FD79304-7F25-4F8F-B4B1-5FF8AEFDEEC1}"/>
                  </a:ext>
                </a:extLst>
              </p:cNvPr>
              <p:cNvSpPr/>
              <p:nvPr/>
            </p:nvSpPr>
            <p:spPr>
              <a:xfrm>
                <a:off x="3692714" y="2977475"/>
                <a:ext cx="50481" cy="47857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566" extrusionOk="0">
                    <a:moveTo>
                      <a:pt x="955" y="1"/>
                    </a:moveTo>
                    <a:cubicBezTo>
                      <a:pt x="911" y="45"/>
                      <a:pt x="843" y="68"/>
                      <a:pt x="788" y="68"/>
                    </a:cubicBezTo>
                    <a:cubicBezTo>
                      <a:pt x="769" y="68"/>
                      <a:pt x="751" y="65"/>
                      <a:pt x="737" y="60"/>
                    </a:cubicBezTo>
                    <a:cubicBezTo>
                      <a:pt x="398" y="180"/>
                      <a:pt x="100" y="359"/>
                      <a:pt x="60" y="776"/>
                    </a:cubicBezTo>
                    <a:cubicBezTo>
                      <a:pt x="1" y="1174"/>
                      <a:pt x="339" y="1473"/>
                      <a:pt x="697" y="1552"/>
                    </a:cubicBezTo>
                    <a:cubicBezTo>
                      <a:pt x="747" y="1561"/>
                      <a:pt x="796" y="1565"/>
                      <a:pt x="843" y="1565"/>
                    </a:cubicBezTo>
                    <a:cubicBezTo>
                      <a:pt x="1237" y="1565"/>
                      <a:pt x="1556" y="1284"/>
                      <a:pt x="1592" y="876"/>
                    </a:cubicBezTo>
                    <a:cubicBezTo>
                      <a:pt x="1652" y="458"/>
                      <a:pt x="1333" y="140"/>
                      <a:pt x="9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92;p24">
                <a:extLst>
                  <a:ext uri="{FF2B5EF4-FFF2-40B4-BE49-F238E27FC236}">
                    <a16:creationId xmlns:a16="http://schemas.microsoft.com/office/drawing/2014/main" id="{91B54F2D-96F4-4572-84F2-2E5F26F7D7AD}"/>
                  </a:ext>
                </a:extLst>
              </p:cNvPr>
              <p:cNvSpPr/>
              <p:nvPr/>
            </p:nvSpPr>
            <p:spPr>
              <a:xfrm>
                <a:off x="3731615" y="2358628"/>
                <a:ext cx="265575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7473" extrusionOk="0">
                    <a:moveTo>
                      <a:pt x="5193" y="1"/>
                    </a:moveTo>
                    <a:cubicBezTo>
                      <a:pt x="5173" y="1"/>
                      <a:pt x="5133" y="21"/>
                      <a:pt x="5113" y="21"/>
                    </a:cubicBezTo>
                    <a:cubicBezTo>
                      <a:pt x="2945" y="240"/>
                      <a:pt x="1" y="717"/>
                      <a:pt x="160" y="3522"/>
                    </a:cubicBezTo>
                    <a:cubicBezTo>
                      <a:pt x="259" y="5611"/>
                      <a:pt x="2050" y="7301"/>
                      <a:pt x="4079" y="7461"/>
                    </a:cubicBezTo>
                    <a:cubicBezTo>
                      <a:pt x="4191" y="7468"/>
                      <a:pt x="4304" y="7472"/>
                      <a:pt x="4416" y="7472"/>
                    </a:cubicBezTo>
                    <a:cubicBezTo>
                      <a:pt x="6639" y="7472"/>
                      <a:pt x="8691" y="5985"/>
                      <a:pt x="8236" y="3542"/>
                    </a:cubicBezTo>
                    <a:cubicBezTo>
                      <a:pt x="7918" y="1811"/>
                      <a:pt x="6844" y="498"/>
                      <a:pt x="5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93;p24">
                <a:extLst>
                  <a:ext uri="{FF2B5EF4-FFF2-40B4-BE49-F238E27FC236}">
                    <a16:creationId xmlns:a16="http://schemas.microsoft.com/office/drawing/2014/main" id="{06B923C3-FBE7-4F93-8841-AE29CB54A69C}"/>
                  </a:ext>
                </a:extLst>
              </p:cNvPr>
              <p:cNvSpPr/>
              <p:nvPr/>
            </p:nvSpPr>
            <p:spPr>
              <a:xfrm>
                <a:off x="3760310" y="2408958"/>
                <a:ext cx="43269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363" extrusionOk="0">
                    <a:moveTo>
                      <a:pt x="1243" y="0"/>
                    </a:moveTo>
                    <a:cubicBezTo>
                      <a:pt x="1233" y="0"/>
                      <a:pt x="1222" y="2"/>
                      <a:pt x="1210" y="5"/>
                    </a:cubicBezTo>
                    <a:cubicBezTo>
                      <a:pt x="633" y="144"/>
                      <a:pt x="156" y="582"/>
                      <a:pt x="36" y="1159"/>
                    </a:cubicBezTo>
                    <a:cubicBezTo>
                      <a:pt x="1" y="1278"/>
                      <a:pt x="109" y="1362"/>
                      <a:pt x="209" y="1362"/>
                    </a:cubicBezTo>
                    <a:cubicBezTo>
                      <a:pt x="276" y="1362"/>
                      <a:pt x="339" y="1325"/>
                      <a:pt x="355" y="1238"/>
                    </a:cubicBezTo>
                    <a:cubicBezTo>
                      <a:pt x="454" y="761"/>
                      <a:pt x="812" y="363"/>
                      <a:pt x="1270" y="244"/>
                    </a:cubicBezTo>
                    <a:cubicBezTo>
                      <a:pt x="1416" y="189"/>
                      <a:pt x="1361" y="0"/>
                      <a:pt x="124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94;p24">
                <a:extLst>
                  <a:ext uri="{FF2B5EF4-FFF2-40B4-BE49-F238E27FC236}">
                    <a16:creationId xmlns:a16="http://schemas.microsoft.com/office/drawing/2014/main" id="{0A762BA6-F733-4CC0-A2B4-4E8975174C2B}"/>
                  </a:ext>
                </a:extLst>
              </p:cNvPr>
              <p:cNvSpPr/>
              <p:nvPr/>
            </p:nvSpPr>
            <p:spPr>
              <a:xfrm>
                <a:off x="3762388" y="2389645"/>
                <a:ext cx="53751" cy="2839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9" extrusionOk="0">
                    <a:moveTo>
                      <a:pt x="1600" y="0"/>
                    </a:moveTo>
                    <a:cubicBezTo>
                      <a:pt x="1043" y="20"/>
                      <a:pt x="506" y="219"/>
                      <a:pt x="108" y="637"/>
                    </a:cubicBezTo>
                    <a:cubicBezTo>
                      <a:pt x="1" y="759"/>
                      <a:pt x="105" y="928"/>
                      <a:pt x="231" y="928"/>
                    </a:cubicBezTo>
                    <a:cubicBezTo>
                      <a:pt x="269" y="928"/>
                      <a:pt x="309" y="913"/>
                      <a:pt x="346" y="876"/>
                    </a:cubicBezTo>
                    <a:cubicBezTo>
                      <a:pt x="685" y="518"/>
                      <a:pt x="1102" y="279"/>
                      <a:pt x="1600" y="219"/>
                    </a:cubicBezTo>
                    <a:cubicBezTo>
                      <a:pt x="1759" y="199"/>
                      <a:pt x="1759" y="0"/>
                      <a:pt x="16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95;p24">
                <a:extLst>
                  <a:ext uri="{FF2B5EF4-FFF2-40B4-BE49-F238E27FC236}">
                    <a16:creationId xmlns:a16="http://schemas.microsoft.com/office/drawing/2014/main" id="{02CA2F8C-ABB9-4AD7-8098-26BC8F06F9C6}"/>
                  </a:ext>
                </a:extLst>
              </p:cNvPr>
              <p:cNvSpPr/>
              <p:nvPr/>
            </p:nvSpPr>
            <p:spPr>
              <a:xfrm>
                <a:off x="3785735" y="2632954"/>
                <a:ext cx="326446" cy="5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3" h="17679" extrusionOk="0">
                    <a:moveTo>
                      <a:pt x="4026" y="0"/>
                    </a:moveTo>
                    <a:cubicBezTo>
                      <a:pt x="2765" y="0"/>
                      <a:pt x="1393" y="373"/>
                      <a:pt x="179" y="632"/>
                    </a:cubicBezTo>
                    <a:cubicBezTo>
                      <a:pt x="0" y="3357"/>
                      <a:pt x="696" y="6083"/>
                      <a:pt x="895" y="8768"/>
                    </a:cubicBezTo>
                    <a:cubicBezTo>
                      <a:pt x="1114" y="11633"/>
                      <a:pt x="1114" y="14517"/>
                      <a:pt x="955" y="17382"/>
                    </a:cubicBezTo>
                    <a:cubicBezTo>
                      <a:pt x="1421" y="17591"/>
                      <a:pt x="1901" y="17678"/>
                      <a:pt x="2390" y="17678"/>
                    </a:cubicBezTo>
                    <a:cubicBezTo>
                      <a:pt x="2736" y="17678"/>
                      <a:pt x="3087" y="17635"/>
                      <a:pt x="3442" y="17561"/>
                    </a:cubicBezTo>
                    <a:lnTo>
                      <a:pt x="3442" y="17501"/>
                    </a:lnTo>
                    <a:cubicBezTo>
                      <a:pt x="3382" y="16307"/>
                      <a:pt x="3362" y="15094"/>
                      <a:pt x="3342" y="13900"/>
                    </a:cubicBezTo>
                    <a:cubicBezTo>
                      <a:pt x="3342" y="13164"/>
                      <a:pt x="3004" y="11852"/>
                      <a:pt x="3402" y="11215"/>
                    </a:cubicBezTo>
                    <a:cubicBezTo>
                      <a:pt x="3727" y="10687"/>
                      <a:pt x="4573" y="10527"/>
                      <a:pt x="5455" y="10527"/>
                    </a:cubicBezTo>
                    <a:cubicBezTo>
                      <a:pt x="6136" y="10527"/>
                      <a:pt x="6838" y="10622"/>
                      <a:pt x="7341" y="10718"/>
                    </a:cubicBezTo>
                    <a:cubicBezTo>
                      <a:pt x="7390" y="10678"/>
                      <a:pt x="7445" y="10653"/>
                      <a:pt x="7500" y="10653"/>
                    </a:cubicBezTo>
                    <a:cubicBezTo>
                      <a:pt x="7554" y="10653"/>
                      <a:pt x="7609" y="10678"/>
                      <a:pt x="7659" y="10738"/>
                    </a:cubicBezTo>
                    <a:cubicBezTo>
                      <a:pt x="7659" y="10757"/>
                      <a:pt x="7659" y="10757"/>
                      <a:pt x="7679" y="10797"/>
                    </a:cubicBezTo>
                    <a:lnTo>
                      <a:pt x="7699" y="10797"/>
                    </a:lnTo>
                    <a:cubicBezTo>
                      <a:pt x="7798" y="10817"/>
                      <a:pt x="7838" y="10917"/>
                      <a:pt x="7798" y="10996"/>
                    </a:cubicBezTo>
                    <a:cubicBezTo>
                      <a:pt x="8256" y="11812"/>
                      <a:pt x="8037" y="12926"/>
                      <a:pt x="8037" y="13821"/>
                    </a:cubicBezTo>
                    <a:cubicBezTo>
                      <a:pt x="8037" y="14497"/>
                      <a:pt x="7878" y="15412"/>
                      <a:pt x="8057" y="16069"/>
                    </a:cubicBezTo>
                    <a:cubicBezTo>
                      <a:pt x="8410" y="17335"/>
                      <a:pt x="9183" y="17503"/>
                      <a:pt x="10243" y="17503"/>
                    </a:cubicBezTo>
                    <a:cubicBezTo>
                      <a:pt x="10315" y="17503"/>
                      <a:pt x="10389" y="17502"/>
                      <a:pt x="10464" y="17501"/>
                    </a:cubicBezTo>
                    <a:cubicBezTo>
                      <a:pt x="10444" y="17481"/>
                      <a:pt x="10444" y="17461"/>
                      <a:pt x="10444" y="17402"/>
                    </a:cubicBezTo>
                    <a:cubicBezTo>
                      <a:pt x="10682" y="13702"/>
                      <a:pt x="10583" y="10121"/>
                      <a:pt x="9449" y="6560"/>
                    </a:cubicBezTo>
                    <a:cubicBezTo>
                      <a:pt x="8892" y="4849"/>
                      <a:pt x="8176" y="3119"/>
                      <a:pt x="7201" y="1607"/>
                    </a:cubicBezTo>
                    <a:cubicBezTo>
                      <a:pt x="6435" y="373"/>
                      <a:pt x="5287" y="0"/>
                      <a:pt x="4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96;p24">
                <a:extLst>
                  <a:ext uri="{FF2B5EF4-FFF2-40B4-BE49-F238E27FC236}">
                    <a16:creationId xmlns:a16="http://schemas.microsoft.com/office/drawing/2014/main" id="{C1570878-CFA6-4A5D-8F4C-4CE9DE139BB4}"/>
                  </a:ext>
                </a:extLst>
              </p:cNvPr>
              <p:cNvSpPr/>
              <p:nvPr/>
            </p:nvSpPr>
            <p:spPr>
              <a:xfrm>
                <a:off x="3678749" y="1350125"/>
                <a:ext cx="785389" cy="1838520"/>
              </a:xfrm>
              <a:custGeom>
                <a:avLst/>
                <a:gdLst/>
                <a:ahLst/>
                <a:cxnLst/>
                <a:rect l="l" t="t" r="r" b="b"/>
                <a:pathLst>
                  <a:path w="25702" h="60161" extrusionOk="0">
                    <a:moveTo>
                      <a:pt x="13964" y="32124"/>
                    </a:moveTo>
                    <a:cubicBezTo>
                      <a:pt x="14030" y="32124"/>
                      <a:pt x="14097" y="32131"/>
                      <a:pt x="14164" y="32147"/>
                    </a:cubicBezTo>
                    <a:cubicBezTo>
                      <a:pt x="14581" y="32227"/>
                      <a:pt x="14880" y="32565"/>
                      <a:pt x="14860" y="33003"/>
                    </a:cubicBezTo>
                    <a:cubicBezTo>
                      <a:pt x="14860" y="33202"/>
                      <a:pt x="14780" y="33401"/>
                      <a:pt x="14661" y="33540"/>
                    </a:cubicBezTo>
                    <a:cubicBezTo>
                      <a:pt x="14621" y="33600"/>
                      <a:pt x="14442" y="33799"/>
                      <a:pt x="14283" y="33838"/>
                    </a:cubicBezTo>
                    <a:cubicBezTo>
                      <a:pt x="14243" y="33838"/>
                      <a:pt x="14183" y="33818"/>
                      <a:pt x="14144" y="33818"/>
                    </a:cubicBezTo>
                    <a:cubicBezTo>
                      <a:pt x="14114" y="33808"/>
                      <a:pt x="14089" y="33804"/>
                      <a:pt x="14064" y="33804"/>
                    </a:cubicBezTo>
                    <a:cubicBezTo>
                      <a:pt x="14039" y="33804"/>
                      <a:pt x="14014" y="33808"/>
                      <a:pt x="13985" y="33818"/>
                    </a:cubicBezTo>
                    <a:cubicBezTo>
                      <a:pt x="13825" y="33799"/>
                      <a:pt x="13646" y="33739"/>
                      <a:pt x="13487" y="33659"/>
                    </a:cubicBezTo>
                    <a:cubicBezTo>
                      <a:pt x="13249" y="33421"/>
                      <a:pt x="13089" y="33063"/>
                      <a:pt x="13189" y="32704"/>
                    </a:cubicBezTo>
                    <a:cubicBezTo>
                      <a:pt x="13306" y="32337"/>
                      <a:pt x="13619" y="32124"/>
                      <a:pt x="13964" y="32124"/>
                    </a:cubicBezTo>
                    <a:close/>
                    <a:moveTo>
                      <a:pt x="6923" y="33102"/>
                    </a:moveTo>
                    <a:cubicBezTo>
                      <a:pt x="8514" y="33560"/>
                      <a:pt x="9568" y="34893"/>
                      <a:pt x="9887" y="36544"/>
                    </a:cubicBezTo>
                    <a:cubicBezTo>
                      <a:pt x="10282" y="38894"/>
                      <a:pt x="8330" y="40338"/>
                      <a:pt x="6184" y="40338"/>
                    </a:cubicBezTo>
                    <a:cubicBezTo>
                      <a:pt x="6059" y="40338"/>
                      <a:pt x="5934" y="40333"/>
                      <a:pt x="5809" y="40323"/>
                    </a:cubicBezTo>
                    <a:cubicBezTo>
                      <a:pt x="3819" y="40184"/>
                      <a:pt x="2089" y="38533"/>
                      <a:pt x="1989" y="36524"/>
                    </a:cubicBezTo>
                    <a:cubicBezTo>
                      <a:pt x="1830" y="33799"/>
                      <a:pt x="4695" y="33321"/>
                      <a:pt x="6803" y="33122"/>
                    </a:cubicBezTo>
                    <a:cubicBezTo>
                      <a:pt x="6863" y="33122"/>
                      <a:pt x="6883" y="33102"/>
                      <a:pt x="6923" y="33102"/>
                    </a:cubicBezTo>
                    <a:close/>
                    <a:moveTo>
                      <a:pt x="1393" y="53234"/>
                    </a:moveTo>
                    <a:cubicBezTo>
                      <a:pt x="1751" y="53353"/>
                      <a:pt x="2049" y="53691"/>
                      <a:pt x="2029" y="54109"/>
                    </a:cubicBezTo>
                    <a:cubicBezTo>
                      <a:pt x="1994" y="54525"/>
                      <a:pt x="1689" y="54804"/>
                      <a:pt x="1308" y="54804"/>
                    </a:cubicBezTo>
                    <a:cubicBezTo>
                      <a:pt x="1252" y="54804"/>
                      <a:pt x="1193" y="54798"/>
                      <a:pt x="1134" y="54785"/>
                    </a:cubicBezTo>
                    <a:cubicBezTo>
                      <a:pt x="796" y="54726"/>
                      <a:pt x="497" y="54427"/>
                      <a:pt x="517" y="54029"/>
                    </a:cubicBezTo>
                    <a:cubicBezTo>
                      <a:pt x="557" y="53612"/>
                      <a:pt x="836" y="53472"/>
                      <a:pt x="1154" y="53293"/>
                    </a:cubicBezTo>
                    <a:cubicBezTo>
                      <a:pt x="1174" y="53298"/>
                      <a:pt x="1194" y="53301"/>
                      <a:pt x="1213" y="53301"/>
                    </a:cubicBezTo>
                    <a:cubicBezTo>
                      <a:pt x="1273" y="53301"/>
                      <a:pt x="1333" y="53278"/>
                      <a:pt x="1393" y="53234"/>
                    </a:cubicBezTo>
                    <a:close/>
                    <a:moveTo>
                      <a:pt x="7522" y="41974"/>
                    </a:moveTo>
                    <a:cubicBezTo>
                      <a:pt x="8778" y="41974"/>
                      <a:pt x="9926" y="42342"/>
                      <a:pt x="10702" y="43566"/>
                    </a:cubicBezTo>
                    <a:cubicBezTo>
                      <a:pt x="11677" y="45078"/>
                      <a:pt x="12393" y="46788"/>
                      <a:pt x="12950" y="48519"/>
                    </a:cubicBezTo>
                    <a:cubicBezTo>
                      <a:pt x="14084" y="52060"/>
                      <a:pt x="14183" y="55641"/>
                      <a:pt x="13945" y="59361"/>
                    </a:cubicBezTo>
                    <a:cubicBezTo>
                      <a:pt x="13945" y="59400"/>
                      <a:pt x="13945" y="59420"/>
                      <a:pt x="13965" y="59460"/>
                    </a:cubicBezTo>
                    <a:cubicBezTo>
                      <a:pt x="13890" y="59461"/>
                      <a:pt x="13816" y="59462"/>
                      <a:pt x="13744" y="59462"/>
                    </a:cubicBezTo>
                    <a:cubicBezTo>
                      <a:pt x="12684" y="59462"/>
                      <a:pt x="11912" y="59293"/>
                      <a:pt x="11558" y="58008"/>
                    </a:cubicBezTo>
                    <a:cubicBezTo>
                      <a:pt x="11379" y="57371"/>
                      <a:pt x="11538" y="56456"/>
                      <a:pt x="11538" y="55780"/>
                    </a:cubicBezTo>
                    <a:cubicBezTo>
                      <a:pt x="11538" y="54885"/>
                      <a:pt x="11757" y="53751"/>
                      <a:pt x="11299" y="52935"/>
                    </a:cubicBezTo>
                    <a:cubicBezTo>
                      <a:pt x="11339" y="52876"/>
                      <a:pt x="11299" y="52756"/>
                      <a:pt x="11200" y="52736"/>
                    </a:cubicBezTo>
                    <a:lnTo>
                      <a:pt x="11180" y="52736"/>
                    </a:lnTo>
                    <a:cubicBezTo>
                      <a:pt x="11160" y="52717"/>
                      <a:pt x="11160" y="52717"/>
                      <a:pt x="11160" y="52697"/>
                    </a:cubicBezTo>
                    <a:cubicBezTo>
                      <a:pt x="11107" y="52634"/>
                      <a:pt x="11049" y="52609"/>
                      <a:pt x="10991" y="52609"/>
                    </a:cubicBezTo>
                    <a:cubicBezTo>
                      <a:pt x="10940" y="52609"/>
                      <a:pt x="10888" y="52629"/>
                      <a:pt x="10842" y="52657"/>
                    </a:cubicBezTo>
                    <a:cubicBezTo>
                      <a:pt x="10346" y="52563"/>
                      <a:pt x="9656" y="52473"/>
                      <a:pt x="8985" y="52473"/>
                    </a:cubicBezTo>
                    <a:cubicBezTo>
                      <a:pt x="8092" y="52473"/>
                      <a:pt x="7232" y="52632"/>
                      <a:pt x="6903" y="53154"/>
                    </a:cubicBezTo>
                    <a:cubicBezTo>
                      <a:pt x="6505" y="53811"/>
                      <a:pt x="6843" y="55124"/>
                      <a:pt x="6843" y="55840"/>
                    </a:cubicBezTo>
                    <a:cubicBezTo>
                      <a:pt x="6863" y="57033"/>
                      <a:pt x="6883" y="58267"/>
                      <a:pt x="6943" y="59460"/>
                    </a:cubicBezTo>
                    <a:lnTo>
                      <a:pt x="6943" y="59500"/>
                    </a:lnTo>
                    <a:cubicBezTo>
                      <a:pt x="6583" y="59584"/>
                      <a:pt x="6227" y="59632"/>
                      <a:pt x="5876" y="59632"/>
                    </a:cubicBezTo>
                    <a:cubicBezTo>
                      <a:pt x="5392" y="59632"/>
                      <a:pt x="4917" y="59540"/>
                      <a:pt x="4456" y="59321"/>
                    </a:cubicBezTo>
                    <a:cubicBezTo>
                      <a:pt x="4615" y="56476"/>
                      <a:pt x="4615" y="53592"/>
                      <a:pt x="4396" y="50727"/>
                    </a:cubicBezTo>
                    <a:cubicBezTo>
                      <a:pt x="4217" y="48042"/>
                      <a:pt x="3541" y="45297"/>
                      <a:pt x="3700" y="42591"/>
                    </a:cubicBezTo>
                    <a:cubicBezTo>
                      <a:pt x="4904" y="42342"/>
                      <a:pt x="6266" y="41974"/>
                      <a:pt x="7522" y="41974"/>
                    </a:cubicBezTo>
                    <a:close/>
                    <a:moveTo>
                      <a:pt x="15523" y="0"/>
                    </a:moveTo>
                    <a:cubicBezTo>
                      <a:pt x="11777" y="0"/>
                      <a:pt x="11787" y="4572"/>
                      <a:pt x="13428" y="6983"/>
                    </a:cubicBezTo>
                    <a:cubicBezTo>
                      <a:pt x="11300" y="7032"/>
                      <a:pt x="9199" y="7213"/>
                      <a:pt x="7060" y="7213"/>
                    </a:cubicBezTo>
                    <a:cubicBezTo>
                      <a:pt x="6579" y="7213"/>
                      <a:pt x="6096" y="7204"/>
                      <a:pt x="5610" y="7182"/>
                    </a:cubicBezTo>
                    <a:cubicBezTo>
                      <a:pt x="5510" y="7182"/>
                      <a:pt x="5471" y="7242"/>
                      <a:pt x="5451" y="7301"/>
                    </a:cubicBezTo>
                    <a:cubicBezTo>
                      <a:pt x="5411" y="7341"/>
                      <a:pt x="5391" y="7361"/>
                      <a:pt x="5391" y="7441"/>
                    </a:cubicBezTo>
                    <a:cubicBezTo>
                      <a:pt x="5351" y="9669"/>
                      <a:pt x="5391" y="11936"/>
                      <a:pt x="5490" y="14164"/>
                    </a:cubicBezTo>
                    <a:cubicBezTo>
                      <a:pt x="5501" y="14292"/>
                      <a:pt x="5586" y="14352"/>
                      <a:pt x="5675" y="14352"/>
                    </a:cubicBezTo>
                    <a:cubicBezTo>
                      <a:pt x="5752" y="14352"/>
                      <a:pt x="5831" y="14307"/>
                      <a:pt x="5868" y="14224"/>
                    </a:cubicBezTo>
                    <a:cubicBezTo>
                      <a:pt x="6617" y="13839"/>
                      <a:pt x="7418" y="13546"/>
                      <a:pt x="8193" y="13546"/>
                    </a:cubicBezTo>
                    <a:cubicBezTo>
                      <a:pt x="8859" y="13546"/>
                      <a:pt x="9506" y="13763"/>
                      <a:pt x="10086" y="14324"/>
                    </a:cubicBezTo>
                    <a:cubicBezTo>
                      <a:pt x="10961" y="15199"/>
                      <a:pt x="11359" y="16492"/>
                      <a:pt x="11140" y="17705"/>
                    </a:cubicBezTo>
                    <a:cubicBezTo>
                      <a:pt x="10855" y="19403"/>
                      <a:pt x="9374" y="20470"/>
                      <a:pt x="7842" y="20470"/>
                    </a:cubicBezTo>
                    <a:cubicBezTo>
                      <a:pt x="7130" y="20470"/>
                      <a:pt x="6407" y="20239"/>
                      <a:pt x="5789" y="19734"/>
                    </a:cubicBezTo>
                    <a:cubicBezTo>
                      <a:pt x="5751" y="19696"/>
                      <a:pt x="5707" y="19680"/>
                      <a:pt x="5663" y="19680"/>
                    </a:cubicBezTo>
                    <a:cubicBezTo>
                      <a:pt x="5569" y="19680"/>
                      <a:pt x="5478" y="19753"/>
                      <a:pt x="5451" y="19834"/>
                    </a:cubicBezTo>
                    <a:cubicBezTo>
                      <a:pt x="5411" y="19874"/>
                      <a:pt x="5391" y="19894"/>
                      <a:pt x="5391" y="19973"/>
                    </a:cubicBezTo>
                    <a:cubicBezTo>
                      <a:pt x="5272" y="22221"/>
                      <a:pt x="5411" y="24568"/>
                      <a:pt x="5550" y="26796"/>
                    </a:cubicBezTo>
                    <a:cubicBezTo>
                      <a:pt x="5563" y="26926"/>
                      <a:pt x="5660" y="26988"/>
                      <a:pt x="5754" y="26988"/>
                    </a:cubicBezTo>
                    <a:cubicBezTo>
                      <a:pt x="5804" y="26988"/>
                      <a:pt x="5854" y="26970"/>
                      <a:pt x="5888" y="26936"/>
                    </a:cubicBezTo>
                    <a:lnTo>
                      <a:pt x="5888" y="26936"/>
                    </a:lnTo>
                    <a:cubicBezTo>
                      <a:pt x="5868" y="26995"/>
                      <a:pt x="5908" y="27075"/>
                      <a:pt x="5988" y="27075"/>
                    </a:cubicBezTo>
                    <a:cubicBezTo>
                      <a:pt x="7957" y="27393"/>
                      <a:pt x="9986" y="27453"/>
                      <a:pt x="11975" y="27512"/>
                    </a:cubicBezTo>
                    <a:cubicBezTo>
                      <a:pt x="11120" y="28865"/>
                      <a:pt x="10424" y="30556"/>
                      <a:pt x="11080" y="32147"/>
                    </a:cubicBezTo>
                    <a:cubicBezTo>
                      <a:pt x="11478" y="33102"/>
                      <a:pt x="12353" y="33739"/>
                      <a:pt x="13328" y="34077"/>
                    </a:cubicBezTo>
                    <a:lnTo>
                      <a:pt x="13348" y="34097"/>
                    </a:lnTo>
                    <a:cubicBezTo>
                      <a:pt x="13368" y="34117"/>
                      <a:pt x="13408" y="34117"/>
                      <a:pt x="13447" y="34117"/>
                    </a:cubicBezTo>
                    <a:cubicBezTo>
                      <a:pt x="13547" y="34137"/>
                      <a:pt x="13646" y="34196"/>
                      <a:pt x="13746" y="34216"/>
                    </a:cubicBezTo>
                    <a:cubicBezTo>
                      <a:pt x="13666" y="34236"/>
                      <a:pt x="13627" y="34316"/>
                      <a:pt x="13627" y="34395"/>
                    </a:cubicBezTo>
                    <a:cubicBezTo>
                      <a:pt x="13507" y="36862"/>
                      <a:pt x="12333" y="40463"/>
                      <a:pt x="10145" y="41974"/>
                    </a:cubicBezTo>
                    <a:cubicBezTo>
                      <a:pt x="9966" y="41835"/>
                      <a:pt x="9767" y="41736"/>
                      <a:pt x="9568" y="41636"/>
                    </a:cubicBezTo>
                    <a:cubicBezTo>
                      <a:pt x="9085" y="41423"/>
                      <a:pt x="8521" y="41342"/>
                      <a:pt x="7912" y="41342"/>
                    </a:cubicBezTo>
                    <a:cubicBezTo>
                      <a:pt x="7668" y="41342"/>
                      <a:pt x="7417" y="41355"/>
                      <a:pt x="7161" y="41378"/>
                    </a:cubicBezTo>
                    <a:cubicBezTo>
                      <a:pt x="7141" y="41199"/>
                      <a:pt x="7102" y="41039"/>
                      <a:pt x="7042" y="40860"/>
                    </a:cubicBezTo>
                    <a:cubicBezTo>
                      <a:pt x="8793" y="40562"/>
                      <a:pt x="10464" y="39388"/>
                      <a:pt x="10523" y="37459"/>
                    </a:cubicBezTo>
                    <a:cubicBezTo>
                      <a:pt x="10563" y="35310"/>
                      <a:pt x="9190" y="33082"/>
                      <a:pt x="7062" y="32724"/>
                    </a:cubicBezTo>
                    <a:cubicBezTo>
                      <a:pt x="7042" y="32625"/>
                      <a:pt x="6943" y="32585"/>
                      <a:pt x="6803" y="32585"/>
                    </a:cubicBezTo>
                    <a:cubicBezTo>
                      <a:pt x="4317" y="32804"/>
                      <a:pt x="1293" y="33421"/>
                      <a:pt x="1432" y="36524"/>
                    </a:cubicBezTo>
                    <a:cubicBezTo>
                      <a:pt x="1532" y="38772"/>
                      <a:pt x="3402" y="40642"/>
                      <a:pt x="5590" y="40880"/>
                    </a:cubicBezTo>
                    <a:cubicBezTo>
                      <a:pt x="5765" y="40913"/>
                      <a:pt x="5946" y="40928"/>
                      <a:pt x="6130" y="40928"/>
                    </a:cubicBezTo>
                    <a:cubicBezTo>
                      <a:pt x="6280" y="40928"/>
                      <a:pt x="6432" y="40918"/>
                      <a:pt x="6584" y="40900"/>
                    </a:cubicBezTo>
                    <a:cubicBezTo>
                      <a:pt x="6644" y="41039"/>
                      <a:pt x="6704" y="41139"/>
                      <a:pt x="6764" y="41258"/>
                    </a:cubicBezTo>
                    <a:cubicBezTo>
                      <a:pt x="6783" y="41298"/>
                      <a:pt x="6803" y="41378"/>
                      <a:pt x="6803" y="41437"/>
                    </a:cubicBezTo>
                    <a:cubicBezTo>
                      <a:pt x="5610" y="41577"/>
                      <a:pt x="4416" y="41935"/>
                      <a:pt x="3501" y="42153"/>
                    </a:cubicBezTo>
                    <a:cubicBezTo>
                      <a:pt x="3322" y="42193"/>
                      <a:pt x="3282" y="42372"/>
                      <a:pt x="3362" y="42492"/>
                    </a:cubicBezTo>
                    <a:cubicBezTo>
                      <a:pt x="3262" y="42890"/>
                      <a:pt x="3183" y="43287"/>
                      <a:pt x="3163" y="43725"/>
                    </a:cubicBezTo>
                    <a:cubicBezTo>
                      <a:pt x="3123" y="43725"/>
                      <a:pt x="3123" y="43725"/>
                      <a:pt x="3103" y="43745"/>
                    </a:cubicBezTo>
                    <a:cubicBezTo>
                      <a:pt x="1790" y="44421"/>
                      <a:pt x="1273" y="45635"/>
                      <a:pt x="1094" y="47047"/>
                    </a:cubicBezTo>
                    <a:cubicBezTo>
                      <a:pt x="836" y="48957"/>
                      <a:pt x="995" y="50966"/>
                      <a:pt x="1015" y="52896"/>
                    </a:cubicBezTo>
                    <a:cubicBezTo>
                      <a:pt x="418" y="52915"/>
                      <a:pt x="0" y="53632"/>
                      <a:pt x="40" y="54149"/>
                    </a:cubicBezTo>
                    <a:cubicBezTo>
                      <a:pt x="60" y="54805"/>
                      <a:pt x="617" y="55243"/>
                      <a:pt x="1233" y="55283"/>
                    </a:cubicBezTo>
                    <a:cubicBezTo>
                      <a:pt x="1258" y="55284"/>
                      <a:pt x="1282" y="55285"/>
                      <a:pt x="1306" y="55285"/>
                    </a:cubicBezTo>
                    <a:cubicBezTo>
                      <a:pt x="1969" y="55285"/>
                      <a:pt x="2507" y="54761"/>
                      <a:pt x="2526" y="54089"/>
                    </a:cubicBezTo>
                    <a:cubicBezTo>
                      <a:pt x="2546" y="53472"/>
                      <a:pt x="2089" y="52935"/>
                      <a:pt x="1492" y="52876"/>
                    </a:cubicBezTo>
                    <a:cubicBezTo>
                      <a:pt x="1492" y="50150"/>
                      <a:pt x="716" y="45873"/>
                      <a:pt x="3103" y="44043"/>
                    </a:cubicBezTo>
                    <a:lnTo>
                      <a:pt x="3103" y="44043"/>
                    </a:lnTo>
                    <a:cubicBezTo>
                      <a:pt x="3024" y="46152"/>
                      <a:pt x="3680" y="48420"/>
                      <a:pt x="3819" y="50409"/>
                    </a:cubicBezTo>
                    <a:cubicBezTo>
                      <a:pt x="4078" y="53413"/>
                      <a:pt x="4078" y="56417"/>
                      <a:pt x="3899" y="59460"/>
                    </a:cubicBezTo>
                    <a:cubicBezTo>
                      <a:pt x="3899" y="59599"/>
                      <a:pt x="3979" y="59679"/>
                      <a:pt x="4098" y="59739"/>
                    </a:cubicBezTo>
                    <a:lnTo>
                      <a:pt x="4118" y="59759"/>
                    </a:lnTo>
                    <a:cubicBezTo>
                      <a:pt x="4638" y="60013"/>
                      <a:pt x="5204" y="60161"/>
                      <a:pt x="5767" y="60161"/>
                    </a:cubicBezTo>
                    <a:cubicBezTo>
                      <a:pt x="6258" y="60161"/>
                      <a:pt x="6747" y="60049"/>
                      <a:pt x="7201" y="59798"/>
                    </a:cubicBezTo>
                    <a:cubicBezTo>
                      <a:pt x="7261" y="59778"/>
                      <a:pt x="7281" y="59759"/>
                      <a:pt x="7281" y="59699"/>
                    </a:cubicBezTo>
                    <a:cubicBezTo>
                      <a:pt x="7400" y="59679"/>
                      <a:pt x="7500" y="59599"/>
                      <a:pt x="7500" y="59460"/>
                    </a:cubicBezTo>
                    <a:cubicBezTo>
                      <a:pt x="7480" y="57909"/>
                      <a:pt x="7420" y="56357"/>
                      <a:pt x="7380" y="54805"/>
                    </a:cubicBezTo>
                    <a:cubicBezTo>
                      <a:pt x="7360" y="53512"/>
                      <a:pt x="7599" y="53214"/>
                      <a:pt x="8952" y="53094"/>
                    </a:cubicBezTo>
                    <a:cubicBezTo>
                      <a:pt x="9549" y="53035"/>
                      <a:pt x="10165" y="53035"/>
                      <a:pt x="10782" y="53035"/>
                    </a:cubicBezTo>
                    <a:cubicBezTo>
                      <a:pt x="11339" y="54029"/>
                      <a:pt x="10961" y="55979"/>
                      <a:pt x="10981" y="57093"/>
                    </a:cubicBezTo>
                    <a:cubicBezTo>
                      <a:pt x="10981" y="57710"/>
                      <a:pt x="10941" y="58406"/>
                      <a:pt x="11259" y="58983"/>
                    </a:cubicBezTo>
                    <a:cubicBezTo>
                      <a:pt x="11642" y="59657"/>
                      <a:pt x="12306" y="59857"/>
                      <a:pt x="13001" y="59857"/>
                    </a:cubicBezTo>
                    <a:cubicBezTo>
                      <a:pt x="13352" y="59857"/>
                      <a:pt x="13710" y="59805"/>
                      <a:pt x="14044" y="59739"/>
                    </a:cubicBezTo>
                    <a:cubicBezTo>
                      <a:pt x="14164" y="59699"/>
                      <a:pt x="14164" y="59560"/>
                      <a:pt x="14124" y="59480"/>
                    </a:cubicBezTo>
                    <a:cubicBezTo>
                      <a:pt x="14164" y="59480"/>
                      <a:pt x="14223" y="59440"/>
                      <a:pt x="14223" y="59381"/>
                    </a:cubicBezTo>
                    <a:cubicBezTo>
                      <a:pt x="15138" y="55024"/>
                      <a:pt x="14422" y="50309"/>
                      <a:pt x="12692" y="46251"/>
                    </a:cubicBezTo>
                    <a:cubicBezTo>
                      <a:pt x="12194" y="45038"/>
                      <a:pt x="11498" y="43168"/>
                      <a:pt x="10384" y="42153"/>
                    </a:cubicBezTo>
                    <a:cubicBezTo>
                      <a:pt x="11578" y="41636"/>
                      <a:pt x="12314" y="40065"/>
                      <a:pt x="12871" y="39010"/>
                    </a:cubicBezTo>
                    <a:cubicBezTo>
                      <a:pt x="13666" y="37578"/>
                      <a:pt x="14323" y="35927"/>
                      <a:pt x="13985" y="34296"/>
                    </a:cubicBezTo>
                    <a:cubicBezTo>
                      <a:pt x="13985" y="34276"/>
                      <a:pt x="13965" y="34236"/>
                      <a:pt x="13965" y="34236"/>
                    </a:cubicBezTo>
                    <a:lnTo>
                      <a:pt x="13965" y="34236"/>
                    </a:lnTo>
                    <a:cubicBezTo>
                      <a:pt x="14104" y="34276"/>
                      <a:pt x="14223" y="34296"/>
                      <a:pt x="14343" y="34296"/>
                    </a:cubicBezTo>
                    <a:cubicBezTo>
                      <a:pt x="14494" y="34311"/>
                      <a:pt x="14639" y="34319"/>
                      <a:pt x="14779" y="34319"/>
                    </a:cubicBezTo>
                    <a:cubicBezTo>
                      <a:pt x="18100" y="34319"/>
                      <a:pt x="18290" y="30134"/>
                      <a:pt x="17545" y="27672"/>
                    </a:cubicBezTo>
                    <a:cubicBezTo>
                      <a:pt x="17545" y="27652"/>
                      <a:pt x="17525" y="27632"/>
                      <a:pt x="17525" y="27632"/>
                    </a:cubicBezTo>
                    <a:cubicBezTo>
                      <a:pt x="17490" y="27590"/>
                      <a:pt x="17438" y="27570"/>
                      <a:pt x="17385" y="27570"/>
                    </a:cubicBezTo>
                    <a:cubicBezTo>
                      <a:pt x="17289" y="27570"/>
                      <a:pt x="17194" y="27636"/>
                      <a:pt x="17207" y="27751"/>
                    </a:cubicBezTo>
                    <a:cubicBezTo>
                      <a:pt x="17346" y="28945"/>
                      <a:pt x="17705" y="30138"/>
                      <a:pt x="17446" y="31352"/>
                    </a:cubicBezTo>
                    <a:cubicBezTo>
                      <a:pt x="17187" y="32724"/>
                      <a:pt x="16232" y="33779"/>
                      <a:pt x="14900" y="33878"/>
                    </a:cubicBezTo>
                    <a:cubicBezTo>
                      <a:pt x="15019" y="33739"/>
                      <a:pt x="15118" y="33600"/>
                      <a:pt x="15158" y="33440"/>
                    </a:cubicBezTo>
                    <a:cubicBezTo>
                      <a:pt x="15437" y="32824"/>
                      <a:pt x="15198" y="32068"/>
                      <a:pt x="14561" y="31769"/>
                    </a:cubicBezTo>
                    <a:cubicBezTo>
                      <a:pt x="14373" y="31678"/>
                      <a:pt x="14168" y="31634"/>
                      <a:pt x="13965" y="31634"/>
                    </a:cubicBezTo>
                    <a:cubicBezTo>
                      <a:pt x="13503" y="31634"/>
                      <a:pt x="13052" y="31865"/>
                      <a:pt x="12831" y="32307"/>
                    </a:cubicBezTo>
                    <a:cubicBezTo>
                      <a:pt x="12652" y="32605"/>
                      <a:pt x="12652" y="33003"/>
                      <a:pt x="12751" y="33341"/>
                    </a:cubicBezTo>
                    <a:cubicBezTo>
                      <a:pt x="11956" y="32903"/>
                      <a:pt x="11359" y="32147"/>
                      <a:pt x="11239" y="31173"/>
                    </a:cubicBezTo>
                    <a:cubicBezTo>
                      <a:pt x="11060" y="29860"/>
                      <a:pt x="11717" y="28646"/>
                      <a:pt x="12274" y="27532"/>
                    </a:cubicBezTo>
                    <a:cubicBezTo>
                      <a:pt x="12333" y="27433"/>
                      <a:pt x="12274" y="27373"/>
                      <a:pt x="12234" y="27333"/>
                    </a:cubicBezTo>
                    <a:cubicBezTo>
                      <a:pt x="12254" y="27194"/>
                      <a:pt x="12174" y="27055"/>
                      <a:pt x="12035" y="27055"/>
                    </a:cubicBezTo>
                    <a:cubicBezTo>
                      <a:pt x="10026" y="26975"/>
                      <a:pt x="7997" y="26776"/>
                      <a:pt x="6008" y="26776"/>
                    </a:cubicBezTo>
                    <a:cubicBezTo>
                      <a:pt x="5988" y="26776"/>
                      <a:pt x="5968" y="26776"/>
                      <a:pt x="5948" y="26796"/>
                    </a:cubicBezTo>
                    <a:cubicBezTo>
                      <a:pt x="5948" y="26776"/>
                      <a:pt x="5968" y="26757"/>
                      <a:pt x="5968" y="26737"/>
                    </a:cubicBezTo>
                    <a:cubicBezTo>
                      <a:pt x="5948" y="24568"/>
                      <a:pt x="5948" y="22320"/>
                      <a:pt x="5709" y="20172"/>
                    </a:cubicBezTo>
                    <a:lnTo>
                      <a:pt x="5709" y="20172"/>
                    </a:lnTo>
                    <a:cubicBezTo>
                      <a:pt x="6371" y="20647"/>
                      <a:pt x="7112" y="20863"/>
                      <a:pt x="7842" y="20863"/>
                    </a:cubicBezTo>
                    <a:cubicBezTo>
                      <a:pt x="9679" y="20863"/>
                      <a:pt x="11438" y="19492"/>
                      <a:pt x="11637" y="17427"/>
                    </a:cubicBezTo>
                    <a:cubicBezTo>
                      <a:pt x="11757" y="16014"/>
                      <a:pt x="11180" y="14503"/>
                      <a:pt x="10026" y="13647"/>
                    </a:cubicBezTo>
                    <a:cubicBezTo>
                      <a:pt x="9463" y="13234"/>
                      <a:pt x="8838" y="13054"/>
                      <a:pt x="8207" y="13054"/>
                    </a:cubicBezTo>
                    <a:cubicBezTo>
                      <a:pt x="7412" y="13054"/>
                      <a:pt x="6607" y="13340"/>
                      <a:pt x="5908" y="13806"/>
                    </a:cubicBezTo>
                    <a:cubicBezTo>
                      <a:pt x="5988" y="11757"/>
                      <a:pt x="5948" y="9629"/>
                      <a:pt x="5709" y="7580"/>
                    </a:cubicBezTo>
                    <a:lnTo>
                      <a:pt x="5709" y="7580"/>
                    </a:lnTo>
                    <a:cubicBezTo>
                      <a:pt x="6747" y="7652"/>
                      <a:pt x="7822" y="7708"/>
                      <a:pt x="8901" y="7708"/>
                    </a:cubicBezTo>
                    <a:cubicBezTo>
                      <a:pt x="10510" y="7708"/>
                      <a:pt x="12125" y="7583"/>
                      <a:pt x="13627" y="7202"/>
                    </a:cubicBezTo>
                    <a:cubicBezTo>
                      <a:pt x="13646" y="7202"/>
                      <a:pt x="13646" y="7182"/>
                      <a:pt x="13666" y="7182"/>
                    </a:cubicBezTo>
                    <a:cubicBezTo>
                      <a:pt x="13694" y="7194"/>
                      <a:pt x="13723" y="7200"/>
                      <a:pt x="13751" y="7200"/>
                    </a:cubicBezTo>
                    <a:cubicBezTo>
                      <a:pt x="13905" y="7200"/>
                      <a:pt x="14042" y="7035"/>
                      <a:pt x="13925" y="6884"/>
                    </a:cubicBezTo>
                    <a:cubicBezTo>
                      <a:pt x="12387" y="4813"/>
                      <a:pt x="12041" y="417"/>
                      <a:pt x="15541" y="417"/>
                    </a:cubicBezTo>
                    <a:cubicBezTo>
                      <a:pt x="15572" y="417"/>
                      <a:pt x="15604" y="418"/>
                      <a:pt x="15636" y="419"/>
                    </a:cubicBezTo>
                    <a:cubicBezTo>
                      <a:pt x="16292" y="419"/>
                      <a:pt x="17227" y="518"/>
                      <a:pt x="17705" y="1035"/>
                    </a:cubicBezTo>
                    <a:cubicBezTo>
                      <a:pt x="18301" y="1692"/>
                      <a:pt x="18381" y="2587"/>
                      <a:pt x="18321" y="3402"/>
                    </a:cubicBezTo>
                    <a:cubicBezTo>
                      <a:pt x="18281" y="4775"/>
                      <a:pt x="17844" y="6068"/>
                      <a:pt x="17247" y="7282"/>
                    </a:cubicBezTo>
                    <a:cubicBezTo>
                      <a:pt x="17207" y="7381"/>
                      <a:pt x="17287" y="7461"/>
                      <a:pt x="17346" y="7480"/>
                    </a:cubicBezTo>
                    <a:cubicBezTo>
                      <a:pt x="17346" y="7560"/>
                      <a:pt x="17406" y="7659"/>
                      <a:pt x="17506" y="7659"/>
                    </a:cubicBezTo>
                    <a:cubicBezTo>
                      <a:pt x="18705" y="7846"/>
                      <a:pt x="19982" y="7950"/>
                      <a:pt x="21260" y="7950"/>
                    </a:cubicBezTo>
                    <a:cubicBezTo>
                      <a:pt x="22568" y="7950"/>
                      <a:pt x="23877" y="7841"/>
                      <a:pt x="25105" y="7600"/>
                    </a:cubicBezTo>
                    <a:lnTo>
                      <a:pt x="25105" y="7600"/>
                    </a:lnTo>
                    <a:cubicBezTo>
                      <a:pt x="24886" y="9967"/>
                      <a:pt x="24985" y="12414"/>
                      <a:pt x="24846" y="14801"/>
                    </a:cubicBezTo>
                    <a:cubicBezTo>
                      <a:pt x="23841" y="14094"/>
                      <a:pt x="22662" y="13462"/>
                      <a:pt x="21427" y="13462"/>
                    </a:cubicBezTo>
                    <a:cubicBezTo>
                      <a:pt x="21098" y="13462"/>
                      <a:pt x="20765" y="13507"/>
                      <a:pt x="20430" y="13607"/>
                    </a:cubicBezTo>
                    <a:cubicBezTo>
                      <a:pt x="19196" y="13965"/>
                      <a:pt x="18401" y="15119"/>
                      <a:pt x="18281" y="16353"/>
                    </a:cubicBezTo>
                    <a:cubicBezTo>
                      <a:pt x="18102" y="17944"/>
                      <a:pt x="19017" y="19635"/>
                      <a:pt x="20291" y="20590"/>
                    </a:cubicBezTo>
                    <a:cubicBezTo>
                      <a:pt x="20931" y="21054"/>
                      <a:pt x="21602" y="21237"/>
                      <a:pt x="22281" y="21237"/>
                    </a:cubicBezTo>
                    <a:cubicBezTo>
                      <a:pt x="23057" y="21237"/>
                      <a:pt x="23843" y="20998"/>
                      <a:pt x="24607" y="20669"/>
                    </a:cubicBezTo>
                    <a:lnTo>
                      <a:pt x="24607" y="20669"/>
                    </a:lnTo>
                    <a:cubicBezTo>
                      <a:pt x="24587" y="22778"/>
                      <a:pt x="24607" y="24887"/>
                      <a:pt x="24548" y="26995"/>
                    </a:cubicBezTo>
                    <a:cubicBezTo>
                      <a:pt x="22876" y="27170"/>
                      <a:pt x="21279" y="27323"/>
                      <a:pt x="19639" y="27323"/>
                    </a:cubicBezTo>
                    <a:cubicBezTo>
                      <a:pt x="19035" y="27323"/>
                      <a:pt x="18425" y="27302"/>
                      <a:pt x="17804" y="27254"/>
                    </a:cubicBezTo>
                    <a:cubicBezTo>
                      <a:pt x="17797" y="27253"/>
                      <a:pt x="17790" y="27253"/>
                      <a:pt x="17783" y="27253"/>
                    </a:cubicBezTo>
                    <a:cubicBezTo>
                      <a:pt x="17622" y="27253"/>
                      <a:pt x="17588" y="27477"/>
                      <a:pt x="17645" y="27572"/>
                    </a:cubicBezTo>
                    <a:cubicBezTo>
                      <a:pt x="17685" y="27632"/>
                      <a:pt x="17724" y="27652"/>
                      <a:pt x="17784" y="27652"/>
                    </a:cubicBezTo>
                    <a:cubicBezTo>
                      <a:pt x="18657" y="27769"/>
                      <a:pt x="19570" y="27837"/>
                      <a:pt x="20489" y="27837"/>
                    </a:cubicBezTo>
                    <a:cubicBezTo>
                      <a:pt x="21915" y="27837"/>
                      <a:pt x="23356" y="27673"/>
                      <a:pt x="24687" y="27274"/>
                    </a:cubicBezTo>
                    <a:cubicBezTo>
                      <a:pt x="24747" y="27254"/>
                      <a:pt x="24766" y="27234"/>
                      <a:pt x="24766" y="27174"/>
                    </a:cubicBezTo>
                    <a:cubicBezTo>
                      <a:pt x="24846" y="27154"/>
                      <a:pt x="24945" y="27095"/>
                      <a:pt x="24945" y="26975"/>
                    </a:cubicBezTo>
                    <a:cubicBezTo>
                      <a:pt x="25085" y="24787"/>
                      <a:pt x="25144" y="22559"/>
                      <a:pt x="24945" y="20371"/>
                    </a:cubicBezTo>
                    <a:cubicBezTo>
                      <a:pt x="24945" y="20331"/>
                      <a:pt x="24945" y="20311"/>
                      <a:pt x="24906" y="20291"/>
                    </a:cubicBezTo>
                    <a:cubicBezTo>
                      <a:pt x="24890" y="20231"/>
                      <a:pt x="24840" y="20205"/>
                      <a:pt x="24791" y="20205"/>
                    </a:cubicBezTo>
                    <a:cubicBezTo>
                      <a:pt x="24776" y="20205"/>
                      <a:pt x="24761" y="20207"/>
                      <a:pt x="24747" y="20212"/>
                    </a:cubicBezTo>
                    <a:cubicBezTo>
                      <a:pt x="24717" y="20202"/>
                      <a:pt x="24692" y="20197"/>
                      <a:pt x="24664" y="20197"/>
                    </a:cubicBezTo>
                    <a:cubicBezTo>
                      <a:pt x="24637" y="20197"/>
                      <a:pt x="24607" y="20202"/>
                      <a:pt x="24567" y="20212"/>
                    </a:cubicBezTo>
                    <a:cubicBezTo>
                      <a:pt x="23814" y="20553"/>
                      <a:pt x="23033" y="20802"/>
                      <a:pt x="22276" y="20802"/>
                    </a:cubicBezTo>
                    <a:cubicBezTo>
                      <a:pt x="21574" y="20802"/>
                      <a:pt x="20893" y="20588"/>
                      <a:pt x="20271" y="20033"/>
                    </a:cubicBezTo>
                    <a:cubicBezTo>
                      <a:pt x="19336" y="19237"/>
                      <a:pt x="18620" y="17944"/>
                      <a:pt x="18639" y="16711"/>
                    </a:cubicBezTo>
                    <a:cubicBezTo>
                      <a:pt x="18679" y="15318"/>
                      <a:pt x="19614" y="14065"/>
                      <a:pt x="21007" y="13926"/>
                    </a:cubicBezTo>
                    <a:cubicBezTo>
                      <a:pt x="21141" y="13908"/>
                      <a:pt x="21275" y="13899"/>
                      <a:pt x="21407" y="13899"/>
                    </a:cubicBezTo>
                    <a:cubicBezTo>
                      <a:pt x="22600" y="13899"/>
                      <a:pt x="23686" y="14582"/>
                      <a:pt x="24707" y="15119"/>
                    </a:cubicBezTo>
                    <a:cubicBezTo>
                      <a:pt x="24725" y="15128"/>
                      <a:pt x="24744" y="15132"/>
                      <a:pt x="24762" y="15132"/>
                    </a:cubicBezTo>
                    <a:cubicBezTo>
                      <a:pt x="24827" y="15132"/>
                      <a:pt x="24890" y="15086"/>
                      <a:pt x="24906" y="15040"/>
                    </a:cubicBezTo>
                    <a:cubicBezTo>
                      <a:pt x="24939" y="15048"/>
                      <a:pt x="24972" y="15053"/>
                      <a:pt x="25002" y="15053"/>
                    </a:cubicBezTo>
                    <a:cubicBezTo>
                      <a:pt x="25044" y="15053"/>
                      <a:pt x="25081" y="15043"/>
                      <a:pt x="25105" y="15020"/>
                    </a:cubicBezTo>
                    <a:cubicBezTo>
                      <a:pt x="25164" y="15000"/>
                      <a:pt x="25184" y="14940"/>
                      <a:pt x="25184" y="14900"/>
                    </a:cubicBezTo>
                    <a:cubicBezTo>
                      <a:pt x="25443" y="12553"/>
                      <a:pt x="25701" y="9947"/>
                      <a:pt x="25363" y="7600"/>
                    </a:cubicBezTo>
                    <a:cubicBezTo>
                      <a:pt x="25363" y="7540"/>
                      <a:pt x="25284" y="7500"/>
                      <a:pt x="25244" y="7480"/>
                    </a:cubicBezTo>
                    <a:cubicBezTo>
                      <a:pt x="25244" y="7401"/>
                      <a:pt x="25164" y="7341"/>
                      <a:pt x="25085" y="7341"/>
                    </a:cubicBezTo>
                    <a:cubicBezTo>
                      <a:pt x="23703" y="7363"/>
                      <a:pt x="22345" y="7397"/>
                      <a:pt x="20985" y="7397"/>
                    </a:cubicBezTo>
                    <a:cubicBezTo>
                      <a:pt x="19858" y="7397"/>
                      <a:pt x="18730" y="7374"/>
                      <a:pt x="17585" y="7301"/>
                    </a:cubicBezTo>
                    <a:cubicBezTo>
                      <a:pt x="18480" y="5770"/>
                      <a:pt x="19037" y="3701"/>
                      <a:pt x="18620" y="1930"/>
                    </a:cubicBezTo>
                    <a:cubicBezTo>
                      <a:pt x="18281" y="498"/>
                      <a:pt x="16949" y="21"/>
                      <a:pt x="15596" y="1"/>
                    </a:cubicBezTo>
                    <a:cubicBezTo>
                      <a:pt x="15571" y="0"/>
                      <a:pt x="15547" y="0"/>
                      <a:pt x="1552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97;p24">
                <a:extLst>
                  <a:ext uri="{FF2B5EF4-FFF2-40B4-BE49-F238E27FC236}">
                    <a16:creationId xmlns:a16="http://schemas.microsoft.com/office/drawing/2014/main" id="{334524E9-53EF-4977-A1E5-D899645A4D69}"/>
                  </a:ext>
                </a:extLst>
              </p:cNvPr>
              <p:cNvSpPr/>
              <p:nvPr/>
            </p:nvSpPr>
            <p:spPr>
              <a:xfrm>
                <a:off x="3904272" y="2127847"/>
                <a:ext cx="48648" cy="916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300" extrusionOk="0">
                    <a:moveTo>
                      <a:pt x="693" y="0"/>
                    </a:moveTo>
                    <a:cubicBezTo>
                      <a:pt x="516" y="0"/>
                      <a:pt x="344" y="5"/>
                      <a:pt x="179" y="13"/>
                    </a:cubicBezTo>
                    <a:cubicBezTo>
                      <a:pt x="0" y="13"/>
                      <a:pt x="0" y="292"/>
                      <a:pt x="179" y="292"/>
                    </a:cubicBezTo>
                    <a:cubicBezTo>
                      <a:pt x="284" y="297"/>
                      <a:pt x="389" y="299"/>
                      <a:pt x="496" y="299"/>
                    </a:cubicBezTo>
                    <a:cubicBezTo>
                      <a:pt x="816" y="299"/>
                      <a:pt x="1144" y="277"/>
                      <a:pt x="1472" y="232"/>
                    </a:cubicBezTo>
                    <a:cubicBezTo>
                      <a:pt x="1592" y="212"/>
                      <a:pt x="1592" y="33"/>
                      <a:pt x="1472" y="33"/>
                    </a:cubicBezTo>
                    <a:cubicBezTo>
                      <a:pt x="1204" y="10"/>
                      <a:pt x="943" y="0"/>
                      <a:pt x="6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98;p24">
                <a:extLst>
                  <a:ext uri="{FF2B5EF4-FFF2-40B4-BE49-F238E27FC236}">
                    <a16:creationId xmlns:a16="http://schemas.microsoft.com/office/drawing/2014/main" id="{3359F656-800D-49B7-9AEA-C8C2855C1EA0}"/>
                  </a:ext>
                </a:extLst>
              </p:cNvPr>
              <p:cNvSpPr/>
              <p:nvPr/>
            </p:nvSpPr>
            <p:spPr>
              <a:xfrm>
                <a:off x="3914601" y="2144655"/>
                <a:ext cx="60198" cy="107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352" extrusionOk="0">
                    <a:moveTo>
                      <a:pt x="160" y="1"/>
                    </a:moveTo>
                    <a:cubicBezTo>
                      <a:pt x="0" y="1"/>
                      <a:pt x="0" y="200"/>
                      <a:pt x="140" y="239"/>
                    </a:cubicBezTo>
                    <a:cubicBezTo>
                      <a:pt x="410" y="323"/>
                      <a:pt x="724" y="351"/>
                      <a:pt x="1039" y="351"/>
                    </a:cubicBezTo>
                    <a:cubicBezTo>
                      <a:pt x="1326" y="351"/>
                      <a:pt x="1614" y="327"/>
                      <a:pt x="1870" y="299"/>
                    </a:cubicBezTo>
                    <a:cubicBezTo>
                      <a:pt x="1970" y="299"/>
                      <a:pt x="1970" y="160"/>
                      <a:pt x="1870" y="160"/>
                    </a:cubicBezTo>
                    <a:cubicBezTo>
                      <a:pt x="1274" y="160"/>
                      <a:pt x="736" y="40"/>
                      <a:pt x="16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99;p24">
                <a:extLst>
                  <a:ext uri="{FF2B5EF4-FFF2-40B4-BE49-F238E27FC236}">
                    <a16:creationId xmlns:a16="http://schemas.microsoft.com/office/drawing/2014/main" id="{84087217-048E-49BD-9404-348B30C797B4}"/>
                  </a:ext>
                </a:extLst>
              </p:cNvPr>
              <p:cNvSpPr/>
              <p:nvPr/>
            </p:nvSpPr>
            <p:spPr>
              <a:xfrm>
                <a:off x="3923005" y="1719367"/>
                <a:ext cx="39358" cy="12438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07" extrusionOk="0">
                    <a:moveTo>
                      <a:pt x="688" y="0"/>
                    </a:moveTo>
                    <a:cubicBezTo>
                      <a:pt x="492" y="0"/>
                      <a:pt x="287" y="50"/>
                      <a:pt x="103" y="152"/>
                    </a:cubicBezTo>
                    <a:cubicBezTo>
                      <a:pt x="1" y="220"/>
                      <a:pt x="45" y="407"/>
                      <a:pt x="148" y="407"/>
                    </a:cubicBezTo>
                    <a:cubicBezTo>
                      <a:pt x="165" y="407"/>
                      <a:pt x="183" y="402"/>
                      <a:pt x="203" y="391"/>
                    </a:cubicBezTo>
                    <a:cubicBezTo>
                      <a:pt x="384" y="323"/>
                      <a:pt x="545" y="287"/>
                      <a:pt x="709" y="287"/>
                    </a:cubicBezTo>
                    <a:cubicBezTo>
                      <a:pt x="834" y="287"/>
                      <a:pt x="960" y="308"/>
                      <a:pt x="1098" y="351"/>
                    </a:cubicBezTo>
                    <a:cubicBezTo>
                      <a:pt x="1109" y="354"/>
                      <a:pt x="1119" y="356"/>
                      <a:pt x="1129" y="356"/>
                    </a:cubicBezTo>
                    <a:cubicBezTo>
                      <a:pt x="1230" y="356"/>
                      <a:pt x="1288" y="186"/>
                      <a:pt x="1197" y="132"/>
                    </a:cubicBezTo>
                    <a:cubicBezTo>
                      <a:pt x="1052" y="45"/>
                      <a:pt x="874" y="0"/>
                      <a:pt x="68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400;p24">
                <a:extLst>
                  <a:ext uri="{FF2B5EF4-FFF2-40B4-BE49-F238E27FC236}">
                    <a16:creationId xmlns:a16="http://schemas.microsoft.com/office/drawing/2014/main" id="{634AE84F-B4FC-46C9-99EA-322CAC0EF5CD}"/>
                  </a:ext>
                </a:extLst>
              </p:cNvPr>
              <p:cNvSpPr/>
              <p:nvPr/>
            </p:nvSpPr>
            <p:spPr>
              <a:xfrm>
                <a:off x="3925541" y="1732141"/>
                <a:ext cx="58670" cy="18183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595" extrusionOk="0">
                    <a:moveTo>
                      <a:pt x="530" y="0"/>
                    </a:moveTo>
                    <a:cubicBezTo>
                      <a:pt x="410" y="0"/>
                      <a:pt x="292" y="10"/>
                      <a:pt x="179" y="32"/>
                    </a:cubicBezTo>
                    <a:cubicBezTo>
                      <a:pt x="0" y="52"/>
                      <a:pt x="40" y="331"/>
                      <a:pt x="219" y="331"/>
                    </a:cubicBezTo>
                    <a:cubicBezTo>
                      <a:pt x="498" y="331"/>
                      <a:pt x="736" y="331"/>
                      <a:pt x="1015" y="390"/>
                    </a:cubicBezTo>
                    <a:cubicBezTo>
                      <a:pt x="1274" y="430"/>
                      <a:pt x="1492" y="510"/>
                      <a:pt x="1711" y="589"/>
                    </a:cubicBezTo>
                    <a:cubicBezTo>
                      <a:pt x="1725" y="593"/>
                      <a:pt x="1739" y="594"/>
                      <a:pt x="1751" y="594"/>
                    </a:cubicBezTo>
                    <a:cubicBezTo>
                      <a:pt x="1880" y="594"/>
                      <a:pt x="1919" y="423"/>
                      <a:pt x="1811" y="350"/>
                    </a:cubicBezTo>
                    <a:cubicBezTo>
                      <a:pt x="1422" y="133"/>
                      <a:pt x="960" y="0"/>
                      <a:pt x="53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401;p24">
                <a:extLst>
                  <a:ext uri="{FF2B5EF4-FFF2-40B4-BE49-F238E27FC236}">
                    <a16:creationId xmlns:a16="http://schemas.microsoft.com/office/drawing/2014/main" id="{257FCE6C-1853-4424-86E1-6BB7CE1EE46C}"/>
                  </a:ext>
                </a:extLst>
              </p:cNvPr>
              <p:cNvSpPr/>
              <p:nvPr/>
            </p:nvSpPr>
            <p:spPr>
              <a:xfrm>
                <a:off x="4080565" y="3093904"/>
                <a:ext cx="9748" cy="46818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532" extrusionOk="0">
                    <a:moveTo>
                      <a:pt x="159" y="0"/>
                    </a:moveTo>
                    <a:cubicBezTo>
                      <a:pt x="80" y="0"/>
                      <a:pt x="0" y="50"/>
                      <a:pt x="0" y="149"/>
                    </a:cubicBezTo>
                    <a:cubicBezTo>
                      <a:pt x="0" y="567"/>
                      <a:pt x="20" y="1005"/>
                      <a:pt x="80" y="1442"/>
                    </a:cubicBezTo>
                    <a:cubicBezTo>
                      <a:pt x="80" y="1502"/>
                      <a:pt x="119" y="1532"/>
                      <a:pt x="164" y="1532"/>
                    </a:cubicBezTo>
                    <a:cubicBezTo>
                      <a:pt x="209" y="1532"/>
                      <a:pt x="259" y="1502"/>
                      <a:pt x="279" y="1442"/>
                    </a:cubicBezTo>
                    <a:cubicBezTo>
                      <a:pt x="298" y="1005"/>
                      <a:pt x="318" y="567"/>
                      <a:pt x="318" y="149"/>
                    </a:cubicBezTo>
                    <a:cubicBezTo>
                      <a:pt x="318" y="50"/>
                      <a:pt x="239" y="0"/>
                      <a:pt x="1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402;p24">
                <a:extLst>
                  <a:ext uri="{FF2B5EF4-FFF2-40B4-BE49-F238E27FC236}">
                    <a16:creationId xmlns:a16="http://schemas.microsoft.com/office/drawing/2014/main" id="{113D9CCA-DD50-41BA-9D11-19E2F5795D3D}"/>
                  </a:ext>
                </a:extLst>
              </p:cNvPr>
              <p:cNvSpPr/>
              <p:nvPr/>
            </p:nvSpPr>
            <p:spPr>
              <a:xfrm>
                <a:off x="4078732" y="2332133"/>
                <a:ext cx="54117" cy="5268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24" extrusionOk="0">
                    <a:moveTo>
                      <a:pt x="837" y="0"/>
                    </a:moveTo>
                    <a:cubicBezTo>
                      <a:pt x="514" y="0"/>
                      <a:pt x="214" y="212"/>
                      <a:pt x="100" y="569"/>
                    </a:cubicBezTo>
                    <a:cubicBezTo>
                      <a:pt x="0" y="928"/>
                      <a:pt x="160" y="1286"/>
                      <a:pt x="398" y="1524"/>
                    </a:cubicBezTo>
                    <a:cubicBezTo>
                      <a:pt x="577" y="1584"/>
                      <a:pt x="756" y="1624"/>
                      <a:pt x="896" y="1683"/>
                    </a:cubicBezTo>
                    <a:cubicBezTo>
                      <a:pt x="920" y="1675"/>
                      <a:pt x="945" y="1670"/>
                      <a:pt x="967" y="1670"/>
                    </a:cubicBezTo>
                    <a:cubicBezTo>
                      <a:pt x="998" y="1670"/>
                      <a:pt x="1023" y="1680"/>
                      <a:pt x="1035" y="1703"/>
                    </a:cubicBezTo>
                    <a:cubicBezTo>
                      <a:pt x="1075" y="1703"/>
                      <a:pt x="1134" y="1723"/>
                      <a:pt x="1174" y="1723"/>
                    </a:cubicBezTo>
                    <a:cubicBezTo>
                      <a:pt x="1333" y="1683"/>
                      <a:pt x="1532" y="1484"/>
                      <a:pt x="1552" y="1425"/>
                    </a:cubicBezTo>
                    <a:cubicBezTo>
                      <a:pt x="1671" y="1286"/>
                      <a:pt x="1751" y="1087"/>
                      <a:pt x="1751" y="888"/>
                    </a:cubicBezTo>
                    <a:cubicBezTo>
                      <a:pt x="1771" y="430"/>
                      <a:pt x="1472" y="112"/>
                      <a:pt x="1055" y="32"/>
                    </a:cubicBezTo>
                    <a:cubicBezTo>
                      <a:pt x="982" y="11"/>
                      <a:pt x="909" y="0"/>
                      <a:pt x="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403;p24">
                <a:extLst>
                  <a:ext uri="{FF2B5EF4-FFF2-40B4-BE49-F238E27FC236}">
                    <a16:creationId xmlns:a16="http://schemas.microsoft.com/office/drawing/2014/main" id="{7193B6C0-0366-43F2-AEFE-7C24915D2B44}"/>
                  </a:ext>
                </a:extLst>
              </p:cNvPr>
              <p:cNvSpPr/>
              <p:nvPr/>
            </p:nvSpPr>
            <p:spPr>
              <a:xfrm>
                <a:off x="4092300" y="3107319"/>
                <a:ext cx="16257" cy="4666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527" extrusionOk="0">
                    <a:moveTo>
                      <a:pt x="330" y="0"/>
                    </a:moveTo>
                    <a:cubicBezTo>
                      <a:pt x="247" y="0"/>
                      <a:pt x="153" y="64"/>
                      <a:pt x="153" y="168"/>
                    </a:cubicBezTo>
                    <a:cubicBezTo>
                      <a:pt x="153" y="586"/>
                      <a:pt x="153" y="964"/>
                      <a:pt x="14" y="1401"/>
                    </a:cubicBezTo>
                    <a:cubicBezTo>
                      <a:pt x="0" y="1468"/>
                      <a:pt x="60" y="1526"/>
                      <a:pt x="118" y="1526"/>
                    </a:cubicBezTo>
                    <a:cubicBezTo>
                      <a:pt x="146" y="1526"/>
                      <a:pt x="174" y="1513"/>
                      <a:pt x="193" y="1481"/>
                    </a:cubicBezTo>
                    <a:cubicBezTo>
                      <a:pt x="412" y="1083"/>
                      <a:pt x="531" y="586"/>
                      <a:pt x="452" y="108"/>
                    </a:cubicBezTo>
                    <a:cubicBezTo>
                      <a:pt x="443" y="33"/>
                      <a:pt x="390" y="0"/>
                      <a:pt x="33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404;p24">
                <a:extLst>
                  <a:ext uri="{FF2B5EF4-FFF2-40B4-BE49-F238E27FC236}">
                    <a16:creationId xmlns:a16="http://schemas.microsoft.com/office/drawing/2014/main" id="{1963F0E5-EB28-423E-B9CC-27C8B2440DED}"/>
                  </a:ext>
                </a:extLst>
              </p:cNvPr>
              <p:cNvSpPr/>
              <p:nvPr/>
            </p:nvSpPr>
            <p:spPr>
              <a:xfrm>
                <a:off x="4108527" y="1381203"/>
                <a:ext cx="48250" cy="26954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882" extrusionOk="0">
                    <a:moveTo>
                      <a:pt x="1095" y="0"/>
                    </a:moveTo>
                    <a:cubicBezTo>
                      <a:pt x="596" y="0"/>
                      <a:pt x="16" y="258"/>
                      <a:pt x="0" y="774"/>
                    </a:cubicBezTo>
                    <a:cubicBezTo>
                      <a:pt x="0" y="842"/>
                      <a:pt x="55" y="882"/>
                      <a:pt x="116" y="882"/>
                    </a:cubicBezTo>
                    <a:cubicBezTo>
                      <a:pt x="144" y="882"/>
                      <a:pt x="174" y="873"/>
                      <a:pt x="199" y="854"/>
                    </a:cubicBezTo>
                    <a:cubicBezTo>
                      <a:pt x="378" y="675"/>
                      <a:pt x="458" y="496"/>
                      <a:pt x="676" y="376"/>
                    </a:cubicBezTo>
                    <a:cubicBezTo>
                      <a:pt x="815" y="301"/>
                      <a:pt x="970" y="273"/>
                      <a:pt x="1125" y="273"/>
                    </a:cubicBezTo>
                    <a:cubicBezTo>
                      <a:pt x="1215" y="273"/>
                      <a:pt x="1305" y="282"/>
                      <a:pt x="1393" y="297"/>
                    </a:cubicBezTo>
                    <a:cubicBezTo>
                      <a:pt x="1410" y="303"/>
                      <a:pt x="1426" y="306"/>
                      <a:pt x="1441" y="306"/>
                    </a:cubicBezTo>
                    <a:cubicBezTo>
                      <a:pt x="1559" y="306"/>
                      <a:pt x="1578" y="111"/>
                      <a:pt x="1472" y="58"/>
                    </a:cubicBezTo>
                    <a:cubicBezTo>
                      <a:pt x="1361" y="20"/>
                      <a:pt x="1231" y="0"/>
                      <a:pt x="109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405;p24">
                <a:extLst>
                  <a:ext uri="{FF2B5EF4-FFF2-40B4-BE49-F238E27FC236}">
                    <a16:creationId xmlns:a16="http://schemas.microsoft.com/office/drawing/2014/main" id="{AA4BA656-52CC-486B-AAF2-60D320F7F4B3}"/>
                  </a:ext>
                </a:extLst>
              </p:cNvPr>
              <p:cNvSpPr/>
              <p:nvPr/>
            </p:nvSpPr>
            <p:spPr>
              <a:xfrm>
                <a:off x="4110513" y="1400639"/>
                <a:ext cx="36150" cy="33188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086" extrusionOk="0">
                    <a:moveTo>
                      <a:pt x="1002" y="0"/>
                    </a:moveTo>
                    <a:cubicBezTo>
                      <a:pt x="980" y="0"/>
                      <a:pt x="955" y="6"/>
                      <a:pt x="930" y="19"/>
                    </a:cubicBezTo>
                    <a:cubicBezTo>
                      <a:pt x="731" y="118"/>
                      <a:pt x="552" y="257"/>
                      <a:pt x="393" y="417"/>
                    </a:cubicBezTo>
                    <a:cubicBezTo>
                      <a:pt x="234" y="556"/>
                      <a:pt x="54" y="735"/>
                      <a:pt x="15" y="934"/>
                    </a:cubicBezTo>
                    <a:cubicBezTo>
                      <a:pt x="0" y="1020"/>
                      <a:pt x="58" y="1085"/>
                      <a:pt x="129" y="1085"/>
                    </a:cubicBezTo>
                    <a:cubicBezTo>
                      <a:pt x="157" y="1085"/>
                      <a:pt x="186" y="1075"/>
                      <a:pt x="214" y="1053"/>
                    </a:cubicBezTo>
                    <a:cubicBezTo>
                      <a:pt x="353" y="934"/>
                      <a:pt x="452" y="735"/>
                      <a:pt x="592" y="616"/>
                    </a:cubicBezTo>
                    <a:cubicBezTo>
                      <a:pt x="731" y="456"/>
                      <a:pt x="890" y="337"/>
                      <a:pt x="1049" y="238"/>
                    </a:cubicBezTo>
                    <a:cubicBezTo>
                      <a:pt x="1183" y="154"/>
                      <a:pt x="1120" y="0"/>
                      <a:pt x="100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406;p24">
                <a:extLst>
                  <a:ext uri="{FF2B5EF4-FFF2-40B4-BE49-F238E27FC236}">
                    <a16:creationId xmlns:a16="http://schemas.microsoft.com/office/drawing/2014/main" id="{57A89B4B-4550-40E8-948B-F3C5E70FCDD7}"/>
                  </a:ext>
                </a:extLst>
              </p:cNvPr>
              <p:cNvSpPr/>
              <p:nvPr/>
            </p:nvSpPr>
            <p:spPr>
              <a:xfrm>
                <a:off x="4398346" y="1677929"/>
                <a:ext cx="13537" cy="3334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091" extrusionOk="0">
                    <a:moveTo>
                      <a:pt x="142" y="0"/>
                    </a:moveTo>
                    <a:cubicBezTo>
                      <a:pt x="68" y="0"/>
                      <a:pt x="0" y="49"/>
                      <a:pt x="25" y="135"/>
                    </a:cubicBezTo>
                    <a:cubicBezTo>
                      <a:pt x="45" y="294"/>
                      <a:pt x="85" y="414"/>
                      <a:pt x="124" y="533"/>
                    </a:cubicBezTo>
                    <a:cubicBezTo>
                      <a:pt x="144" y="692"/>
                      <a:pt x="144" y="831"/>
                      <a:pt x="144" y="991"/>
                    </a:cubicBezTo>
                    <a:cubicBezTo>
                      <a:pt x="133" y="1055"/>
                      <a:pt x="187" y="1091"/>
                      <a:pt x="244" y="1091"/>
                    </a:cubicBezTo>
                    <a:cubicBezTo>
                      <a:pt x="293" y="1091"/>
                      <a:pt x="345" y="1065"/>
                      <a:pt x="363" y="1010"/>
                    </a:cubicBezTo>
                    <a:cubicBezTo>
                      <a:pt x="383" y="732"/>
                      <a:pt x="443" y="314"/>
                      <a:pt x="264" y="56"/>
                    </a:cubicBezTo>
                    <a:cubicBezTo>
                      <a:pt x="234" y="18"/>
                      <a:pt x="186" y="0"/>
                      <a:pt x="14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407;p24">
                <a:extLst>
                  <a:ext uri="{FF2B5EF4-FFF2-40B4-BE49-F238E27FC236}">
                    <a16:creationId xmlns:a16="http://schemas.microsoft.com/office/drawing/2014/main" id="{81CBC8A1-A10B-40F4-99EE-AD719AEF081E}"/>
                  </a:ext>
                </a:extLst>
              </p:cNvPr>
              <p:cNvSpPr/>
              <p:nvPr/>
            </p:nvSpPr>
            <p:spPr>
              <a:xfrm>
                <a:off x="4417934" y="1677624"/>
                <a:ext cx="14606" cy="465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523" extrusionOk="0">
                    <a:moveTo>
                      <a:pt x="224" y="1"/>
                    </a:moveTo>
                    <a:cubicBezTo>
                      <a:pt x="165" y="1"/>
                      <a:pt x="110" y="36"/>
                      <a:pt x="100" y="105"/>
                    </a:cubicBezTo>
                    <a:cubicBezTo>
                      <a:pt x="1" y="503"/>
                      <a:pt x="80" y="1001"/>
                      <a:pt x="120" y="1418"/>
                    </a:cubicBezTo>
                    <a:cubicBezTo>
                      <a:pt x="120" y="1488"/>
                      <a:pt x="170" y="1523"/>
                      <a:pt x="222" y="1523"/>
                    </a:cubicBezTo>
                    <a:cubicBezTo>
                      <a:pt x="274" y="1523"/>
                      <a:pt x="329" y="1488"/>
                      <a:pt x="339" y="1418"/>
                    </a:cubicBezTo>
                    <a:cubicBezTo>
                      <a:pt x="378" y="1001"/>
                      <a:pt x="478" y="503"/>
                      <a:pt x="378" y="105"/>
                    </a:cubicBezTo>
                    <a:cubicBezTo>
                      <a:pt x="349" y="36"/>
                      <a:pt x="284" y="1"/>
                      <a:pt x="22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409;p24">
              <a:extLst>
                <a:ext uri="{FF2B5EF4-FFF2-40B4-BE49-F238E27FC236}">
                  <a16:creationId xmlns:a16="http://schemas.microsoft.com/office/drawing/2014/main" id="{18201B5A-80CA-4F70-9FDA-BBF15870F406}"/>
                </a:ext>
              </a:extLst>
            </p:cNvPr>
            <p:cNvSpPr txBox="1"/>
            <p:nvPr/>
          </p:nvSpPr>
          <p:spPr>
            <a:xfrm>
              <a:off x="231352" y="3275593"/>
              <a:ext cx="2233536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Shatha Alghamdi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" name="Google Shape;1410;p24">
              <a:extLst>
                <a:ext uri="{FF2B5EF4-FFF2-40B4-BE49-F238E27FC236}">
                  <a16:creationId xmlns:a16="http://schemas.microsoft.com/office/drawing/2014/main" id="{9387024F-99F5-455C-B4C1-147F9887A5E6}"/>
                </a:ext>
              </a:extLst>
            </p:cNvPr>
            <p:cNvSpPr txBox="1"/>
            <p:nvPr/>
          </p:nvSpPr>
          <p:spPr>
            <a:xfrm>
              <a:off x="2518469" y="3275593"/>
              <a:ext cx="2257328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Elham Alzahrani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" name="Google Shape;1411;p24">
              <a:extLst>
                <a:ext uri="{FF2B5EF4-FFF2-40B4-BE49-F238E27FC236}">
                  <a16:creationId xmlns:a16="http://schemas.microsoft.com/office/drawing/2014/main" id="{0F069773-DA46-4783-BAF6-3EFD2E7F466F}"/>
                </a:ext>
              </a:extLst>
            </p:cNvPr>
            <p:cNvSpPr txBox="1"/>
            <p:nvPr/>
          </p:nvSpPr>
          <p:spPr>
            <a:xfrm>
              <a:off x="7262654" y="3275593"/>
              <a:ext cx="1789201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Ayad Alharbi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" name="Google Shape;1412;p24">
              <a:extLst>
                <a:ext uri="{FF2B5EF4-FFF2-40B4-BE49-F238E27FC236}">
                  <a16:creationId xmlns:a16="http://schemas.microsoft.com/office/drawing/2014/main" id="{EBC8FFF3-1BD9-403D-BFE4-02C04524A941}"/>
                </a:ext>
              </a:extLst>
            </p:cNvPr>
            <p:cNvSpPr txBox="1"/>
            <p:nvPr/>
          </p:nvSpPr>
          <p:spPr>
            <a:xfrm>
              <a:off x="4932769" y="3275593"/>
              <a:ext cx="2257328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Shaima Alzahrani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" name="Google Shape;1417;p24">
              <a:extLst>
                <a:ext uri="{FF2B5EF4-FFF2-40B4-BE49-F238E27FC236}">
                  <a16:creationId xmlns:a16="http://schemas.microsoft.com/office/drawing/2014/main" id="{B310D3B3-4D3A-4227-BC63-FEAB71E152EA}"/>
                </a:ext>
              </a:extLst>
            </p:cNvPr>
            <p:cNvGrpSpPr/>
            <p:nvPr/>
          </p:nvGrpSpPr>
          <p:grpSpPr>
            <a:xfrm>
              <a:off x="5693421" y="708854"/>
              <a:ext cx="918215" cy="2151686"/>
              <a:chOff x="5231896" y="1325800"/>
              <a:chExt cx="784197" cy="1837634"/>
            </a:xfrm>
          </p:grpSpPr>
          <p:sp>
            <p:nvSpPr>
              <p:cNvPr id="229" name="Google Shape;1418;p24">
                <a:extLst>
                  <a:ext uri="{FF2B5EF4-FFF2-40B4-BE49-F238E27FC236}">
                    <a16:creationId xmlns:a16="http://schemas.microsoft.com/office/drawing/2014/main" id="{1044A18C-5323-426C-AAAD-4C93BC61CFF1}"/>
                  </a:ext>
                </a:extLst>
              </p:cNvPr>
              <p:cNvSpPr/>
              <p:nvPr/>
            </p:nvSpPr>
            <p:spPr>
              <a:xfrm>
                <a:off x="5244670" y="1335518"/>
                <a:ext cx="603052" cy="1035373"/>
              </a:xfrm>
              <a:custGeom>
                <a:avLst/>
                <a:gdLst/>
                <a:ahLst/>
                <a:cxnLst/>
                <a:rect l="l" t="t" r="r" b="b"/>
                <a:pathLst>
                  <a:path w="19735" h="33880" extrusionOk="0">
                    <a:moveTo>
                      <a:pt x="9763" y="0"/>
                    </a:moveTo>
                    <a:cubicBezTo>
                      <a:pt x="9732" y="0"/>
                      <a:pt x="9700" y="1"/>
                      <a:pt x="9668" y="1"/>
                    </a:cubicBezTo>
                    <a:cubicBezTo>
                      <a:pt x="8992" y="21"/>
                      <a:pt x="8057" y="121"/>
                      <a:pt x="7560" y="658"/>
                    </a:cubicBezTo>
                    <a:cubicBezTo>
                      <a:pt x="6943" y="1294"/>
                      <a:pt x="6883" y="2190"/>
                      <a:pt x="6903" y="3045"/>
                    </a:cubicBezTo>
                    <a:cubicBezTo>
                      <a:pt x="6963" y="4437"/>
                      <a:pt x="7401" y="5730"/>
                      <a:pt x="7978" y="6964"/>
                    </a:cubicBezTo>
                    <a:cubicBezTo>
                      <a:pt x="8037" y="7063"/>
                      <a:pt x="7958" y="7143"/>
                      <a:pt x="7878" y="7163"/>
                    </a:cubicBezTo>
                    <a:cubicBezTo>
                      <a:pt x="7878" y="7242"/>
                      <a:pt x="7838" y="7322"/>
                      <a:pt x="7739" y="7342"/>
                    </a:cubicBezTo>
                    <a:cubicBezTo>
                      <a:pt x="6520" y="7529"/>
                      <a:pt x="5223" y="7633"/>
                      <a:pt x="3923" y="7633"/>
                    </a:cubicBezTo>
                    <a:cubicBezTo>
                      <a:pt x="2592" y="7633"/>
                      <a:pt x="1258" y="7524"/>
                      <a:pt x="1" y="7282"/>
                    </a:cubicBezTo>
                    <a:lnTo>
                      <a:pt x="1" y="7282"/>
                    </a:lnTo>
                    <a:cubicBezTo>
                      <a:pt x="219" y="9669"/>
                      <a:pt x="140" y="12355"/>
                      <a:pt x="319" y="14782"/>
                    </a:cubicBezTo>
                    <a:cubicBezTo>
                      <a:pt x="1357" y="14052"/>
                      <a:pt x="2568" y="13282"/>
                      <a:pt x="3864" y="13282"/>
                    </a:cubicBezTo>
                    <a:cubicBezTo>
                      <a:pt x="4157" y="13282"/>
                      <a:pt x="4454" y="13321"/>
                      <a:pt x="4755" y="13409"/>
                    </a:cubicBezTo>
                    <a:cubicBezTo>
                      <a:pt x="5988" y="13787"/>
                      <a:pt x="6804" y="14841"/>
                      <a:pt x="6963" y="16114"/>
                    </a:cubicBezTo>
                    <a:cubicBezTo>
                      <a:pt x="7142" y="17726"/>
                      <a:pt x="6187" y="19456"/>
                      <a:pt x="4894" y="20391"/>
                    </a:cubicBezTo>
                    <a:cubicBezTo>
                      <a:pt x="4351" y="20787"/>
                      <a:pt x="3781" y="20938"/>
                      <a:pt x="3201" y="20938"/>
                    </a:cubicBezTo>
                    <a:cubicBezTo>
                      <a:pt x="2294" y="20938"/>
                      <a:pt x="1364" y="20569"/>
                      <a:pt x="478" y="20192"/>
                    </a:cubicBezTo>
                    <a:lnTo>
                      <a:pt x="478" y="20192"/>
                    </a:lnTo>
                    <a:cubicBezTo>
                      <a:pt x="498" y="22341"/>
                      <a:pt x="478" y="24728"/>
                      <a:pt x="538" y="26857"/>
                    </a:cubicBezTo>
                    <a:cubicBezTo>
                      <a:pt x="2293" y="27020"/>
                      <a:pt x="3948" y="27173"/>
                      <a:pt x="5653" y="27173"/>
                    </a:cubicBezTo>
                    <a:cubicBezTo>
                      <a:pt x="6228" y="27173"/>
                      <a:pt x="6808" y="27155"/>
                      <a:pt x="7401" y="27115"/>
                    </a:cubicBezTo>
                    <a:cubicBezTo>
                      <a:pt x="7414" y="27112"/>
                      <a:pt x="7427" y="27111"/>
                      <a:pt x="7439" y="27111"/>
                    </a:cubicBezTo>
                    <a:cubicBezTo>
                      <a:pt x="7591" y="27111"/>
                      <a:pt x="7652" y="27323"/>
                      <a:pt x="7560" y="27433"/>
                    </a:cubicBezTo>
                    <a:lnTo>
                      <a:pt x="7659" y="27453"/>
                    </a:lnTo>
                    <a:cubicBezTo>
                      <a:pt x="7692" y="27414"/>
                      <a:pt x="7745" y="27396"/>
                      <a:pt x="7800" y="27396"/>
                    </a:cubicBezTo>
                    <a:cubicBezTo>
                      <a:pt x="7909" y="27396"/>
                      <a:pt x="8024" y="27467"/>
                      <a:pt x="7997" y="27573"/>
                    </a:cubicBezTo>
                    <a:cubicBezTo>
                      <a:pt x="7838" y="28806"/>
                      <a:pt x="7480" y="30000"/>
                      <a:pt x="7739" y="31233"/>
                    </a:cubicBezTo>
                    <a:cubicBezTo>
                      <a:pt x="8013" y="32605"/>
                      <a:pt x="8712" y="33880"/>
                      <a:pt x="10558" y="33880"/>
                    </a:cubicBezTo>
                    <a:cubicBezTo>
                      <a:pt x="10586" y="33880"/>
                      <a:pt x="10614" y="33879"/>
                      <a:pt x="10643" y="33879"/>
                    </a:cubicBezTo>
                    <a:cubicBezTo>
                      <a:pt x="10524" y="33739"/>
                      <a:pt x="10345" y="33521"/>
                      <a:pt x="10265" y="33381"/>
                    </a:cubicBezTo>
                    <a:cubicBezTo>
                      <a:pt x="9987" y="32725"/>
                      <a:pt x="10026" y="31989"/>
                      <a:pt x="10663" y="31690"/>
                    </a:cubicBezTo>
                    <a:cubicBezTo>
                      <a:pt x="10847" y="31601"/>
                      <a:pt x="11042" y="31558"/>
                      <a:pt x="11233" y="31558"/>
                    </a:cubicBezTo>
                    <a:cubicBezTo>
                      <a:pt x="11682" y="31558"/>
                      <a:pt x="12111" y="31795"/>
                      <a:pt x="12334" y="32228"/>
                    </a:cubicBezTo>
                    <a:cubicBezTo>
                      <a:pt x="12513" y="32546"/>
                      <a:pt x="12334" y="33242"/>
                      <a:pt x="12235" y="33600"/>
                    </a:cubicBezTo>
                    <a:cubicBezTo>
                      <a:pt x="13050" y="33123"/>
                      <a:pt x="14104" y="32029"/>
                      <a:pt x="14224" y="31054"/>
                    </a:cubicBezTo>
                    <a:cubicBezTo>
                      <a:pt x="14403" y="29721"/>
                      <a:pt x="13627" y="28528"/>
                      <a:pt x="13030" y="27374"/>
                    </a:cubicBezTo>
                    <a:cubicBezTo>
                      <a:pt x="12971" y="27274"/>
                      <a:pt x="13010" y="27215"/>
                      <a:pt x="13070" y="27175"/>
                    </a:cubicBezTo>
                    <a:cubicBezTo>
                      <a:pt x="13050" y="27075"/>
                      <a:pt x="13110" y="26916"/>
                      <a:pt x="13269" y="26916"/>
                    </a:cubicBezTo>
                    <a:cubicBezTo>
                      <a:pt x="15318" y="26837"/>
                      <a:pt x="17387" y="26638"/>
                      <a:pt x="19416" y="26638"/>
                    </a:cubicBezTo>
                    <a:cubicBezTo>
                      <a:pt x="19436" y="26638"/>
                      <a:pt x="19476" y="26638"/>
                      <a:pt x="19495" y="26658"/>
                    </a:cubicBezTo>
                    <a:cubicBezTo>
                      <a:pt x="19476" y="26638"/>
                      <a:pt x="19476" y="26618"/>
                      <a:pt x="19476" y="26578"/>
                    </a:cubicBezTo>
                    <a:cubicBezTo>
                      <a:pt x="19495" y="24390"/>
                      <a:pt x="19515" y="21844"/>
                      <a:pt x="19734" y="19655"/>
                    </a:cubicBezTo>
                    <a:lnTo>
                      <a:pt x="19734" y="19655"/>
                    </a:lnTo>
                    <a:cubicBezTo>
                      <a:pt x="19011" y="20176"/>
                      <a:pt x="18186" y="20418"/>
                      <a:pt x="17383" y="20418"/>
                    </a:cubicBezTo>
                    <a:cubicBezTo>
                      <a:pt x="15579" y="20418"/>
                      <a:pt x="13886" y="19199"/>
                      <a:pt x="13707" y="17189"/>
                    </a:cubicBezTo>
                    <a:cubicBezTo>
                      <a:pt x="13567" y="15737"/>
                      <a:pt x="14144" y="14225"/>
                      <a:pt x="15338" y="13349"/>
                    </a:cubicBezTo>
                    <a:cubicBezTo>
                      <a:pt x="15804" y="13005"/>
                      <a:pt x="16319" y="12865"/>
                      <a:pt x="16848" y="12865"/>
                    </a:cubicBezTo>
                    <a:cubicBezTo>
                      <a:pt x="17784" y="12865"/>
                      <a:pt x="18761" y="13305"/>
                      <a:pt x="19575" y="13827"/>
                    </a:cubicBezTo>
                    <a:cubicBezTo>
                      <a:pt x="19495" y="11758"/>
                      <a:pt x="19515" y="9311"/>
                      <a:pt x="19734" y="7242"/>
                    </a:cubicBezTo>
                    <a:lnTo>
                      <a:pt x="19734" y="7242"/>
                    </a:lnTo>
                    <a:cubicBezTo>
                      <a:pt x="18705" y="7312"/>
                      <a:pt x="17640" y="7364"/>
                      <a:pt x="16574" y="7364"/>
                    </a:cubicBezTo>
                    <a:cubicBezTo>
                      <a:pt x="14919" y="7364"/>
                      <a:pt x="13262" y="7239"/>
                      <a:pt x="11737" y="6864"/>
                    </a:cubicBezTo>
                    <a:cubicBezTo>
                      <a:pt x="11717" y="6864"/>
                      <a:pt x="11717" y="6844"/>
                      <a:pt x="11678" y="6844"/>
                    </a:cubicBezTo>
                    <a:cubicBezTo>
                      <a:pt x="11651" y="6858"/>
                      <a:pt x="11622" y="6864"/>
                      <a:pt x="11592" y="6864"/>
                    </a:cubicBezTo>
                    <a:cubicBezTo>
                      <a:pt x="11444" y="6864"/>
                      <a:pt x="11286" y="6712"/>
                      <a:pt x="11419" y="6546"/>
                    </a:cubicBezTo>
                    <a:cubicBezTo>
                      <a:pt x="12957" y="4475"/>
                      <a:pt x="13322" y="0"/>
                      <a:pt x="97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419;p24">
                <a:extLst>
                  <a:ext uri="{FF2B5EF4-FFF2-40B4-BE49-F238E27FC236}">
                    <a16:creationId xmlns:a16="http://schemas.microsoft.com/office/drawing/2014/main" id="{0E6D6F27-CEFE-4243-BC1E-BABE3CF1514F}"/>
                  </a:ext>
                </a:extLst>
              </p:cNvPr>
              <p:cNvSpPr/>
              <p:nvPr/>
            </p:nvSpPr>
            <p:spPr>
              <a:xfrm>
                <a:off x="5951646" y="2954983"/>
                <a:ext cx="49870" cy="47674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560" extrusionOk="0">
                    <a:moveTo>
                      <a:pt x="677" y="1"/>
                    </a:moveTo>
                    <a:cubicBezTo>
                      <a:pt x="319" y="120"/>
                      <a:pt x="1" y="438"/>
                      <a:pt x="41" y="876"/>
                    </a:cubicBezTo>
                    <a:cubicBezTo>
                      <a:pt x="77" y="1276"/>
                      <a:pt x="429" y="1560"/>
                      <a:pt x="824" y="1560"/>
                    </a:cubicBezTo>
                    <a:cubicBezTo>
                      <a:pt x="861" y="1560"/>
                      <a:pt x="898" y="1557"/>
                      <a:pt x="936" y="1552"/>
                    </a:cubicBezTo>
                    <a:cubicBezTo>
                      <a:pt x="1314" y="1473"/>
                      <a:pt x="1632" y="1174"/>
                      <a:pt x="1572" y="776"/>
                    </a:cubicBezTo>
                    <a:cubicBezTo>
                      <a:pt x="1552" y="339"/>
                      <a:pt x="1254" y="180"/>
                      <a:pt x="916" y="60"/>
                    </a:cubicBezTo>
                    <a:cubicBezTo>
                      <a:pt x="896" y="65"/>
                      <a:pt x="875" y="68"/>
                      <a:pt x="853" y="68"/>
                    </a:cubicBezTo>
                    <a:cubicBezTo>
                      <a:pt x="789" y="68"/>
                      <a:pt x="722" y="45"/>
                      <a:pt x="6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420;p24">
                <a:extLst>
                  <a:ext uri="{FF2B5EF4-FFF2-40B4-BE49-F238E27FC236}">
                    <a16:creationId xmlns:a16="http://schemas.microsoft.com/office/drawing/2014/main" id="{B0ED36B1-2D22-4017-A31D-E3E17A32E7FE}"/>
                  </a:ext>
                </a:extLst>
              </p:cNvPr>
              <p:cNvSpPr/>
              <p:nvPr/>
            </p:nvSpPr>
            <p:spPr>
              <a:xfrm>
                <a:off x="5698345" y="2334944"/>
                <a:ext cx="264872" cy="228436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7475" extrusionOk="0">
                    <a:moveTo>
                      <a:pt x="3476" y="0"/>
                    </a:moveTo>
                    <a:cubicBezTo>
                      <a:pt x="1845" y="497"/>
                      <a:pt x="770" y="1830"/>
                      <a:pt x="452" y="3561"/>
                    </a:cubicBezTo>
                    <a:cubicBezTo>
                      <a:pt x="0" y="5990"/>
                      <a:pt x="2025" y="7474"/>
                      <a:pt x="4234" y="7474"/>
                    </a:cubicBezTo>
                    <a:cubicBezTo>
                      <a:pt x="4359" y="7474"/>
                      <a:pt x="4484" y="7469"/>
                      <a:pt x="4610" y="7460"/>
                    </a:cubicBezTo>
                    <a:cubicBezTo>
                      <a:pt x="6639" y="7301"/>
                      <a:pt x="8429" y="5650"/>
                      <a:pt x="8528" y="3561"/>
                    </a:cubicBezTo>
                    <a:cubicBezTo>
                      <a:pt x="8668" y="716"/>
                      <a:pt x="5743" y="239"/>
                      <a:pt x="3575" y="40"/>
                    </a:cubicBezTo>
                    <a:cubicBezTo>
                      <a:pt x="3555" y="40"/>
                      <a:pt x="3496" y="40"/>
                      <a:pt x="3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421;p24">
                <a:extLst>
                  <a:ext uri="{FF2B5EF4-FFF2-40B4-BE49-F238E27FC236}">
                    <a16:creationId xmlns:a16="http://schemas.microsoft.com/office/drawing/2014/main" id="{8CC1B83B-16C7-4FA7-A9D6-39A5483F718F}"/>
                  </a:ext>
                </a:extLst>
              </p:cNvPr>
              <p:cNvSpPr/>
              <p:nvPr/>
            </p:nvSpPr>
            <p:spPr>
              <a:xfrm>
                <a:off x="5891934" y="2386314"/>
                <a:ext cx="42842" cy="4119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348" extrusionOk="0">
                    <a:moveTo>
                      <a:pt x="155" y="0"/>
                    </a:moveTo>
                    <a:cubicBezTo>
                      <a:pt x="34" y="0"/>
                      <a:pt x="1" y="193"/>
                      <a:pt x="125" y="229"/>
                    </a:cubicBezTo>
                    <a:cubicBezTo>
                      <a:pt x="602" y="348"/>
                      <a:pt x="940" y="746"/>
                      <a:pt x="1040" y="1223"/>
                    </a:cubicBezTo>
                    <a:cubicBezTo>
                      <a:pt x="1063" y="1310"/>
                      <a:pt x="1128" y="1347"/>
                      <a:pt x="1195" y="1347"/>
                    </a:cubicBezTo>
                    <a:cubicBezTo>
                      <a:pt x="1296" y="1347"/>
                      <a:pt x="1402" y="1263"/>
                      <a:pt x="1378" y="1144"/>
                    </a:cubicBezTo>
                    <a:cubicBezTo>
                      <a:pt x="1239" y="587"/>
                      <a:pt x="781" y="129"/>
                      <a:pt x="204" y="10"/>
                    </a:cubicBezTo>
                    <a:cubicBezTo>
                      <a:pt x="187" y="3"/>
                      <a:pt x="170" y="0"/>
                      <a:pt x="15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422;p24">
                <a:extLst>
                  <a:ext uri="{FF2B5EF4-FFF2-40B4-BE49-F238E27FC236}">
                    <a16:creationId xmlns:a16="http://schemas.microsoft.com/office/drawing/2014/main" id="{D89236EE-210C-41B0-A0CC-1281408AB490}"/>
                  </a:ext>
                </a:extLst>
              </p:cNvPr>
              <p:cNvSpPr/>
              <p:nvPr/>
            </p:nvSpPr>
            <p:spPr>
              <a:xfrm>
                <a:off x="5879314" y="2366542"/>
                <a:ext cx="53567" cy="2863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937" extrusionOk="0">
                    <a:moveTo>
                      <a:pt x="140" y="0"/>
                    </a:moveTo>
                    <a:cubicBezTo>
                      <a:pt x="1" y="0"/>
                      <a:pt x="1" y="199"/>
                      <a:pt x="140" y="239"/>
                    </a:cubicBezTo>
                    <a:cubicBezTo>
                      <a:pt x="637" y="279"/>
                      <a:pt x="1055" y="538"/>
                      <a:pt x="1413" y="876"/>
                    </a:cubicBezTo>
                    <a:cubicBezTo>
                      <a:pt x="1447" y="919"/>
                      <a:pt x="1486" y="937"/>
                      <a:pt x="1524" y="937"/>
                    </a:cubicBezTo>
                    <a:cubicBezTo>
                      <a:pt x="1644" y="937"/>
                      <a:pt x="1752" y="762"/>
                      <a:pt x="1632" y="657"/>
                    </a:cubicBezTo>
                    <a:cubicBezTo>
                      <a:pt x="1234" y="239"/>
                      <a:pt x="717" y="40"/>
                      <a:pt x="14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423;p24">
                <a:extLst>
                  <a:ext uri="{FF2B5EF4-FFF2-40B4-BE49-F238E27FC236}">
                    <a16:creationId xmlns:a16="http://schemas.microsoft.com/office/drawing/2014/main" id="{804B91D2-A124-4A87-B043-1BAF76C16EA8}"/>
                  </a:ext>
                </a:extLst>
              </p:cNvPr>
              <p:cNvSpPr/>
              <p:nvPr/>
            </p:nvSpPr>
            <p:spPr>
              <a:xfrm>
                <a:off x="5582069" y="2610310"/>
                <a:ext cx="326446" cy="539659"/>
              </a:xfrm>
              <a:custGeom>
                <a:avLst/>
                <a:gdLst/>
                <a:ahLst/>
                <a:cxnLst/>
                <a:rect l="l" t="t" r="r" b="b"/>
                <a:pathLst>
                  <a:path w="10683" h="17659" extrusionOk="0">
                    <a:moveTo>
                      <a:pt x="6689" y="0"/>
                    </a:moveTo>
                    <a:cubicBezTo>
                      <a:pt x="5426" y="0"/>
                      <a:pt x="4267" y="368"/>
                      <a:pt x="3481" y="1592"/>
                    </a:cubicBezTo>
                    <a:cubicBezTo>
                      <a:pt x="2506" y="3104"/>
                      <a:pt x="1790" y="4814"/>
                      <a:pt x="1233" y="6525"/>
                    </a:cubicBezTo>
                    <a:cubicBezTo>
                      <a:pt x="99" y="10086"/>
                      <a:pt x="0" y="13687"/>
                      <a:pt x="239" y="17367"/>
                    </a:cubicBezTo>
                    <a:cubicBezTo>
                      <a:pt x="239" y="17426"/>
                      <a:pt x="239" y="17446"/>
                      <a:pt x="219" y="17466"/>
                    </a:cubicBezTo>
                    <a:cubicBezTo>
                      <a:pt x="325" y="17470"/>
                      <a:pt x="428" y="17472"/>
                      <a:pt x="529" y="17472"/>
                    </a:cubicBezTo>
                    <a:cubicBezTo>
                      <a:pt x="1561" y="17472"/>
                      <a:pt x="2301" y="17248"/>
                      <a:pt x="2646" y="16034"/>
                    </a:cubicBezTo>
                    <a:cubicBezTo>
                      <a:pt x="2805" y="15377"/>
                      <a:pt x="2666" y="14462"/>
                      <a:pt x="2666" y="13786"/>
                    </a:cubicBezTo>
                    <a:cubicBezTo>
                      <a:pt x="2666" y="12891"/>
                      <a:pt x="2447" y="11777"/>
                      <a:pt x="2884" y="10961"/>
                    </a:cubicBezTo>
                    <a:cubicBezTo>
                      <a:pt x="2865" y="10882"/>
                      <a:pt x="2884" y="10782"/>
                      <a:pt x="2984" y="10762"/>
                    </a:cubicBezTo>
                    <a:lnTo>
                      <a:pt x="3004" y="10762"/>
                    </a:lnTo>
                    <a:cubicBezTo>
                      <a:pt x="3004" y="10742"/>
                      <a:pt x="3024" y="10742"/>
                      <a:pt x="3024" y="10703"/>
                    </a:cubicBezTo>
                    <a:cubicBezTo>
                      <a:pt x="3076" y="10650"/>
                      <a:pt x="3140" y="10625"/>
                      <a:pt x="3203" y="10625"/>
                    </a:cubicBezTo>
                    <a:cubicBezTo>
                      <a:pt x="3259" y="10625"/>
                      <a:pt x="3315" y="10645"/>
                      <a:pt x="3362" y="10683"/>
                    </a:cubicBezTo>
                    <a:cubicBezTo>
                      <a:pt x="3849" y="10589"/>
                      <a:pt x="4534" y="10499"/>
                      <a:pt x="5203" y="10499"/>
                    </a:cubicBezTo>
                    <a:cubicBezTo>
                      <a:pt x="6091" y="10499"/>
                      <a:pt x="6952" y="10658"/>
                      <a:pt x="7281" y="11180"/>
                    </a:cubicBezTo>
                    <a:cubicBezTo>
                      <a:pt x="7698" y="11837"/>
                      <a:pt x="7380" y="13150"/>
                      <a:pt x="7360" y="13866"/>
                    </a:cubicBezTo>
                    <a:cubicBezTo>
                      <a:pt x="7340" y="15059"/>
                      <a:pt x="7301" y="16273"/>
                      <a:pt x="7261" y="17466"/>
                    </a:cubicBezTo>
                    <a:lnTo>
                      <a:pt x="7261" y="17526"/>
                    </a:lnTo>
                    <a:cubicBezTo>
                      <a:pt x="7612" y="17610"/>
                      <a:pt x="7967" y="17658"/>
                      <a:pt x="8319" y="17658"/>
                    </a:cubicBezTo>
                    <a:cubicBezTo>
                      <a:pt x="8805" y="17658"/>
                      <a:pt x="9286" y="17566"/>
                      <a:pt x="9747" y="17347"/>
                    </a:cubicBezTo>
                    <a:cubicBezTo>
                      <a:pt x="9568" y="14482"/>
                      <a:pt x="9568" y="11598"/>
                      <a:pt x="9787" y="8733"/>
                    </a:cubicBezTo>
                    <a:cubicBezTo>
                      <a:pt x="9986" y="6048"/>
                      <a:pt x="10682" y="3322"/>
                      <a:pt x="10523" y="617"/>
                    </a:cubicBezTo>
                    <a:cubicBezTo>
                      <a:pt x="9320" y="368"/>
                      <a:pt x="7952" y="0"/>
                      <a:pt x="66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424;p24">
                <a:extLst>
                  <a:ext uri="{FF2B5EF4-FFF2-40B4-BE49-F238E27FC236}">
                    <a16:creationId xmlns:a16="http://schemas.microsoft.com/office/drawing/2014/main" id="{EDC53E6F-0E25-4365-A78E-EDA3FB55D65D}"/>
                  </a:ext>
                </a:extLst>
              </p:cNvPr>
              <p:cNvSpPr/>
              <p:nvPr/>
            </p:nvSpPr>
            <p:spPr>
              <a:xfrm>
                <a:off x="5231896" y="1325800"/>
                <a:ext cx="784197" cy="1837634"/>
              </a:xfrm>
              <a:custGeom>
                <a:avLst/>
                <a:gdLst/>
                <a:ahLst/>
                <a:cxnLst/>
                <a:rect l="l" t="t" r="r" b="b"/>
                <a:pathLst>
                  <a:path w="25663" h="60132" extrusionOk="0">
                    <a:moveTo>
                      <a:pt x="11687" y="32210"/>
                    </a:moveTo>
                    <a:cubicBezTo>
                      <a:pt x="12051" y="32210"/>
                      <a:pt x="12371" y="32407"/>
                      <a:pt x="12474" y="32764"/>
                    </a:cubicBezTo>
                    <a:cubicBezTo>
                      <a:pt x="12573" y="33142"/>
                      <a:pt x="12434" y="33500"/>
                      <a:pt x="12175" y="33739"/>
                    </a:cubicBezTo>
                    <a:cubicBezTo>
                      <a:pt x="11996" y="33799"/>
                      <a:pt x="11837" y="33839"/>
                      <a:pt x="11678" y="33898"/>
                    </a:cubicBezTo>
                    <a:cubicBezTo>
                      <a:pt x="11658" y="33868"/>
                      <a:pt x="11633" y="33854"/>
                      <a:pt x="11608" y="33854"/>
                    </a:cubicBezTo>
                    <a:cubicBezTo>
                      <a:pt x="11583" y="33854"/>
                      <a:pt x="11558" y="33868"/>
                      <a:pt x="11539" y="33898"/>
                    </a:cubicBezTo>
                    <a:cubicBezTo>
                      <a:pt x="11479" y="33898"/>
                      <a:pt x="11439" y="33918"/>
                      <a:pt x="11379" y="33918"/>
                    </a:cubicBezTo>
                    <a:cubicBezTo>
                      <a:pt x="11240" y="33859"/>
                      <a:pt x="11041" y="33660"/>
                      <a:pt x="11001" y="33620"/>
                    </a:cubicBezTo>
                    <a:cubicBezTo>
                      <a:pt x="10882" y="33461"/>
                      <a:pt x="10803" y="33262"/>
                      <a:pt x="10803" y="33063"/>
                    </a:cubicBezTo>
                    <a:cubicBezTo>
                      <a:pt x="10783" y="32625"/>
                      <a:pt x="11081" y="32307"/>
                      <a:pt x="11499" y="32227"/>
                    </a:cubicBezTo>
                    <a:cubicBezTo>
                      <a:pt x="11562" y="32216"/>
                      <a:pt x="11625" y="32210"/>
                      <a:pt x="11687" y="32210"/>
                    </a:cubicBezTo>
                    <a:close/>
                    <a:moveTo>
                      <a:pt x="18760" y="33142"/>
                    </a:moveTo>
                    <a:cubicBezTo>
                      <a:pt x="18799" y="33162"/>
                      <a:pt x="18839" y="33162"/>
                      <a:pt x="18899" y="33162"/>
                    </a:cubicBezTo>
                    <a:cubicBezTo>
                      <a:pt x="20988" y="33361"/>
                      <a:pt x="23852" y="33839"/>
                      <a:pt x="23713" y="36584"/>
                    </a:cubicBezTo>
                    <a:cubicBezTo>
                      <a:pt x="23613" y="38593"/>
                      <a:pt x="21883" y="40244"/>
                      <a:pt x="19894" y="40383"/>
                    </a:cubicBezTo>
                    <a:cubicBezTo>
                      <a:pt x="19767" y="40393"/>
                      <a:pt x="19641" y="40398"/>
                      <a:pt x="19515" y="40398"/>
                    </a:cubicBezTo>
                    <a:cubicBezTo>
                      <a:pt x="17350" y="40398"/>
                      <a:pt x="15383" y="38954"/>
                      <a:pt x="15815" y="36604"/>
                    </a:cubicBezTo>
                    <a:cubicBezTo>
                      <a:pt x="16114" y="34913"/>
                      <a:pt x="17168" y="33620"/>
                      <a:pt x="18760" y="33142"/>
                    </a:cubicBezTo>
                    <a:close/>
                    <a:moveTo>
                      <a:pt x="24270" y="53294"/>
                    </a:moveTo>
                    <a:cubicBezTo>
                      <a:pt x="24299" y="53323"/>
                      <a:pt x="24360" y="53341"/>
                      <a:pt x="24422" y="53341"/>
                    </a:cubicBezTo>
                    <a:cubicBezTo>
                      <a:pt x="24445" y="53341"/>
                      <a:pt x="24467" y="53339"/>
                      <a:pt x="24489" y="53333"/>
                    </a:cubicBezTo>
                    <a:cubicBezTo>
                      <a:pt x="24807" y="53513"/>
                      <a:pt x="25105" y="53652"/>
                      <a:pt x="25125" y="54089"/>
                    </a:cubicBezTo>
                    <a:cubicBezTo>
                      <a:pt x="25185" y="54487"/>
                      <a:pt x="24887" y="54786"/>
                      <a:pt x="24509" y="54825"/>
                    </a:cubicBezTo>
                    <a:cubicBezTo>
                      <a:pt x="24461" y="54834"/>
                      <a:pt x="24414" y="54838"/>
                      <a:pt x="24368" y="54838"/>
                    </a:cubicBezTo>
                    <a:cubicBezTo>
                      <a:pt x="23988" y="54838"/>
                      <a:pt x="23667" y="54557"/>
                      <a:pt x="23613" y="54149"/>
                    </a:cubicBezTo>
                    <a:cubicBezTo>
                      <a:pt x="23574" y="53731"/>
                      <a:pt x="23892" y="53413"/>
                      <a:pt x="24270" y="53294"/>
                    </a:cubicBezTo>
                    <a:close/>
                    <a:moveTo>
                      <a:pt x="18110" y="42032"/>
                    </a:moveTo>
                    <a:cubicBezTo>
                      <a:pt x="19372" y="42032"/>
                      <a:pt x="20745" y="42402"/>
                      <a:pt x="21962" y="42651"/>
                    </a:cubicBezTo>
                    <a:cubicBezTo>
                      <a:pt x="22121" y="45356"/>
                      <a:pt x="21445" y="48082"/>
                      <a:pt x="21246" y="50767"/>
                    </a:cubicBezTo>
                    <a:cubicBezTo>
                      <a:pt x="21027" y="53632"/>
                      <a:pt x="21027" y="56516"/>
                      <a:pt x="21206" y="59381"/>
                    </a:cubicBezTo>
                    <a:cubicBezTo>
                      <a:pt x="20745" y="59600"/>
                      <a:pt x="20271" y="59692"/>
                      <a:pt x="19787" y="59692"/>
                    </a:cubicBezTo>
                    <a:cubicBezTo>
                      <a:pt x="19436" y="59692"/>
                      <a:pt x="19079" y="59644"/>
                      <a:pt x="18720" y="59560"/>
                    </a:cubicBezTo>
                    <a:lnTo>
                      <a:pt x="18720" y="59500"/>
                    </a:lnTo>
                    <a:cubicBezTo>
                      <a:pt x="18760" y="58307"/>
                      <a:pt x="18799" y="57093"/>
                      <a:pt x="18819" y="55900"/>
                    </a:cubicBezTo>
                    <a:cubicBezTo>
                      <a:pt x="18839" y="55184"/>
                      <a:pt x="19177" y="53851"/>
                      <a:pt x="18740" y="53214"/>
                    </a:cubicBezTo>
                    <a:cubicBezTo>
                      <a:pt x="18422" y="52692"/>
                      <a:pt x="17560" y="52533"/>
                      <a:pt x="16668" y="52533"/>
                    </a:cubicBezTo>
                    <a:cubicBezTo>
                      <a:pt x="15996" y="52533"/>
                      <a:pt x="15308" y="52623"/>
                      <a:pt x="14821" y="52717"/>
                    </a:cubicBezTo>
                    <a:cubicBezTo>
                      <a:pt x="14774" y="52679"/>
                      <a:pt x="14723" y="52659"/>
                      <a:pt x="14671" y="52659"/>
                    </a:cubicBezTo>
                    <a:cubicBezTo>
                      <a:pt x="14613" y="52659"/>
                      <a:pt x="14555" y="52684"/>
                      <a:pt x="14503" y="52737"/>
                    </a:cubicBezTo>
                    <a:cubicBezTo>
                      <a:pt x="14503" y="52776"/>
                      <a:pt x="14463" y="52776"/>
                      <a:pt x="14463" y="52796"/>
                    </a:cubicBezTo>
                    <a:lnTo>
                      <a:pt x="14443" y="52796"/>
                    </a:lnTo>
                    <a:cubicBezTo>
                      <a:pt x="14343" y="52816"/>
                      <a:pt x="14324" y="52916"/>
                      <a:pt x="14343" y="52995"/>
                    </a:cubicBezTo>
                    <a:cubicBezTo>
                      <a:pt x="13906" y="53811"/>
                      <a:pt x="14125" y="54925"/>
                      <a:pt x="14125" y="55820"/>
                    </a:cubicBezTo>
                    <a:cubicBezTo>
                      <a:pt x="14125" y="56496"/>
                      <a:pt x="14264" y="57411"/>
                      <a:pt x="14105" y="58068"/>
                    </a:cubicBezTo>
                    <a:cubicBezTo>
                      <a:pt x="13749" y="59323"/>
                      <a:pt x="12970" y="59502"/>
                      <a:pt x="11883" y="59502"/>
                    </a:cubicBezTo>
                    <a:cubicBezTo>
                      <a:pt x="11816" y="59502"/>
                      <a:pt x="11747" y="59501"/>
                      <a:pt x="11678" y="59500"/>
                    </a:cubicBezTo>
                    <a:cubicBezTo>
                      <a:pt x="11718" y="59480"/>
                      <a:pt x="11718" y="59460"/>
                      <a:pt x="11718" y="59401"/>
                    </a:cubicBezTo>
                    <a:cubicBezTo>
                      <a:pt x="11459" y="55721"/>
                      <a:pt x="11558" y="52120"/>
                      <a:pt x="12712" y="48559"/>
                    </a:cubicBezTo>
                    <a:cubicBezTo>
                      <a:pt x="13249" y="46848"/>
                      <a:pt x="13965" y="45138"/>
                      <a:pt x="14940" y="43606"/>
                    </a:cubicBezTo>
                    <a:cubicBezTo>
                      <a:pt x="15713" y="42397"/>
                      <a:pt x="16857" y="42032"/>
                      <a:pt x="18110" y="42032"/>
                    </a:cubicBezTo>
                    <a:close/>
                    <a:moveTo>
                      <a:pt x="10199" y="1"/>
                    </a:moveTo>
                    <a:cubicBezTo>
                      <a:pt x="10175" y="1"/>
                      <a:pt x="10151" y="1"/>
                      <a:pt x="10126" y="1"/>
                    </a:cubicBezTo>
                    <a:cubicBezTo>
                      <a:pt x="8754" y="21"/>
                      <a:pt x="7441" y="498"/>
                      <a:pt x="7083" y="1931"/>
                    </a:cubicBezTo>
                    <a:cubicBezTo>
                      <a:pt x="6665" y="3701"/>
                      <a:pt x="7242" y="5770"/>
                      <a:pt x="8137" y="7302"/>
                    </a:cubicBezTo>
                    <a:cubicBezTo>
                      <a:pt x="6932" y="7368"/>
                      <a:pt x="5745" y="7389"/>
                      <a:pt x="4564" y="7389"/>
                    </a:cubicBezTo>
                    <a:cubicBezTo>
                      <a:pt x="3248" y="7389"/>
                      <a:pt x="1938" y="7362"/>
                      <a:pt x="617" y="7341"/>
                    </a:cubicBezTo>
                    <a:cubicBezTo>
                      <a:pt x="518" y="7341"/>
                      <a:pt x="478" y="7401"/>
                      <a:pt x="478" y="7481"/>
                    </a:cubicBezTo>
                    <a:cubicBezTo>
                      <a:pt x="419" y="7501"/>
                      <a:pt x="339" y="7560"/>
                      <a:pt x="339" y="7600"/>
                    </a:cubicBezTo>
                    <a:cubicBezTo>
                      <a:pt x="1" y="9947"/>
                      <a:pt x="240" y="12533"/>
                      <a:pt x="518" y="14901"/>
                    </a:cubicBezTo>
                    <a:cubicBezTo>
                      <a:pt x="518" y="14941"/>
                      <a:pt x="538" y="15000"/>
                      <a:pt x="598" y="15020"/>
                    </a:cubicBezTo>
                    <a:cubicBezTo>
                      <a:pt x="621" y="15043"/>
                      <a:pt x="665" y="15053"/>
                      <a:pt x="709" y="15053"/>
                    </a:cubicBezTo>
                    <a:cubicBezTo>
                      <a:pt x="740" y="15053"/>
                      <a:pt x="772" y="15048"/>
                      <a:pt x="797" y="15040"/>
                    </a:cubicBezTo>
                    <a:cubicBezTo>
                      <a:pt x="811" y="15098"/>
                      <a:pt x="868" y="15135"/>
                      <a:pt x="929" y="15135"/>
                    </a:cubicBezTo>
                    <a:cubicBezTo>
                      <a:pt x="951" y="15135"/>
                      <a:pt x="974" y="15130"/>
                      <a:pt x="995" y="15120"/>
                    </a:cubicBezTo>
                    <a:cubicBezTo>
                      <a:pt x="2025" y="14578"/>
                      <a:pt x="3137" y="13904"/>
                      <a:pt x="4330" y="13904"/>
                    </a:cubicBezTo>
                    <a:cubicBezTo>
                      <a:pt x="4451" y="13904"/>
                      <a:pt x="4573" y="13911"/>
                      <a:pt x="4695" y="13926"/>
                    </a:cubicBezTo>
                    <a:cubicBezTo>
                      <a:pt x="6108" y="14105"/>
                      <a:pt x="7043" y="15318"/>
                      <a:pt x="7063" y="16711"/>
                    </a:cubicBezTo>
                    <a:cubicBezTo>
                      <a:pt x="7083" y="17944"/>
                      <a:pt x="6386" y="19237"/>
                      <a:pt x="5451" y="20033"/>
                    </a:cubicBezTo>
                    <a:cubicBezTo>
                      <a:pt x="4810" y="20588"/>
                      <a:pt x="4123" y="20802"/>
                      <a:pt x="3421" y="20802"/>
                    </a:cubicBezTo>
                    <a:cubicBezTo>
                      <a:pt x="2663" y="20802"/>
                      <a:pt x="1888" y="20553"/>
                      <a:pt x="1135" y="20212"/>
                    </a:cubicBezTo>
                    <a:cubicBezTo>
                      <a:pt x="1105" y="20202"/>
                      <a:pt x="1075" y="20197"/>
                      <a:pt x="1048" y="20197"/>
                    </a:cubicBezTo>
                    <a:cubicBezTo>
                      <a:pt x="1020" y="20197"/>
                      <a:pt x="995" y="20202"/>
                      <a:pt x="976" y="20212"/>
                    </a:cubicBezTo>
                    <a:cubicBezTo>
                      <a:pt x="896" y="20212"/>
                      <a:pt x="816" y="20232"/>
                      <a:pt x="797" y="20292"/>
                    </a:cubicBezTo>
                    <a:cubicBezTo>
                      <a:pt x="797" y="20312"/>
                      <a:pt x="777" y="20331"/>
                      <a:pt x="777" y="20371"/>
                    </a:cubicBezTo>
                    <a:cubicBezTo>
                      <a:pt x="578" y="22559"/>
                      <a:pt x="617" y="24787"/>
                      <a:pt x="777" y="26976"/>
                    </a:cubicBezTo>
                    <a:cubicBezTo>
                      <a:pt x="777" y="27095"/>
                      <a:pt x="876" y="27155"/>
                      <a:pt x="936" y="27175"/>
                    </a:cubicBezTo>
                    <a:cubicBezTo>
                      <a:pt x="936" y="27234"/>
                      <a:pt x="976" y="27254"/>
                      <a:pt x="1015" y="27274"/>
                    </a:cubicBezTo>
                    <a:cubicBezTo>
                      <a:pt x="2330" y="27680"/>
                      <a:pt x="3753" y="27843"/>
                      <a:pt x="5167" y="27843"/>
                    </a:cubicBezTo>
                    <a:cubicBezTo>
                      <a:pt x="6106" y="27843"/>
                      <a:pt x="7041" y="27771"/>
                      <a:pt x="7938" y="27652"/>
                    </a:cubicBezTo>
                    <a:cubicBezTo>
                      <a:pt x="7978" y="27652"/>
                      <a:pt x="8037" y="27632"/>
                      <a:pt x="8057" y="27572"/>
                    </a:cubicBezTo>
                    <a:cubicBezTo>
                      <a:pt x="8134" y="27458"/>
                      <a:pt x="8082" y="27253"/>
                      <a:pt x="7921" y="27253"/>
                    </a:cubicBezTo>
                    <a:cubicBezTo>
                      <a:pt x="7913" y="27253"/>
                      <a:pt x="7906" y="27253"/>
                      <a:pt x="7898" y="27254"/>
                    </a:cubicBezTo>
                    <a:cubicBezTo>
                      <a:pt x="7277" y="27302"/>
                      <a:pt x="6668" y="27323"/>
                      <a:pt x="6066" y="27323"/>
                    </a:cubicBezTo>
                    <a:cubicBezTo>
                      <a:pt x="4433" y="27323"/>
                      <a:pt x="2846" y="27170"/>
                      <a:pt x="1174" y="26996"/>
                    </a:cubicBezTo>
                    <a:cubicBezTo>
                      <a:pt x="1095" y="24887"/>
                      <a:pt x="1115" y="22778"/>
                      <a:pt x="1095" y="20670"/>
                    </a:cubicBezTo>
                    <a:lnTo>
                      <a:pt x="1095" y="20670"/>
                    </a:lnTo>
                    <a:cubicBezTo>
                      <a:pt x="1859" y="20998"/>
                      <a:pt x="2656" y="21237"/>
                      <a:pt x="3437" y="21237"/>
                    </a:cubicBezTo>
                    <a:cubicBezTo>
                      <a:pt x="4120" y="21237"/>
                      <a:pt x="4790" y="21054"/>
                      <a:pt x="5412" y="20590"/>
                    </a:cubicBezTo>
                    <a:cubicBezTo>
                      <a:pt x="6685" y="19635"/>
                      <a:pt x="7600" y="17944"/>
                      <a:pt x="7441" y="16353"/>
                    </a:cubicBezTo>
                    <a:cubicBezTo>
                      <a:pt x="7301" y="15100"/>
                      <a:pt x="6506" y="13966"/>
                      <a:pt x="5272" y="13608"/>
                    </a:cubicBezTo>
                    <a:cubicBezTo>
                      <a:pt x="4937" y="13507"/>
                      <a:pt x="4604" y="13462"/>
                      <a:pt x="4275" y="13462"/>
                    </a:cubicBezTo>
                    <a:cubicBezTo>
                      <a:pt x="3041" y="13462"/>
                      <a:pt x="1865" y="14095"/>
                      <a:pt x="876" y="14801"/>
                    </a:cubicBezTo>
                    <a:cubicBezTo>
                      <a:pt x="697" y="12414"/>
                      <a:pt x="797" y="9987"/>
                      <a:pt x="598" y="7600"/>
                    </a:cubicBezTo>
                    <a:lnTo>
                      <a:pt x="598" y="7600"/>
                    </a:lnTo>
                    <a:cubicBezTo>
                      <a:pt x="1825" y="7842"/>
                      <a:pt x="3134" y="7951"/>
                      <a:pt x="4442" y="7951"/>
                    </a:cubicBezTo>
                    <a:cubicBezTo>
                      <a:pt x="5720" y="7951"/>
                      <a:pt x="6997" y="7847"/>
                      <a:pt x="8197" y="7660"/>
                    </a:cubicBezTo>
                    <a:cubicBezTo>
                      <a:pt x="8296" y="7640"/>
                      <a:pt x="8356" y="7560"/>
                      <a:pt x="8356" y="7481"/>
                    </a:cubicBezTo>
                    <a:cubicBezTo>
                      <a:pt x="8435" y="7461"/>
                      <a:pt x="8495" y="7381"/>
                      <a:pt x="8455" y="7282"/>
                    </a:cubicBezTo>
                    <a:cubicBezTo>
                      <a:pt x="7878" y="6068"/>
                      <a:pt x="7461" y="4775"/>
                      <a:pt x="7381" y="3403"/>
                    </a:cubicBezTo>
                    <a:cubicBezTo>
                      <a:pt x="7361" y="2587"/>
                      <a:pt x="7401" y="1692"/>
                      <a:pt x="7998" y="1036"/>
                    </a:cubicBezTo>
                    <a:cubicBezTo>
                      <a:pt x="8475" y="518"/>
                      <a:pt x="9430" y="419"/>
                      <a:pt x="10067" y="419"/>
                    </a:cubicBezTo>
                    <a:cubicBezTo>
                      <a:pt x="10098" y="418"/>
                      <a:pt x="10130" y="418"/>
                      <a:pt x="10161" y="418"/>
                    </a:cubicBezTo>
                    <a:cubicBezTo>
                      <a:pt x="13661" y="418"/>
                      <a:pt x="13315" y="4833"/>
                      <a:pt x="11777" y="6884"/>
                    </a:cubicBezTo>
                    <a:cubicBezTo>
                      <a:pt x="11660" y="7035"/>
                      <a:pt x="11797" y="7200"/>
                      <a:pt x="11951" y="7200"/>
                    </a:cubicBezTo>
                    <a:cubicBezTo>
                      <a:pt x="11979" y="7200"/>
                      <a:pt x="12008" y="7195"/>
                      <a:pt x="12036" y="7182"/>
                    </a:cubicBezTo>
                    <a:cubicBezTo>
                      <a:pt x="12056" y="7182"/>
                      <a:pt x="12056" y="7202"/>
                      <a:pt x="12076" y="7202"/>
                    </a:cubicBezTo>
                    <a:cubicBezTo>
                      <a:pt x="13589" y="7583"/>
                      <a:pt x="15209" y="7708"/>
                      <a:pt x="16816" y="7708"/>
                    </a:cubicBezTo>
                    <a:cubicBezTo>
                      <a:pt x="17893" y="7708"/>
                      <a:pt x="18964" y="7652"/>
                      <a:pt x="19993" y="7580"/>
                    </a:cubicBezTo>
                    <a:lnTo>
                      <a:pt x="19993" y="7580"/>
                    </a:lnTo>
                    <a:cubicBezTo>
                      <a:pt x="19774" y="9629"/>
                      <a:pt x="19695" y="11758"/>
                      <a:pt x="19794" y="13807"/>
                    </a:cubicBezTo>
                    <a:cubicBezTo>
                      <a:pt x="19095" y="13341"/>
                      <a:pt x="18291" y="13054"/>
                      <a:pt x="17498" y="13054"/>
                    </a:cubicBezTo>
                    <a:cubicBezTo>
                      <a:pt x="16871" y="13054"/>
                      <a:pt x="16250" y="13234"/>
                      <a:pt x="15696" y="13647"/>
                    </a:cubicBezTo>
                    <a:cubicBezTo>
                      <a:pt x="14522" y="14523"/>
                      <a:pt x="13946" y="16015"/>
                      <a:pt x="14065" y="17427"/>
                    </a:cubicBezTo>
                    <a:cubicBezTo>
                      <a:pt x="14264" y="19493"/>
                      <a:pt x="16015" y="20855"/>
                      <a:pt x="17855" y="20855"/>
                    </a:cubicBezTo>
                    <a:cubicBezTo>
                      <a:pt x="18584" y="20855"/>
                      <a:pt x="19327" y="20641"/>
                      <a:pt x="19993" y="20172"/>
                    </a:cubicBezTo>
                    <a:lnTo>
                      <a:pt x="19993" y="20172"/>
                    </a:lnTo>
                    <a:cubicBezTo>
                      <a:pt x="19774" y="22321"/>
                      <a:pt x="19734" y="24569"/>
                      <a:pt x="19734" y="26737"/>
                    </a:cubicBezTo>
                    <a:cubicBezTo>
                      <a:pt x="19734" y="26757"/>
                      <a:pt x="19734" y="26777"/>
                      <a:pt x="19774" y="26797"/>
                    </a:cubicBezTo>
                    <a:cubicBezTo>
                      <a:pt x="19734" y="26777"/>
                      <a:pt x="19714" y="26777"/>
                      <a:pt x="19695" y="26777"/>
                    </a:cubicBezTo>
                    <a:cubicBezTo>
                      <a:pt x="17685" y="26777"/>
                      <a:pt x="15656" y="26956"/>
                      <a:pt x="13667" y="27055"/>
                    </a:cubicBezTo>
                    <a:cubicBezTo>
                      <a:pt x="13528" y="27055"/>
                      <a:pt x="13448" y="27194"/>
                      <a:pt x="13468" y="27334"/>
                    </a:cubicBezTo>
                    <a:cubicBezTo>
                      <a:pt x="13408" y="27354"/>
                      <a:pt x="13369" y="27433"/>
                      <a:pt x="13428" y="27533"/>
                    </a:cubicBezTo>
                    <a:cubicBezTo>
                      <a:pt x="14025" y="28647"/>
                      <a:pt x="14642" y="29860"/>
                      <a:pt x="14463" y="31173"/>
                    </a:cubicBezTo>
                    <a:cubicBezTo>
                      <a:pt x="14343" y="32148"/>
                      <a:pt x="13727" y="32864"/>
                      <a:pt x="12951" y="33341"/>
                    </a:cubicBezTo>
                    <a:cubicBezTo>
                      <a:pt x="13050" y="33003"/>
                      <a:pt x="13031" y="32625"/>
                      <a:pt x="12871" y="32307"/>
                    </a:cubicBezTo>
                    <a:cubicBezTo>
                      <a:pt x="12650" y="31865"/>
                      <a:pt x="12199" y="31634"/>
                      <a:pt x="11738" y="31634"/>
                    </a:cubicBezTo>
                    <a:cubicBezTo>
                      <a:pt x="11534" y="31634"/>
                      <a:pt x="11329" y="31679"/>
                      <a:pt x="11141" y="31770"/>
                    </a:cubicBezTo>
                    <a:cubicBezTo>
                      <a:pt x="10524" y="32068"/>
                      <a:pt x="10265" y="32804"/>
                      <a:pt x="10544" y="33441"/>
                    </a:cubicBezTo>
                    <a:cubicBezTo>
                      <a:pt x="10624" y="33600"/>
                      <a:pt x="10683" y="33739"/>
                      <a:pt x="10822" y="33859"/>
                    </a:cubicBezTo>
                    <a:cubicBezTo>
                      <a:pt x="9470" y="33759"/>
                      <a:pt x="8535" y="32725"/>
                      <a:pt x="8256" y="31352"/>
                    </a:cubicBezTo>
                    <a:cubicBezTo>
                      <a:pt x="7998" y="30139"/>
                      <a:pt x="8356" y="28945"/>
                      <a:pt x="8495" y="27751"/>
                    </a:cubicBezTo>
                    <a:cubicBezTo>
                      <a:pt x="8521" y="27635"/>
                      <a:pt x="8421" y="27561"/>
                      <a:pt x="8321" y="27561"/>
                    </a:cubicBezTo>
                    <a:cubicBezTo>
                      <a:pt x="8266" y="27561"/>
                      <a:pt x="8212" y="27583"/>
                      <a:pt x="8177" y="27632"/>
                    </a:cubicBezTo>
                    <a:cubicBezTo>
                      <a:pt x="8177" y="27652"/>
                      <a:pt x="8157" y="27652"/>
                      <a:pt x="8157" y="27672"/>
                    </a:cubicBezTo>
                    <a:cubicBezTo>
                      <a:pt x="7430" y="30139"/>
                      <a:pt x="7623" y="34317"/>
                      <a:pt x="10945" y="34317"/>
                    </a:cubicBezTo>
                    <a:cubicBezTo>
                      <a:pt x="11078" y="34317"/>
                      <a:pt x="11216" y="34310"/>
                      <a:pt x="11360" y="34296"/>
                    </a:cubicBezTo>
                    <a:cubicBezTo>
                      <a:pt x="11479" y="34256"/>
                      <a:pt x="11618" y="34256"/>
                      <a:pt x="11737" y="34236"/>
                    </a:cubicBezTo>
                    <a:lnTo>
                      <a:pt x="11737" y="34236"/>
                    </a:lnTo>
                    <a:cubicBezTo>
                      <a:pt x="11737" y="34256"/>
                      <a:pt x="11718" y="34256"/>
                      <a:pt x="11718" y="34296"/>
                    </a:cubicBezTo>
                    <a:cubicBezTo>
                      <a:pt x="11419" y="35947"/>
                      <a:pt x="12056" y="37578"/>
                      <a:pt x="12832" y="39011"/>
                    </a:cubicBezTo>
                    <a:cubicBezTo>
                      <a:pt x="13408" y="40065"/>
                      <a:pt x="14145" y="41617"/>
                      <a:pt x="15318" y="42154"/>
                    </a:cubicBezTo>
                    <a:cubicBezTo>
                      <a:pt x="14204" y="43188"/>
                      <a:pt x="13528" y="45058"/>
                      <a:pt x="13011" y="46252"/>
                    </a:cubicBezTo>
                    <a:cubicBezTo>
                      <a:pt x="11280" y="50310"/>
                      <a:pt x="10544" y="55024"/>
                      <a:pt x="11479" y="59381"/>
                    </a:cubicBezTo>
                    <a:cubicBezTo>
                      <a:pt x="11519" y="59421"/>
                      <a:pt x="11539" y="59480"/>
                      <a:pt x="11578" y="59480"/>
                    </a:cubicBezTo>
                    <a:cubicBezTo>
                      <a:pt x="11519" y="59560"/>
                      <a:pt x="11539" y="59699"/>
                      <a:pt x="11658" y="59719"/>
                    </a:cubicBezTo>
                    <a:cubicBezTo>
                      <a:pt x="12002" y="59788"/>
                      <a:pt x="12372" y="59842"/>
                      <a:pt x="12732" y="59842"/>
                    </a:cubicBezTo>
                    <a:cubicBezTo>
                      <a:pt x="13415" y="59842"/>
                      <a:pt x="14065" y="59647"/>
                      <a:pt x="14443" y="58983"/>
                    </a:cubicBezTo>
                    <a:cubicBezTo>
                      <a:pt x="14761" y="58406"/>
                      <a:pt x="14721" y="57710"/>
                      <a:pt x="14721" y="57093"/>
                    </a:cubicBezTo>
                    <a:cubicBezTo>
                      <a:pt x="14741" y="55979"/>
                      <a:pt x="14363" y="54030"/>
                      <a:pt x="14920" y="53035"/>
                    </a:cubicBezTo>
                    <a:cubicBezTo>
                      <a:pt x="15126" y="53035"/>
                      <a:pt x="15329" y="53033"/>
                      <a:pt x="15532" y="53033"/>
                    </a:cubicBezTo>
                    <a:cubicBezTo>
                      <a:pt x="15937" y="53033"/>
                      <a:pt x="16339" y="53042"/>
                      <a:pt x="16750" y="53095"/>
                    </a:cubicBezTo>
                    <a:cubicBezTo>
                      <a:pt x="18103" y="53214"/>
                      <a:pt x="18382" y="53513"/>
                      <a:pt x="18322" y="54806"/>
                    </a:cubicBezTo>
                    <a:cubicBezTo>
                      <a:pt x="18282" y="56357"/>
                      <a:pt x="18223" y="57909"/>
                      <a:pt x="18203" y="59460"/>
                    </a:cubicBezTo>
                    <a:cubicBezTo>
                      <a:pt x="18203" y="59600"/>
                      <a:pt x="18302" y="59699"/>
                      <a:pt x="18421" y="59699"/>
                    </a:cubicBezTo>
                    <a:cubicBezTo>
                      <a:pt x="18441" y="59759"/>
                      <a:pt x="18481" y="59779"/>
                      <a:pt x="18501" y="59799"/>
                    </a:cubicBezTo>
                    <a:cubicBezTo>
                      <a:pt x="18952" y="60029"/>
                      <a:pt x="19438" y="60131"/>
                      <a:pt x="19926" y="60131"/>
                    </a:cubicBezTo>
                    <a:cubicBezTo>
                      <a:pt x="20492" y="60131"/>
                      <a:pt x="21061" y="59994"/>
                      <a:pt x="21584" y="59759"/>
                    </a:cubicBezTo>
                    <a:cubicBezTo>
                      <a:pt x="21604" y="59759"/>
                      <a:pt x="21604" y="59719"/>
                      <a:pt x="21604" y="59719"/>
                    </a:cubicBezTo>
                    <a:cubicBezTo>
                      <a:pt x="21704" y="59699"/>
                      <a:pt x="21803" y="59600"/>
                      <a:pt x="21803" y="59460"/>
                    </a:cubicBezTo>
                    <a:cubicBezTo>
                      <a:pt x="21624" y="56437"/>
                      <a:pt x="21624" y="53433"/>
                      <a:pt x="21883" y="50409"/>
                    </a:cubicBezTo>
                    <a:cubicBezTo>
                      <a:pt x="22022" y="48440"/>
                      <a:pt x="22678" y="46152"/>
                      <a:pt x="22599" y="44044"/>
                    </a:cubicBezTo>
                    <a:lnTo>
                      <a:pt x="22599" y="44044"/>
                    </a:lnTo>
                    <a:cubicBezTo>
                      <a:pt x="24986" y="45854"/>
                      <a:pt x="24210" y="50151"/>
                      <a:pt x="24210" y="52856"/>
                    </a:cubicBezTo>
                    <a:cubicBezTo>
                      <a:pt x="23613" y="52936"/>
                      <a:pt x="23156" y="53453"/>
                      <a:pt x="23176" y="54089"/>
                    </a:cubicBezTo>
                    <a:cubicBezTo>
                      <a:pt x="23195" y="54773"/>
                      <a:pt x="23751" y="55284"/>
                      <a:pt x="24430" y="55284"/>
                    </a:cubicBezTo>
                    <a:cubicBezTo>
                      <a:pt x="24443" y="55284"/>
                      <a:pt x="24456" y="55283"/>
                      <a:pt x="24469" y="55283"/>
                    </a:cubicBezTo>
                    <a:cubicBezTo>
                      <a:pt x="25085" y="55223"/>
                      <a:pt x="25642" y="54786"/>
                      <a:pt x="25662" y="54149"/>
                    </a:cubicBezTo>
                    <a:cubicBezTo>
                      <a:pt x="25662" y="53692"/>
                      <a:pt x="25265" y="52956"/>
                      <a:pt x="24688" y="52896"/>
                    </a:cubicBezTo>
                    <a:cubicBezTo>
                      <a:pt x="24708" y="50966"/>
                      <a:pt x="24867" y="48937"/>
                      <a:pt x="24608" y="47047"/>
                    </a:cubicBezTo>
                    <a:cubicBezTo>
                      <a:pt x="24429" y="45635"/>
                      <a:pt x="23892" y="44402"/>
                      <a:pt x="22599" y="43745"/>
                    </a:cubicBezTo>
                    <a:cubicBezTo>
                      <a:pt x="22579" y="43745"/>
                      <a:pt x="22579" y="43705"/>
                      <a:pt x="22559" y="43705"/>
                    </a:cubicBezTo>
                    <a:cubicBezTo>
                      <a:pt x="22519" y="43288"/>
                      <a:pt x="22440" y="42890"/>
                      <a:pt x="22360" y="42492"/>
                    </a:cubicBezTo>
                    <a:cubicBezTo>
                      <a:pt x="22400" y="42373"/>
                      <a:pt x="22380" y="42194"/>
                      <a:pt x="22201" y="42154"/>
                    </a:cubicBezTo>
                    <a:cubicBezTo>
                      <a:pt x="21306" y="41915"/>
                      <a:pt x="20092" y="41577"/>
                      <a:pt x="18899" y="41418"/>
                    </a:cubicBezTo>
                    <a:cubicBezTo>
                      <a:pt x="18919" y="41378"/>
                      <a:pt x="18919" y="41298"/>
                      <a:pt x="18939" y="41259"/>
                    </a:cubicBezTo>
                    <a:cubicBezTo>
                      <a:pt x="18998" y="41119"/>
                      <a:pt x="19038" y="41020"/>
                      <a:pt x="19118" y="40901"/>
                    </a:cubicBezTo>
                    <a:cubicBezTo>
                      <a:pt x="19266" y="40909"/>
                      <a:pt x="19407" y="40914"/>
                      <a:pt x="19545" y="40914"/>
                    </a:cubicBezTo>
                    <a:cubicBezTo>
                      <a:pt x="19739" y="40914"/>
                      <a:pt x="19926" y="40904"/>
                      <a:pt x="20112" y="40881"/>
                    </a:cubicBezTo>
                    <a:cubicBezTo>
                      <a:pt x="22301" y="40622"/>
                      <a:pt x="24170" y="38772"/>
                      <a:pt x="24270" y="36524"/>
                    </a:cubicBezTo>
                    <a:cubicBezTo>
                      <a:pt x="24409" y="33421"/>
                      <a:pt x="21385" y="32764"/>
                      <a:pt x="18899" y="32565"/>
                    </a:cubicBezTo>
                    <a:cubicBezTo>
                      <a:pt x="18886" y="32563"/>
                      <a:pt x="18874" y="32562"/>
                      <a:pt x="18862" y="32562"/>
                    </a:cubicBezTo>
                    <a:cubicBezTo>
                      <a:pt x="18759" y="32562"/>
                      <a:pt x="18676" y="32636"/>
                      <a:pt x="18640" y="32725"/>
                    </a:cubicBezTo>
                    <a:cubicBezTo>
                      <a:pt x="16512" y="33063"/>
                      <a:pt x="15139" y="35311"/>
                      <a:pt x="15199" y="37439"/>
                    </a:cubicBezTo>
                    <a:cubicBezTo>
                      <a:pt x="15239" y="39369"/>
                      <a:pt x="16910" y="40562"/>
                      <a:pt x="18680" y="40861"/>
                    </a:cubicBezTo>
                    <a:cubicBezTo>
                      <a:pt x="18600" y="41040"/>
                      <a:pt x="18541" y="41199"/>
                      <a:pt x="18541" y="41378"/>
                    </a:cubicBezTo>
                    <a:cubicBezTo>
                      <a:pt x="18279" y="41354"/>
                      <a:pt x="18017" y="41339"/>
                      <a:pt x="17760" y="41339"/>
                    </a:cubicBezTo>
                    <a:cubicBezTo>
                      <a:pt x="17176" y="41339"/>
                      <a:pt x="16617" y="41416"/>
                      <a:pt x="16134" y="41637"/>
                    </a:cubicBezTo>
                    <a:cubicBezTo>
                      <a:pt x="15935" y="41696"/>
                      <a:pt x="15736" y="41816"/>
                      <a:pt x="15557" y="41975"/>
                    </a:cubicBezTo>
                    <a:cubicBezTo>
                      <a:pt x="13369" y="40463"/>
                      <a:pt x="12215" y="36842"/>
                      <a:pt x="12076" y="34396"/>
                    </a:cubicBezTo>
                    <a:cubicBezTo>
                      <a:pt x="12076" y="34316"/>
                      <a:pt x="12036" y="34236"/>
                      <a:pt x="11956" y="34217"/>
                    </a:cubicBezTo>
                    <a:cubicBezTo>
                      <a:pt x="12056" y="34197"/>
                      <a:pt x="12155" y="34157"/>
                      <a:pt x="12255" y="34117"/>
                    </a:cubicBezTo>
                    <a:cubicBezTo>
                      <a:pt x="12275" y="34117"/>
                      <a:pt x="12314" y="34117"/>
                      <a:pt x="12354" y="34097"/>
                    </a:cubicBezTo>
                    <a:lnTo>
                      <a:pt x="12374" y="34057"/>
                    </a:lnTo>
                    <a:cubicBezTo>
                      <a:pt x="13349" y="33739"/>
                      <a:pt x="14224" y="33103"/>
                      <a:pt x="14622" y="32148"/>
                    </a:cubicBezTo>
                    <a:cubicBezTo>
                      <a:pt x="15298" y="30536"/>
                      <a:pt x="14602" y="28865"/>
                      <a:pt x="13727" y="27493"/>
                    </a:cubicBezTo>
                    <a:cubicBezTo>
                      <a:pt x="15716" y="27453"/>
                      <a:pt x="17745" y="27373"/>
                      <a:pt x="19714" y="27075"/>
                    </a:cubicBezTo>
                    <a:cubicBezTo>
                      <a:pt x="19794" y="27055"/>
                      <a:pt x="19814" y="26976"/>
                      <a:pt x="19814" y="26936"/>
                    </a:cubicBezTo>
                    <a:cubicBezTo>
                      <a:pt x="19849" y="26970"/>
                      <a:pt x="19898" y="26988"/>
                      <a:pt x="19949" y="26988"/>
                    </a:cubicBezTo>
                    <a:cubicBezTo>
                      <a:pt x="20044" y="26988"/>
                      <a:pt x="20146" y="26926"/>
                      <a:pt x="20172" y="26797"/>
                    </a:cubicBezTo>
                    <a:cubicBezTo>
                      <a:pt x="20291" y="24549"/>
                      <a:pt x="20431" y="22201"/>
                      <a:pt x="20311" y="19973"/>
                    </a:cubicBezTo>
                    <a:cubicBezTo>
                      <a:pt x="20311" y="19914"/>
                      <a:pt x="20291" y="19894"/>
                      <a:pt x="20271" y="19834"/>
                    </a:cubicBezTo>
                    <a:cubicBezTo>
                      <a:pt x="20231" y="19753"/>
                      <a:pt x="20134" y="19690"/>
                      <a:pt x="20039" y="19690"/>
                    </a:cubicBezTo>
                    <a:cubicBezTo>
                      <a:pt x="19995" y="19690"/>
                      <a:pt x="19951" y="19703"/>
                      <a:pt x="19913" y="19735"/>
                    </a:cubicBezTo>
                    <a:cubicBezTo>
                      <a:pt x="19288" y="20240"/>
                      <a:pt x="18561" y="20470"/>
                      <a:pt x="17847" y="20470"/>
                    </a:cubicBezTo>
                    <a:cubicBezTo>
                      <a:pt x="16311" y="20470"/>
                      <a:pt x="14834" y="19403"/>
                      <a:pt x="14562" y="17706"/>
                    </a:cubicBezTo>
                    <a:cubicBezTo>
                      <a:pt x="14363" y="16512"/>
                      <a:pt x="14741" y="15199"/>
                      <a:pt x="15617" y="14324"/>
                    </a:cubicBezTo>
                    <a:cubicBezTo>
                      <a:pt x="16200" y="13749"/>
                      <a:pt x="16842" y="13530"/>
                      <a:pt x="17500" y="13530"/>
                    </a:cubicBezTo>
                    <a:cubicBezTo>
                      <a:pt x="18279" y="13530"/>
                      <a:pt x="19080" y="13836"/>
                      <a:pt x="19834" y="14224"/>
                    </a:cubicBezTo>
                    <a:cubicBezTo>
                      <a:pt x="19871" y="14307"/>
                      <a:pt x="19951" y="14352"/>
                      <a:pt x="20027" y="14352"/>
                    </a:cubicBezTo>
                    <a:cubicBezTo>
                      <a:pt x="20116" y="14352"/>
                      <a:pt x="20201" y="14293"/>
                      <a:pt x="20212" y="14165"/>
                    </a:cubicBezTo>
                    <a:cubicBezTo>
                      <a:pt x="20331" y="11957"/>
                      <a:pt x="20371" y="9669"/>
                      <a:pt x="20311" y="7441"/>
                    </a:cubicBezTo>
                    <a:cubicBezTo>
                      <a:pt x="20311" y="7381"/>
                      <a:pt x="20291" y="7361"/>
                      <a:pt x="20271" y="7302"/>
                    </a:cubicBezTo>
                    <a:cubicBezTo>
                      <a:pt x="20232" y="7242"/>
                      <a:pt x="20192" y="7182"/>
                      <a:pt x="20092" y="7182"/>
                    </a:cubicBezTo>
                    <a:cubicBezTo>
                      <a:pt x="19607" y="7204"/>
                      <a:pt x="19124" y="7213"/>
                      <a:pt x="18644" y="7213"/>
                    </a:cubicBezTo>
                    <a:cubicBezTo>
                      <a:pt x="16509" y="7213"/>
                      <a:pt x="14418" y="7032"/>
                      <a:pt x="12275" y="6983"/>
                    </a:cubicBezTo>
                    <a:cubicBezTo>
                      <a:pt x="13915" y="4572"/>
                      <a:pt x="13926" y="1"/>
                      <a:pt x="1019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425;p24">
                <a:extLst>
                  <a:ext uri="{FF2B5EF4-FFF2-40B4-BE49-F238E27FC236}">
                    <a16:creationId xmlns:a16="http://schemas.microsoft.com/office/drawing/2014/main" id="{A4A39B6F-21C7-4203-87B8-F7FEBB587F98}"/>
                  </a:ext>
                </a:extLst>
              </p:cNvPr>
              <p:cNvSpPr/>
              <p:nvPr/>
            </p:nvSpPr>
            <p:spPr>
              <a:xfrm>
                <a:off x="5742533" y="2104775"/>
                <a:ext cx="48678" cy="941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08" extrusionOk="0">
                    <a:moveTo>
                      <a:pt x="942" y="1"/>
                    </a:moveTo>
                    <a:cubicBezTo>
                      <a:pt x="666" y="1"/>
                      <a:pt x="385" y="15"/>
                      <a:pt x="120" y="52"/>
                    </a:cubicBezTo>
                    <a:cubicBezTo>
                      <a:pt x="1" y="52"/>
                      <a:pt x="1" y="211"/>
                      <a:pt x="120" y="251"/>
                    </a:cubicBezTo>
                    <a:cubicBezTo>
                      <a:pt x="415" y="279"/>
                      <a:pt x="731" y="308"/>
                      <a:pt x="1038" y="308"/>
                    </a:cubicBezTo>
                    <a:cubicBezTo>
                      <a:pt x="1165" y="308"/>
                      <a:pt x="1291" y="303"/>
                      <a:pt x="1413" y="291"/>
                    </a:cubicBezTo>
                    <a:cubicBezTo>
                      <a:pt x="1592" y="291"/>
                      <a:pt x="1592" y="13"/>
                      <a:pt x="1413" y="13"/>
                    </a:cubicBezTo>
                    <a:cubicBezTo>
                      <a:pt x="1260" y="5"/>
                      <a:pt x="1102" y="1"/>
                      <a:pt x="94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426;p24">
                <a:extLst>
                  <a:ext uri="{FF2B5EF4-FFF2-40B4-BE49-F238E27FC236}">
                    <a16:creationId xmlns:a16="http://schemas.microsoft.com/office/drawing/2014/main" id="{40134173-9EB6-4848-8472-2EA3BC6BD621}"/>
                  </a:ext>
                </a:extLst>
              </p:cNvPr>
              <p:cNvSpPr/>
              <p:nvPr/>
            </p:nvSpPr>
            <p:spPr>
              <a:xfrm>
                <a:off x="5720041" y="2122163"/>
                <a:ext cx="60229" cy="10452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42" extrusionOk="0">
                    <a:moveTo>
                      <a:pt x="1831" y="1"/>
                    </a:moveTo>
                    <a:cubicBezTo>
                      <a:pt x="1254" y="20"/>
                      <a:pt x="697" y="140"/>
                      <a:pt x="100" y="140"/>
                    </a:cubicBezTo>
                    <a:cubicBezTo>
                      <a:pt x="1" y="140"/>
                      <a:pt x="1" y="299"/>
                      <a:pt x="100" y="299"/>
                    </a:cubicBezTo>
                    <a:cubicBezTo>
                      <a:pt x="366" y="318"/>
                      <a:pt x="658" y="341"/>
                      <a:pt x="948" y="341"/>
                    </a:cubicBezTo>
                    <a:cubicBezTo>
                      <a:pt x="1266" y="341"/>
                      <a:pt x="1580" y="313"/>
                      <a:pt x="1851" y="219"/>
                    </a:cubicBezTo>
                    <a:cubicBezTo>
                      <a:pt x="1970" y="199"/>
                      <a:pt x="1970" y="1"/>
                      <a:pt x="183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427;p24">
                <a:extLst>
                  <a:ext uri="{FF2B5EF4-FFF2-40B4-BE49-F238E27FC236}">
                    <a16:creationId xmlns:a16="http://schemas.microsoft.com/office/drawing/2014/main" id="{06A81751-0E37-4E44-80B9-71F5A166110C}"/>
                  </a:ext>
                </a:extLst>
              </p:cNvPr>
              <p:cNvSpPr/>
              <p:nvPr/>
            </p:nvSpPr>
            <p:spPr>
              <a:xfrm>
                <a:off x="5731990" y="1696265"/>
                <a:ext cx="39266" cy="13019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26" extrusionOk="0">
                    <a:moveTo>
                      <a:pt x="619" y="0"/>
                    </a:moveTo>
                    <a:cubicBezTo>
                      <a:pt x="430" y="0"/>
                      <a:pt x="242" y="45"/>
                      <a:pt x="87" y="132"/>
                    </a:cubicBezTo>
                    <a:cubicBezTo>
                      <a:pt x="0" y="201"/>
                      <a:pt x="50" y="362"/>
                      <a:pt x="143" y="362"/>
                    </a:cubicBezTo>
                    <a:cubicBezTo>
                      <a:pt x="157" y="362"/>
                      <a:pt x="171" y="358"/>
                      <a:pt x="187" y="351"/>
                    </a:cubicBezTo>
                    <a:cubicBezTo>
                      <a:pt x="311" y="312"/>
                      <a:pt x="426" y="294"/>
                      <a:pt x="538" y="294"/>
                    </a:cubicBezTo>
                    <a:cubicBezTo>
                      <a:pt x="715" y="294"/>
                      <a:pt x="887" y="338"/>
                      <a:pt x="1082" y="410"/>
                    </a:cubicBezTo>
                    <a:cubicBezTo>
                      <a:pt x="1103" y="421"/>
                      <a:pt x="1122" y="426"/>
                      <a:pt x="1139" y="426"/>
                    </a:cubicBezTo>
                    <a:cubicBezTo>
                      <a:pt x="1253" y="426"/>
                      <a:pt x="1285" y="221"/>
                      <a:pt x="1181" y="152"/>
                    </a:cubicBezTo>
                    <a:cubicBezTo>
                      <a:pt x="1018" y="50"/>
                      <a:pt x="818" y="0"/>
                      <a:pt x="6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428;p24">
                <a:extLst>
                  <a:ext uri="{FF2B5EF4-FFF2-40B4-BE49-F238E27FC236}">
                    <a16:creationId xmlns:a16="http://schemas.microsoft.com/office/drawing/2014/main" id="{B8720A03-025F-42C1-A7B8-0581EEECFAEA}"/>
                  </a:ext>
                </a:extLst>
              </p:cNvPr>
              <p:cNvSpPr/>
              <p:nvPr/>
            </p:nvSpPr>
            <p:spPr>
              <a:xfrm>
                <a:off x="5710752" y="1709099"/>
                <a:ext cx="59159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98" extrusionOk="0">
                    <a:moveTo>
                      <a:pt x="1428" y="1"/>
                    </a:moveTo>
                    <a:cubicBezTo>
                      <a:pt x="986" y="1"/>
                      <a:pt x="502" y="147"/>
                      <a:pt x="106" y="368"/>
                    </a:cubicBezTo>
                    <a:cubicBezTo>
                      <a:pt x="0" y="421"/>
                      <a:pt x="50" y="597"/>
                      <a:pt x="159" y="597"/>
                    </a:cubicBezTo>
                    <a:cubicBezTo>
                      <a:pt x="173" y="597"/>
                      <a:pt x="189" y="594"/>
                      <a:pt x="205" y="587"/>
                    </a:cubicBezTo>
                    <a:cubicBezTo>
                      <a:pt x="444" y="508"/>
                      <a:pt x="663" y="448"/>
                      <a:pt x="901" y="388"/>
                    </a:cubicBezTo>
                    <a:cubicBezTo>
                      <a:pt x="1180" y="349"/>
                      <a:pt x="1439" y="349"/>
                      <a:pt x="1697" y="349"/>
                    </a:cubicBezTo>
                    <a:cubicBezTo>
                      <a:pt x="1876" y="349"/>
                      <a:pt x="1936" y="70"/>
                      <a:pt x="1757" y="30"/>
                    </a:cubicBezTo>
                    <a:cubicBezTo>
                      <a:pt x="1652" y="10"/>
                      <a:pt x="1541" y="1"/>
                      <a:pt x="142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429;p24">
                <a:extLst>
                  <a:ext uri="{FF2B5EF4-FFF2-40B4-BE49-F238E27FC236}">
                    <a16:creationId xmlns:a16="http://schemas.microsoft.com/office/drawing/2014/main" id="{F27753B8-5B5B-4551-8425-3512A66CD2AF}"/>
                  </a:ext>
                </a:extLst>
              </p:cNvPr>
              <p:cNvSpPr/>
              <p:nvPr/>
            </p:nvSpPr>
            <p:spPr>
              <a:xfrm>
                <a:off x="5604560" y="3071412"/>
                <a:ext cx="10359" cy="46818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532" extrusionOk="0">
                    <a:moveTo>
                      <a:pt x="169" y="0"/>
                    </a:moveTo>
                    <a:cubicBezTo>
                      <a:pt x="85" y="0"/>
                      <a:pt x="0" y="50"/>
                      <a:pt x="0" y="149"/>
                    </a:cubicBezTo>
                    <a:cubicBezTo>
                      <a:pt x="0" y="567"/>
                      <a:pt x="40" y="985"/>
                      <a:pt x="60" y="1442"/>
                    </a:cubicBezTo>
                    <a:cubicBezTo>
                      <a:pt x="70" y="1502"/>
                      <a:pt x="119" y="1532"/>
                      <a:pt x="167" y="1532"/>
                    </a:cubicBezTo>
                    <a:cubicBezTo>
                      <a:pt x="214" y="1532"/>
                      <a:pt x="259" y="1502"/>
                      <a:pt x="259" y="1442"/>
                    </a:cubicBezTo>
                    <a:cubicBezTo>
                      <a:pt x="298" y="985"/>
                      <a:pt x="338" y="567"/>
                      <a:pt x="338" y="149"/>
                    </a:cubicBezTo>
                    <a:cubicBezTo>
                      <a:pt x="338" y="50"/>
                      <a:pt x="254" y="0"/>
                      <a:pt x="16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430;p24">
                <a:extLst>
                  <a:ext uri="{FF2B5EF4-FFF2-40B4-BE49-F238E27FC236}">
                    <a16:creationId xmlns:a16="http://schemas.microsoft.com/office/drawing/2014/main" id="{A0D099FB-4D4B-4475-AFA9-7F577C7493B6}"/>
                  </a:ext>
                </a:extLst>
              </p:cNvPr>
              <p:cNvSpPr/>
              <p:nvPr/>
            </p:nvSpPr>
            <p:spPr>
              <a:xfrm>
                <a:off x="5562603" y="2309611"/>
                <a:ext cx="53506" cy="52716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25" extrusionOk="0">
                    <a:moveTo>
                      <a:pt x="936" y="1"/>
                    </a:moveTo>
                    <a:cubicBezTo>
                      <a:pt x="863" y="1"/>
                      <a:pt x="790" y="11"/>
                      <a:pt x="717" y="33"/>
                    </a:cubicBezTo>
                    <a:cubicBezTo>
                      <a:pt x="299" y="113"/>
                      <a:pt x="0" y="431"/>
                      <a:pt x="20" y="869"/>
                    </a:cubicBezTo>
                    <a:cubicBezTo>
                      <a:pt x="20" y="1068"/>
                      <a:pt x="100" y="1267"/>
                      <a:pt x="219" y="1426"/>
                    </a:cubicBezTo>
                    <a:cubicBezTo>
                      <a:pt x="239" y="1466"/>
                      <a:pt x="438" y="1665"/>
                      <a:pt x="597" y="1724"/>
                    </a:cubicBezTo>
                    <a:cubicBezTo>
                      <a:pt x="637" y="1724"/>
                      <a:pt x="677" y="1704"/>
                      <a:pt x="736" y="1704"/>
                    </a:cubicBezTo>
                    <a:cubicBezTo>
                      <a:pt x="749" y="1666"/>
                      <a:pt x="778" y="1653"/>
                      <a:pt x="807" y="1653"/>
                    </a:cubicBezTo>
                    <a:cubicBezTo>
                      <a:pt x="824" y="1653"/>
                      <a:pt x="841" y="1657"/>
                      <a:pt x="856" y="1665"/>
                    </a:cubicBezTo>
                    <a:cubicBezTo>
                      <a:pt x="1015" y="1625"/>
                      <a:pt x="1174" y="1565"/>
                      <a:pt x="1353" y="1525"/>
                    </a:cubicBezTo>
                    <a:cubicBezTo>
                      <a:pt x="1612" y="1267"/>
                      <a:pt x="1751" y="928"/>
                      <a:pt x="1652" y="551"/>
                    </a:cubicBezTo>
                    <a:cubicBezTo>
                      <a:pt x="1554" y="209"/>
                      <a:pt x="1258" y="1"/>
                      <a:pt x="9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431;p24">
                <a:extLst>
                  <a:ext uri="{FF2B5EF4-FFF2-40B4-BE49-F238E27FC236}">
                    <a16:creationId xmlns:a16="http://schemas.microsoft.com/office/drawing/2014/main" id="{19087ACD-D221-4BE9-BA84-AFCE40969186}"/>
                  </a:ext>
                </a:extLst>
              </p:cNvPr>
              <p:cNvSpPr/>
              <p:nvPr/>
            </p:nvSpPr>
            <p:spPr>
              <a:xfrm>
                <a:off x="5586316" y="3084583"/>
                <a:ext cx="16837" cy="46726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529" extrusionOk="0">
                    <a:moveTo>
                      <a:pt x="213" y="0"/>
                    </a:moveTo>
                    <a:cubicBezTo>
                      <a:pt x="149" y="0"/>
                      <a:pt x="89" y="36"/>
                      <a:pt x="80" y="116"/>
                    </a:cubicBezTo>
                    <a:cubicBezTo>
                      <a:pt x="0" y="574"/>
                      <a:pt x="139" y="1071"/>
                      <a:pt x="358" y="1469"/>
                    </a:cubicBezTo>
                    <a:cubicBezTo>
                      <a:pt x="373" y="1511"/>
                      <a:pt x="402" y="1529"/>
                      <a:pt x="433" y="1529"/>
                    </a:cubicBezTo>
                    <a:cubicBezTo>
                      <a:pt x="489" y="1529"/>
                      <a:pt x="550" y="1473"/>
                      <a:pt x="537" y="1409"/>
                    </a:cubicBezTo>
                    <a:cubicBezTo>
                      <a:pt x="378" y="952"/>
                      <a:pt x="378" y="574"/>
                      <a:pt x="378" y="156"/>
                    </a:cubicBezTo>
                    <a:cubicBezTo>
                      <a:pt x="378" y="57"/>
                      <a:pt x="292" y="0"/>
                      <a:pt x="21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432;p24">
                <a:extLst>
                  <a:ext uri="{FF2B5EF4-FFF2-40B4-BE49-F238E27FC236}">
                    <a16:creationId xmlns:a16="http://schemas.microsoft.com/office/drawing/2014/main" id="{87114581-BACA-4AAF-B76E-25407EFCEF1B}"/>
                  </a:ext>
                </a:extLst>
              </p:cNvPr>
              <p:cNvSpPr/>
              <p:nvPr/>
            </p:nvSpPr>
            <p:spPr>
              <a:xfrm>
                <a:off x="5538034" y="1358162"/>
                <a:ext cx="48923" cy="27168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889" extrusionOk="0">
                    <a:moveTo>
                      <a:pt x="490" y="1"/>
                    </a:moveTo>
                    <a:cubicBezTo>
                      <a:pt x="360" y="1"/>
                      <a:pt x="235" y="19"/>
                      <a:pt x="128" y="56"/>
                    </a:cubicBezTo>
                    <a:cubicBezTo>
                      <a:pt x="0" y="129"/>
                      <a:pt x="40" y="319"/>
                      <a:pt x="155" y="319"/>
                    </a:cubicBezTo>
                    <a:cubicBezTo>
                      <a:pt x="165" y="319"/>
                      <a:pt x="176" y="318"/>
                      <a:pt x="188" y="315"/>
                    </a:cubicBezTo>
                    <a:cubicBezTo>
                      <a:pt x="295" y="290"/>
                      <a:pt x="399" y="275"/>
                      <a:pt x="500" y="275"/>
                    </a:cubicBezTo>
                    <a:cubicBezTo>
                      <a:pt x="644" y="275"/>
                      <a:pt x="784" y="304"/>
                      <a:pt x="924" y="374"/>
                    </a:cubicBezTo>
                    <a:cubicBezTo>
                      <a:pt x="1143" y="514"/>
                      <a:pt x="1222" y="673"/>
                      <a:pt x="1401" y="852"/>
                    </a:cubicBezTo>
                    <a:cubicBezTo>
                      <a:pt x="1420" y="877"/>
                      <a:pt x="1448" y="889"/>
                      <a:pt x="1477" y="889"/>
                    </a:cubicBezTo>
                    <a:cubicBezTo>
                      <a:pt x="1536" y="889"/>
                      <a:pt x="1600" y="840"/>
                      <a:pt x="1600" y="772"/>
                    </a:cubicBezTo>
                    <a:cubicBezTo>
                      <a:pt x="1569" y="268"/>
                      <a:pt x="987" y="1"/>
                      <a:pt x="49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433;p24">
                <a:extLst>
                  <a:ext uri="{FF2B5EF4-FFF2-40B4-BE49-F238E27FC236}">
                    <a16:creationId xmlns:a16="http://schemas.microsoft.com/office/drawing/2014/main" id="{AF643BB1-48E0-4C29-AA83-B08D328EA410}"/>
                  </a:ext>
                </a:extLst>
              </p:cNvPr>
              <p:cNvSpPr/>
              <p:nvPr/>
            </p:nvSpPr>
            <p:spPr>
              <a:xfrm>
                <a:off x="5548637" y="1377567"/>
                <a:ext cx="36333" cy="33494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096" extrusionOk="0">
                    <a:moveTo>
                      <a:pt x="179" y="1"/>
                    </a:moveTo>
                    <a:cubicBezTo>
                      <a:pt x="70" y="1"/>
                      <a:pt x="1" y="172"/>
                      <a:pt x="119" y="257"/>
                    </a:cubicBezTo>
                    <a:cubicBezTo>
                      <a:pt x="298" y="336"/>
                      <a:pt x="438" y="475"/>
                      <a:pt x="597" y="615"/>
                    </a:cubicBezTo>
                    <a:cubicBezTo>
                      <a:pt x="716" y="754"/>
                      <a:pt x="816" y="933"/>
                      <a:pt x="975" y="1072"/>
                    </a:cubicBezTo>
                    <a:cubicBezTo>
                      <a:pt x="1001" y="1088"/>
                      <a:pt x="1028" y="1095"/>
                      <a:pt x="1054" y="1095"/>
                    </a:cubicBezTo>
                    <a:cubicBezTo>
                      <a:pt x="1127" y="1095"/>
                      <a:pt x="1188" y="1036"/>
                      <a:pt x="1174" y="933"/>
                    </a:cubicBezTo>
                    <a:cubicBezTo>
                      <a:pt x="1114" y="734"/>
                      <a:pt x="935" y="575"/>
                      <a:pt x="796" y="416"/>
                    </a:cubicBezTo>
                    <a:cubicBezTo>
                      <a:pt x="617" y="276"/>
                      <a:pt x="438" y="117"/>
                      <a:pt x="239" y="18"/>
                    </a:cubicBezTo>
                    <a:cubicBezTo>
                      <a:pt x="218" y="6"/>
                      <a:pt x="198" y="1"/>
                      <a:pt x="17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434;p24">
                <a:extLst>
                  <a:ext uri="{FF2B5EF4-FFF2-40B4-BE49-F238E27FC236}">
                    <a16:creationId xmlns:a16="http://schemas.microsoft.com/office/drawing/2014/main" id="{32EB38C2-68E9-4FC2-B09B-ADCD777741E6}"/>
                  </a:ext>
                </a:extLst>
              </p:cNvPr>
              <p:cNvSpPr/>
              <p:nvPr/>
            </p:nvSpPr>
            <p:spPr>
              <a:xfrm>
                <a:off x="5283571" y="1655255"/>
                <a:ext cx="13170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085" extrusionOk="0">
                    <a:moveTo>
                      <a:pt x="292" y="1"/>
                    </a:moveTo>
                    <a:cubicBezTo>
                      <a:pt x="243" y="1"/>
                      <a:pt x="192" y="22"/>
                      <a:pt x="160" y="62"/>
                    </a:cubicBezTo>
                    <a:cubicBezTo>
                      <a:pt x="1" y="300"/>
                      <a:pt x="40" y="738"/>
                      <a:pt x="60" y="997"/>
                    </a:cubicBezTo>
                    <a:cubicBezTo>
                      <a:pt x="87" y="1058"/>
                      <a:pt x="141" y="1085"/>
                      <a:pt x="191" y="1085"/>
                    </a:cubicBezTo>
                    <a:cubicBezTo>
                      <a:pt x="253" y="1085"/>
                      <a:pt x="310" y="1043"/>
                      <a:pt x="299" y="977"/>
                    </a:cubicBezTo>
                    <a:cubicBezTo>
                      <a:pt x="299" y="837"/>
                      <a:pt x="299" y="678"/>
                      <a:pt x="319" y="539"/>
                    </a:cubicBezTo>
                    <a:cubicBezTo>
                      <a:pt x="339" y="400"/>
                      <a:pt x="399" y="280"/>
                      <a:pt x="418" y="141"/>
                    </a:cubicBezTo>
                    <a:cubicBezTo>
                      <a:pt x="430" y="46"/>
                      <a:pt x="364" y="1"/>
                      <a:pt x="29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435;p24">
                <a:extLst>
                  <a:ext uri="{FF2B5EF4-FFF2-40B4-BE49-F238E27FC236}">
                    <a16:creationId xmlns:a16="http://schemas.microsoft.com/office/drawing/2014/main" id="{8E4F4723-6F88-4F59-8570-E7901785470D}"/>
                  </a:ext>
                </a:extLst>
              </p:cNvPr>
              <p:cNvSpPr/>
              <p:nvPr/>
            </p:nvSpPr>
            <p:spPr>
              <a:xfrm>
                <a:off x="5262913" y="1654980"/>
                <a:ext cx="14606" cy="465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523" extrusionOk="0">
                    <a:moveTo>
                      <a:pt x="247" y="1"/>
                    </a:moveTo>
                    <a:cubicBezTo>
                      <a:pt x="189" y="1"/>
                      <a:pt x="130" y="31"/>
                      <a:pt x="100" y="91"/>
                    </a:cubicBezTo>
                    <a:cubicBezTo>
                      <a:pt x="0" y="488"/>
                      <a:pt x="100" y="986"/>
                      <a:pt x="120" y="1403"/>
                    </a:cubicBezTo>
                    <a:cubicBezTo>
                      <a:pt x="140" y="1483"/>
                      <a:pt x="194" y="1523"/>
                      <a:pt x="244" y="1523"/>
                    </a:cubicBezTo>
                    <a:cubicBezTo>
                      <a:pt x="294" y="1523"/>
                      <a:pt x="339" y="1483"/>
                      <a:pt x="339" y="1403"/>
                    </a:cubicBezTo>
                    <a:cubicBezTo>
                      <a:pt x="398" y="986"/>
                      <a:pt x="478" y="488"/>
                      <a:pt x="378" y="91"/>
                    </a:cubicBezTo>
                    <a:cubicBezTo>
                      <a:pt x="358" y="31"/>
                      <a:pt x="304" y="1"/>
                      <a:pt x="247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436;p24">
              <a:extLst>
                <a:ext uri="{FF2B5EF4-FFF2-40B4-BE49-F238E27FC236}">
                  <a16:creationId xmlns:a16="http://schemas.microsoft.com/office/drawing/2014/main" id="{80855394-627B-4FCD-8995-6E7C3E2A478B}"/>
                </a:ext>
              </a:extLst>
            </p:cNvPr>
            <p:cNvGrpSpPr/>
            <p:nvPr/>
          </p:nvGrpSpPr>
          <p:grpSpPr>
            <a:xfrm>
              <a:off x="2468548" y="1009116"/>
              <a:ext cx="1182891" cy="1842714"/>
              <a:chOff x="2703925" y="1609900"/>
              <a:chExt cx="1000330" cy="1558321"/>
            </a:xfrm>
          </p:grpSpPr>
          <p:sp>
            <p:nvSpPr>
              <p:cNvPr id="211" name="Google Shape;1437;p24">
                <a:extLst>
                  <a:ext uri="{FF2B5EF4-FFF2-40B4-BE49-F238E27FC236}">
                    <a16:creationId xmlns:a16="http://schemas.microsoft.com/office/drawing/2014/main" id="{1B20E208-DD1A-43F0-BD89-CA49B544CAC4}"/>
                  </a:ext>
                </a:extLst>
              </p:cNvPr>
              <p:cNvSpPr/>
              <p:nvPr/>
            </p:nvSpPr>
            <p:spPr>
              <a:xfrm>
                <a:off x="2710000" y="1609900"/>
                <a:ext cx="990613" cy="614199"/>
              </a:xfrm>
              <a:custGeom>
                <a:avLst/>
                <a:gdLst/>
                <a:ahLst/>
                <a:cxnLst/>
                <a:rect l="l" t="t" r="r" b="b"/>
                <a:pathLst>
                  <a:path w="32418" h="19746" extrusionOk="0">
                    <a:moveTo>
                      <a:pt x="8910" y="18802"/>
                    </a:moveTo>
                    <a:cubicBezTo>
                      <a:pt x="9048" y="18802"/>
                      <a:pt x="9186" y="18806"/>
                      <a:pt x="9322" y="18819"/>
                    </a:cubicBezTo>
                    <a:cubicBezTo>
                      <a:pt x="9481" y="18819"/>
                      <a:pt x="9481" y="19077"/>
                      <a:pt x="9322" y="19097"/>
                    </a:cubicBezTo>
                    <a:cubicBezTo>
                      <a:pt x="9234" y="19101"/>
                      <a:pt x="9146" y="19103"/>
                      <a:pt x="9057" y="19103"/>
                    </a:cubicBezTo>
                    <a:cubicBezTo>
                      <a:pt x="8702" y="19103"/>
                      <a:pt x="8339" y="19077"/>
                      <a:pt x="7989" y="19077"/>
                    </a:cubicBezTo>
                    <a:cubicBezTo>
                      <a:pt x="7850" y="19077"/>
                      <a:pt x="7850" y="18838"/>
                      <a:pt x="7989" y="18838"/>
                    </a:cubicBezTo>
                    <a:cubicBezTo>
                      <a:pt x="8291" y="18825"/>
                      <a:pt x="8602" y="18802"/>
                      <a:pt x="8910" y="18802"/>
                    </a:cubicBezTo>
                    <a:close/>
                    <a:moveTo>
                      <a:pt x="6935" y="0"/>
                    </a:moveTo>
                    <a:lnTo>
                      <a:pt x="6935" y="0"/>
                    </a:lnTo>
                    <a:cubicBezTo>
                      <a:pt x="7074" y="2666"/>
                      <a:pt x="7173" y="5451"/>
                      <a:pt x="6577" y="8037"/>
                    </a:cubicBezTo>
                    <a:cubicBezTo>
                      <a:pt x="6577" y="8057"/>
                      <a:pt x="6557" y="8057"/>
                      <a:pt x="6557" y="8076"/>
                    </a:cubicBezTo>
                    <a:cubicBezTo>
                      <a:pt x="6619" y="8232"/>
                      <a:pt x="6511" y="8399"/>
                      <a:pt x="6376" y="8399"/>
                    </a:cubicBezTo>
                    <a:cubicBezTo>
                      <a:pt x="6338" y="8399"/>
                      <a:pt x="6298" y="8386"/>
                      <a:pt x="6258" y="8355"/>
                    </a:cubicBezTo>
                    <a:cubicBezTo>
                      <a:pt x="5392" y="7662"/>
                      <a:pt x="4091" y="7195"/>
                      <a:pt x="2900" y="7195"/>
                    </a:cubicBezTo>
                    <a:cubicBezTo>
                      <a:pt x="1358" y="7195"/>
                      <a:pt x="1" y="7978"/>
                      <a:pt x="12" y="10066"/>
                    </a:cubicBezTo>
                    <a:cubicBezTo>
                      <a:pt x="52" y="10742"/>
                      <a:pt x="111" y="11717"/>
                      <a:pt x="609" y="12214"/>
                    </a:cubicBezTo>
                    <a:cubicBezTo>
                      <a:pt x="1125" y="12748"/>
                      <a:pt x="1850" y="12879"/>
                      <a:pt x="2551" y="12879"/>
                    </a:cubicBezTo>
                    <a:cubicBezTo>
                      <a:pt x="2660" y="12879"/>
                      <a:pt x="2769" y="12876"/>
                      <a:pt x="2877" y="12871"/>
                    </a:cubicBezTo>
                    <a:cubicBezTo>
                      <a:pt x="4189" y="12811"/>
                      <a:pt x="5443" y="12373"/>
                      <a:pt x="6636" y="11816"/>
                    </a:cubicBezTo>
                    <a:cubicBezTo>
                      <a:pt x="6661" y="11802"/>
                      <a:pt x="6682" y="11795"/>
                      <a:pt x="6702" y="11795"/>
                    </a:cubicBezTo>
                    <a:cubicBezTo>
                      <a:pt x="6764" y="11795"/>
                      <a:pt x="6805" y="11856"/>
                      <a:pt x="6835" y="11916"/>
                    </a:cubicBezTo>
                    <a:cubicBezTo>
                      <a:pt x="6895" y="11916"/>
                      <a:pt x="6994" y="11956"/>
                      <a:pt x="6994" y="12055"/>
                    </a:cubicBezTo>
                    <a:cubicBezTo>
                      <a:pt x="7352" y="14562"/>
                      <a:pt x="7372" y="17207"/>
                      <a:pt x="6935" y="19714"/>
                    </a:cubicBezTo>
                    <a:cubicBezTo>
                      <a:pt x="7395" y="19736"/>
                      <a:pt x="7852" y="19746"/>
                      <a:pt x="8305" y="19746"/>
                    </a:cubicBezTo>
                    <a:cubicBezTo>
                      <a:pt x="10257" y="19746"/>
                      <a:pt x="12140" y="19564"/>
                      <a:pt x="13997" y="19435"/>
                    </a:cubicBezTo>
                    <a:cubicBezTo>
                      <a:pt x="13141" y="18142"/>
                      <a:pt x="12326" y="16730"/>
                      <a:pt x="12803" y="15119"/>
                    </a:cubicBezTo>
                    <a:cubicBezTo>
                      <a:pt x="13181" y="13845"/>
                      <a:pt x="14176" y="13030"/>
                      <a:pt x="15389" y="12910"/>
                    </a:cubicBezTo>
                    <a:cubicBezTo>
                      <a:pt x="15501" y="12899"/>
                      <a:pt x="15614" y="12893"/>
                      <a:pt x="15727" y="12893"/>
                    </a:cubicBezTo>
                    <a:cubicBezTo>
                      <a:pt x="17156" y="12893"/>
                      <a:pt x="18618" y="13802"/>
                      <a:pt x="19447" y="15019"/>
                    </a:cubicBezTo>
                    <a:cubicBezTo>
                      <a:pt x="20402" y="16431"/>
                      <a:pt x="19765" y="17884"/>
                      <a:pt x="19169" y="19376"/>
                    </a:cubicBezTo>
                    <a:cubicBezTo>
                      <a:pt x="19372" y="19372"/>
                      <a:pt x="19579" y="19370"/>
                      <a:pt x="19788" y="19370"/>
                    </a:cubicBezTo>
                    <a:cubicBezTo>
                      <a:pt x="21443" y="19370"/>
                      <a:pt x="23281" y="19481"/>
                      <a:pt x="24949" y="19481"/>
                    </a:cubicBezTo>
                    <a:cubicBezTo>
                      <a:pt x="25160" y="19481"/>
                      <a:pt x="25369" y="19479"/>
                      <a:pt x="25574" y="19475"/>
                    </a:cubicBezTo>
                    <a:cubicBezTo>
                      <a:pt x="25793" y="17108"/>
                      <a:pt x="25992" y="14900"/>
                      <a:pt x="25853" y="12513"/>
                    </a:cubicBezTo>
                    <a:cubicBezTo>
                      <a:pt x="25853" y="12373"/>
                      <a:pt x="25952" y="12314"/>
                      <a:pt x="26051" y="12314"/>
                    </a:cubicBezTo>
                    <a:lnTo>
                      <a:pt x="26151" y="12214"/>
                    </a:lnTo>
                    <a:cubicBezTo>
                      <a:pt x="26078" y="12087"/>
                      <a:pt x="26138" y="11911"/>
                      <a:pt x="26255" y="11911"/>
                    </a:cubicBezTo>
                    <a:cubicBezTo>
                      <a:pt x="26266" y="11911"/>
                      <a:pt x="26278" y="11912"/>
                      <a:pt x="26290" y="11916"/>
                    </a:cubicBezTo>
                    <a:cubicBezTo>
                      <a:pt x="27195" y="12038"/>
                      <a:pt x="28088" y="12291"/>
                      <a:pt x="28978" y="12291"/>
                    </a:cubicBezTo>
                    <a:cubicBezTo>
                      <a:pt x="29243" y="12291"/>
                      <a:pt x="29507" y="12269"/>
                      <a:pt x="29771" y="12214"/>
                    </a:cubicBezTo>
                    <a:cubicBezTo>
                      <a:pt x="31323" y="11876"/>
                      <a:pt x="32417" y="10643"/>
                      <a:pt x="32218" y="8892"/>
                    </a:cubicBezTo>
                    <a:cubicBezTo>
                      <a:pt x="32039" y="7400"/>
                      <a:pt x="31144" y="5988"/>
                      <a:pt x="29672" y="5789"/>
                    </a:cubicBezTo>
                    <a:cubicBezTo>
                      <a:pt x="29516" y="5764"/>
                      <a:pt x="29361" y="5753"/>
                      <a:pt x="29207" y="5753"/>
                    </a:cubicBezTo>
                    <a:cubicBezTo>
                      <a:pt x="28128" y="5753"/>
                      <a:pt x="27109" y="6321"/>
                      <a:pt x="26151" y="6843"/>
                    </a:cubicBezTo>
                    <a:cubicBezTo>
                      <a:pt x="26118" y="6856"/>
                      <a:pt x="26087" y="6863"/>
                      <a:pt x="26060" y="6863"/>
                    </a:cubicBezTo>
                    <a:cubicBezTo>
                      <a:pt x="26005" y="6863"/>
                      <a:pt x="25965" y="6837"/>
                      <a:pt x="25952" y="6783"/>
                    </a:cubicBezTo>
                    <a:cubicBezTo>
                      <a:pt x="25938" y="6786"/>
                      <a:pt x="25922" y="6787"/>
                      <a:pt x="25907" y="6787"/>
                    </a:cubicBezTo>
                    <a:cubicBezTo>
                      <a:pt x="25796" y="6787"/>
                      <a:pt x="25674" y="6722"/>
                      <a:pt x="25674" y="6565"/>
                    </a:cubicBezTo>
                    <a:cubicBezTo>
                      <a:pt x="25594" y="4496"/>
                      <a:pt x="25435" y="2407"/>
                      <a:pt x="25455" y="338"/>
                    </a:cubicBezTo>
                    <a:cubicBezTo>
                      <a:pt x="25455" y="318"/>
                      <a:pt x="25455" y="298"/>
                      <a:pt x="25475" y="279"/>
                    </a:cubicBezTo>
                    <a:lnTo>
                      <a:pt x="25475" y="279"/>
                    </a:lnTo>
                    <a:cubicBezTo>
                      <a:pt x="25455" y="298"/>
                      <a:pt x="25435" y="298"/>
                      <a:pt x="25395" y="298"/>
                    </a:cubicBezTo>
                    <a:cubicBezTo>
                      <a:pt x="25066" y="289"/>
                      <a:pt x="24729" y="285"/>
                      <a:pt x="24386" y="285"/>
                    </a:cubicBezTo>
                    <a:cubicBezTo>
                      <a:pt x="23515" y="285"/>
                      <a:pt x="22606" y="307"/>
                      <a:pt x="21700" y="307"/>
                    </a:cubicBezTo>
                    <a:cubicBezTo>
                      <a:pt x="20735" y="307"/>
                      <a:pt x="19775" y="282"/>
                      <a:pt x="18870" y="179"/>
                    </a:cubicBezTo>
                    <a:lnTo>
                      <a:pt x="18870" y="179"/>
                    </a:lnTo>
                    <a:cubicBezTo>
                      <a:pt x="20462" y="2586"/>
                      <a:pt x="19208" y="5789"/>
                      <a:pt x="16423" y="6047"/>
                    </a:cubicBezTo>
                    <a:cubicBezTo>
                      <a:pt x="16308" y="6057"/>
                      <a:pt x="16193" y="6062"/>
                      <a:pt x="16077" y="6062"/>
                    </a:cubicBezTo>
                    <a:cubicBezTo>
                      <a:pt x="14815" y="6062"/>
                      <a:pt x="13550" y="5468"/>
                      <a:pt x="12803" y="4357"/>
                    </a:cubicBezTo>
                    <a:cubicBezTo>
                      <a:pt x="11908" y="3024"/>
                      <a:pt x="12425" y="1512"/>
                      <a:pt x="13221" y="239"/>
                    </a:cubicBezTo>
                    <a:lnTo>
                      <a:pt x="13221" y="239"/>
                    </a:lnTo>
                    <a:cubicBezTo>
                      <a:pt x="12723" y="259"/>
                      <a:pt x="12204" y="269"/>
                      <a:pt x="11673" y="269"/>
                    </a:cubicBezTo>
                    <a:cubicBezTo>
                      <a:pt x="10083" y="269"/>
                      <a:pt x="8397" y="179"/>
                      <a:pt x="6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438;p24">
                <a:extLst>
                  <a:ext uri="{FF2B5EF4-FFF2-40B4-BE49-F238E27FC236}">
                    <a16:creationId xmlns:a16="http://schemas.microsoft.com/office/drawing/2014/main" id="{909FE096-70B7-4A69-AEA2-5EE1A2A35304}"/>
                  </a:ext>
                </a:extLst>
              </p:cNvPr>
              <p:cNvSpPr/>
              <p:nvPr/>
            </p:nvSpPr>
            <p:spPr>
              <a:xfrm>
                <a:off x="3599113" y="1813213"/>
                <a:ext cx="47853" cy="2817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922" extrusionOk="0">
                    <a:moveTo>
                      <a:pt x="410" y="1"/>
                    </a:moveTo>
                    <a:cubicBezTo>
                      <a:pt x="304" y="1"/>
                      <a:pt x="205" y="15"/>
                      <a:pt x="119" y="45"/>
                    </a:cubicBezTo>
                    <a:cubicBezTo>
                      <a:pt x="0" y="65"/>
                      <a:pt x="20" y="264"/>
                      <a:pt x="139" y="264"/>
                    </a:cubicBezTo>
                    <a:cubicBezTo>
                      <a:pt x="378" y="264"/>
                      <a:pt x="617" y="284"/>
                      <a:pt x="836" y="403"/>
                    </a:cubicBezTo>
                    <a:cubicBezTo>
                      <a:pt x="1054" y="542"/>
                      <a:pt x="1174" y="701"/>
                      <a:pt x="1353" y="880"/>
                    </a:cubicBezTo>
                    <a:cubicBezTo>
                      <a:pt x="1376" y="909"/>
                      <a:pt x="1403" y="921"/>
                      <a:pt x="1431" y="921"/>
                    </a:cubicBezTo>
                    <a:cubicBezTo>
                      <a:pt x="1499" y="921"/>
                      <a:pt x="1566" y="846"/>
                      <a:pt x="1552" y="761"/>
                    </a:cubicBezTo>
                    <a:cubicBezTo>
                      <a:pt x="1455" y="276"/>
                      <a:pt x="871" y="1"/>
                      <a:pt x="41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439;p24">
                <a:extLst>
                  <a:ext uri="{FF2B5EF4-FFF2-40B4-BE49-F238E27FC236}">
                    <a16:creationId xmlns:a16="http://schemas.microsoft.com/office/drawing/2014/main" id="{44B9FAE8-1FEF-4AC7-8C64-9CC7EA15F0FC}"/>
                  </a:ext>
                </a:extLst>
              </p:cNvPr>
              <p:cNvSpPr/>
              <p:nvPr/>
            </p:nvSpPr>
            <p:spPr>
              <a:xfrm>
                <a:off x="3615492" y="1833352"/>
                <a:ext cx="26157" cy="2371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76" extrusionOk="0">
                    <a:moveTo>
                      <a:pt x="125" y="1"/>
                    </a:moveTo>
                    <a:cubicBezTo>
                      <a:pt x="50" y="1"/>
                      <a:pt x="0" y="117"/>
                      <a:pt x="81" y="182"/>
                    </a:cubicBezTo>
                    <a:cubicBezTo>
                      <a:pt x="300" y="341"/>
                      <a:pt x="439" y="520"/>
                      <a:pt x="618" y="739"/>
                    </a:cubicBezTo>
                    <a:cubicBezTo>
                      <a:pt x="639" y="765"/>
                      <a:pt x="666" y="776"/>
                      <a:pt x="694" y="776"/>
                    </a:cubicBezTo>
                    <a:cubicBezTo>
                      <a:pt x="773" y="776"/>
                      <a:pt x="856" y="687"/>
                      <a:pt x="797" y="599"/>
                    </a:cubicBezTo>
                    <a:cubicBezTo>
                      <a:pt x="638" y="341"/>
                      <a:pt x="399" y="182"/>
                      <a:pt x="180" y="22"/>
                    </a:cubicBezTo>
                    <a:cubicBezTo>
                      <a:pt x="161" y="7"/>
                      <a:pt x="142" y="1"/>
                      <a:pt x="12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440;p24">
                <a:extLst>
                  <a:ext uri="{FF2B5EF4-FFF2-40B4-BE49-F238E27FC236}">
                    <a16:creationId xmlns:a16="http://schemas.microsoft.com/office/drawing/2014/main" id="{2C90CCA3-9EB6-4D4E-ACE8-E4F1791CF29B}"/>
                  </a:ext>
                </a:extLst>
              </p:cNvPr>
              <p:cNvSpPr/>
              <p:nvPr/>
            </p:nvSpPr>
            <p:spPr>
              <a:xfrm>
                <a:off x="2703925" y="1614459"/>
                <a:ext cx="1000330" cy="1553762"/>
              </a:xfrm>
              <a:custGeom>
                <a:avLst/>
                <a:gdLst/>
                <a:ahLst/>
                <a:cxnLst/>
                <a:rect l="l" t="t" r="r" b="b"/>
                <a:pathLst>
                  <a:path w="32736" h="50843" extrusionOk="0">
                    <a:moveTo>
                      <a:pt x="23325" y="20211"/>
                    </a:moveTo>
                    <a:cubicBezTo>
                      <a:pt x="23658" y="20211"/>
                      <a:pt x="23988" y="20443"/>
                      <a:pt x="24062" y="20812"/>
                    </a:cubicBezTo>
                    <a:cubicBezTo>
                      <a:pt x="24129" y="21165"/>
                      <a:pt x="23885" y="21460"/>
                      <a:pt x="23568" y="21460"/>
                    </a:cubicBezTo>
                    <a:cubicBezTo>
                      <a:pt x="23509" y="21460"/>
                      <a:pt x="23448" y="21450"/>
                      <a:pt x="23386" y="21429"/>
                    </a:cubicBezTo>
                    <a:cubicBezTo>
                      <a:pt x="23364" y="21421"/>
                      <a:pt x="23344" y="21418"/>
                      <a:pt x="23323" y="21418"/>
                    </a:cubicBezTo>
                    <a:cubicBezTo>
                      <a:pt x="23232" y="21418"/>
                      <a:pt x="23156" y="21486"/>
                      <a:pt x="23107" y="21568"/>
                    </a:cubicBezTo>
                    <a:cubicBezTo>
                      <a:pt x="22889" y="21488"/>
                      <a:pt x="22690" y="21329"/>
                      <a:pt x="22650" y="21031"/>
                    </a:cubicBezTo>
                    <a:cubicBezTo>
                      <a:pt x="22590" y="20613"/>
                      <a:pt x="22869" y="20275"/>
                      <a:pt x="23247" y="20215"/>
                    </a:cubicBezTo>
                    <a:cubicBezTo>
                      <a:pt x="23273" y="20212"/>
                      <a:pt x="23299" y="20211"/>
                      <a:pt x="23325" y="20211"/>
                    </a:cubicBezTo>
                    <a:close/>
                    <a:moveTo>
                      <a:pt x="9383" y="21388"/>
                    </a:moveTo>
                    <a:cubicBezTo>
                      <a:pt x="9759" y="21388"/>
                      <a:pt x="10274" y="21645"/>
                      <a:pt x="10197" y="22125"/>
                    </a:cubicBezTo>
                    <a:cubicBezTo>
                      <a:pt x="10118" y="22503"/>
                      <a:pt x="9799" y="22662"/>
                      <a:pt x="9501" y="22801"/>
                    </a:cubicBezTo>
                    <a:cubicBezTo>
                      <a:pt x="9441" y="22801"/>
                      <a:pt x="9421" y="22861"/>
                      <a:pt x="9421" y="22901"/>
                    </a:cubicBezTo>
                    <a:cubicBezTo>
                      <a:pt x="9023" y="22881"/>
                      <a:pt x="8645" y="22622"/>
                      <a:pt x="8626" y="22185"/>
                    </a:cubicBezTo>
                    <a:cubicBezTo>
                      <a:pt x="8626" y="21767"/>
                      <a:pt x="8944" y="21409"/>
                      <a:pt x="9342" y="21389"/>
                    </a:cubicBezTo>
                    <a:cubicBezTo>
                      <a:pt x="9355" y="21388"/>
                      <a:pt x="9369" y="21388"/>
                      <a:pt x="9383" y="21388"/>
                    </a:cubicBezTo>
                    <a:close/>
                    <a:moveTo>
                      <a:pt x="17597" y="22165"/>
                    </a:moveTo>
                    <a:cubicBezTo>
                      <a:pt x="17617" y="22284"/>
                      <a:pt x="17697" y="22383"/>
                      <a:pt x="17836" y="22383"/>
                    </a:cubicBezTo>
                    <a:cubicBezTo>
                      <a:pt x="20183" y="22463"/>
                      <a:pt x="22172" y="24592"/>
                      <a:pt x="21695" y="27138"/>
                    </a:cubicBezTo>
                    <a:cubicBezTo>
                      <a:pt x="21304" y="29288"/>
                      <a:pt x="19484" y="30534"/>
                      <a:pt x="17540" y="30534"/>
                    </a:cubicBezTo>
                    <a:cubicBezTo>
                      <a:pt x="17308" y="30534"/>
                      <a:pt x="17075" y="30516"/>
                      <a:pt x="16841" y="30480"/>
                    </a:cubicBezTo>
                    <a:cubicBezTo>
                      <a:pt x="14454" y="30142"/>
                      <a:pt x="12365" y="28272"/>
                      <a:pt x="13002" y="25566"/>
                    </a:cubicBezTo>
                    <a:cubicBezTo>
                      <a:pt x="13539" y="23179"/>
                      <a:pt x="15449" y="22185"/>
                      <a:pt x="17597" y="22165"/>
                    </a:cubicBezTo>
                    <a:close/>
                    <a:moveTo>
                      <a:pt x="18757" y="32227"/>
                    </a:moveTo>
                    <a:cubicBezTo>
                      <a:pt x="19626" y="32227"/>
                      <a:pt x="20372" y="32357"/>
                      <a:pt x="20621" y="32767"/>
                    </a:cubicBezTo>
                    <a:cubicBezTo>
                      <a:pt x="20899" y="33225"/>
                      <a:pt x="20879" y="34657"/>
                      <a:pt x="20959" y="35234"/>
                    </a:cubicBezTo>
                    <a:cubicBezTo>
                      <a:pt x="21078" y="36109"/>
                      <a:pt x="21218" y="37005"/>
                      <a:pt x="21377" y="37880"/>
                    </a:cubicBezTo>
                    <a:cubicBezTo>
                      <a:pt x="21954" y="41361"/>
                      <a:pt x="22710" y="44882"/>
                      <a:pt x="23903" y="48164"/>
                    </a:cubicBezTo>
                    <a:cubicBezTo>
                      <a:pt x="23883" y="48164"/>
                      <a:pt x="23863" y="48184"/>
                      <a:pt x="23843" y="48224"/>
                    </a:cubicBezTo>
                    <a:cubicBezTo>
                      <a:pt x="23433" y="48587"/>
                      <a:pt x="22871" y="49327"/>
                      <a:pt x="22269" y="49327"/>
                    </a:cubicBezTo>
                    <a:cubicBezTo>
                      <a:pt x="22113" y="49327"/>
                      <a:pt x="21954" y="49278"/>
                      <a:pt x="21795" y="49159"/>
                    </a:cubicBezTo>
                    <a:cubicBezTo>
                      <a:pt x="21397" y="48861"/>
                      <a:pt x="21218" y="47886"/>
                      <a:pt x="21078" y="47428"/>
                    </a:cubicBezTo>
                    <a:cubicBezTo>
                      <a:pt x="20720" y="46394"/>
                      <a:pt x="20502" y="45360"/>
                      <a:pt x="20263" y="44305"/>
                    </a:cubicBezTo>
                    <a:cubicBezTo>
                      <a:pt x="20037" y="43433"/>
                      <a:pt x="19525" y="43191"/>
                      <a:pt x="18899" y="43191"/>
                    </a:cubicBezTo>
                    <a:cubicBezTo>
                      <a:pt x="18313" y="43191"/>
                      <a:pt x="17626" y="43404"/>
                      <a:pt x="16980" y="43510"/>
                    </a:cubicBezTo>
                    <a:lnTo>
                      <a:pt x="16941" y="43510"/>
                    </a:lnTo>
                    <a:cubicBezTo>
                      <a:pt x="16929" y="43508"/>
                      <a:pt x="16917" y="43507"/>
                      <a:pt x="16905" y="43507"/>
                    </a:cubicBezTo>
                    <a:cubicBezTo>
                      <a:pt x="16776" y="43507"/>
                      <a:pt x="16642" y="43606"/>
                      <a:pt x="16642" y="43788"/>
                    </a:cubicBezTo>
                    <a:cubicBezTo>
                      <a:pt x="16682" y="45260"/>
                      <a:pt x="16682" y="46692"/>
                      <a:pt x="16622" y="48164"/>
                    </a:cubicBezTo>
                    <a:cubicBezTo>
                      <a:pt x="16603" y="48940"/>
                      <a:pt x="16682" y="49955"/>
                      <a:pt x="15906" y="50253"/>
                    </a:cubicBezTo>
                    <a:cubicBezTo>
                      <a:pt x="15697" y="50333"/>
                      <a:pt x="15429" y="50353"/>
                      <a:pt x="15148" y="50353"/>
                    </a:cubicBezTo>
                    <a:cubicBezTo>
                      <a:pt x="14867" y="50353"/>
                      <a:pt x="14573" y="50333"/>
                      <a:pt x="14315" y="50333"/>
                    </a:cubicBezTo>
                    <a:cubicBezTo>
                      <a:pt x="14270" y="50288"/>
                      <a:pt x="14225" y="50266"/>
                      <a:pt x="14172" y="50266"/>
                    </a:cubicBezTo>
                    <a:cubicBezTo>
                      <a:pt x="14154" y="50266"/>
                      <a:pt x="14136" y="50268"/>
                      <a:pt x="14116" y="50273"/>
                    </a:cubicBezTo>
                    <a:cubicBezTo>
                      <a:pt x="14115" y="50273"/>
                      <a:pt x="14113" y="50273"/>
                      <a:pt x="14112" y="50273"/>
                    </a:cubicBezTo>
                    <a:cubicBezTo>
                      <a:pt x="13761" y="50273"/>
                      <a:pt x="14216" y="42174"/>
                      <a:pt x="14255" y="41500"/>
                    </a:cubicBezTo>
                    <a:cubicBezTo>
                      <a:pt x="14355" y="40068"/>
                      <a:pt x="14454" y="38616"/>
                      <a:pt x="14613" y="37204"/>
                    </a:cubicBezTo>
                    <a:cubicBezTo>
                      <a:pt x="14733" y="35712"/>
                      <a:pt x="14693" y="33921"/>
                      <a:pt x="15310" y="32549"/>
                    </a:cubicBezTo>
                    <a:cubicBezTo>
                      <a:pt x="15787" y="32529"/>
                      <a:pt x="16642" y="32409"/>
                      <a:pt x="17577" y="32310"/>
                    </a:cubicBezTo>
                    <a:cubicBezTo>
                      <a:pt x="17598" y="32324"/>
                      <a:pt x="17622" y="32331"/>
                      <a:pt x="17647" y="32331"/>
                    </a:cubicBezTo>
                    <a:cubicBezTo>
                      <a:pt x="17693" y="32331"/>
                      <a:pt x="17745" y="32309"/>
                      <a:pt x="17796" y="32270"/>
                    </a:cubicBezTo>
                    <a:cubicBezTo>
                      <a:pt x="18121" y="32244"/>
                      <a:pt x="18447" y="32227"/>
                      <a:pt x="18757" y="32227"/>
                    </a:cubicBezTo>
                    <a:close/>
                    <a:moveTo>
                      <a:pt x="7927" y="0"/>
                    </a:moveTo>
                    <a:cubicBezTo>
                      <a:pt x="7662" y="0"/>
                      <a:pt x="7397" y="2"/>
                      <a:pt x="7134" y="4"/>
                    </a:cubicBezTo>
                    <a:cubicBezTo>
                      <a:pt x="7074" y="4"/>
                      <a:pt x="7054" y="24"/>
                      <a:pt x="7034" y="44"/>
                    </a:cubicBezTo>
                    <a:cubicBezTo>
                      <a:pt x="6955" y="84"/>
                      <a:pt x="6895" y="123"/>
                      <a:pt x="6895" y="223"/>
                    </a:cubicBezTo>
                    <a:cubicBezTo>
                      <a:pt x="6994" y="2869"/>
                      <a:pt x="6736" y="5435"/>
                      <a:pt x="6656" y="8041"/>
                    </a:cubicBezTo>
                    <a:cubicBezTo>
                      <a:pt x="5732" y="7371"/>
                      <a:pt x="4478" y="6967"/>
                      <a:pt x="3309" y="6967"/>
                    </a:cubicBezTo>
                    <a:cubicBezTo>
                      <a:pt x="1560" y="6967"/>
                      <a:pt x="0" y="7872"/>
                      <a:pt x="12" y="10149"/>
                    </a:cubicBezTo>
                    <a:cubicBezTo>
                      <a:pt x="12" y="11522"/>
                      <a:pt x="470" y="12835"/>
                      <a:pt x="1822" y="13213"/>
                    </a:cubicBezTo>
                    <a:cubicBezTo>
                      <a:pt x="2216" y="13316"/>
                      <a:pt x="2627" y="13363"/>
                      <a:pt x="3044" y="13363"/>
                    </a:cubicBezTo>
                    <a:cubicBezTo>
                      <a:pt x="4395" y="13363"/>
                      <a:pt x="5810" y="12872"/>
                      <a:pt x="6935" y="12218"/>
                    </a:cubicBezTo>
                    <a:lnTo>
                      <a:pt x="6935" y="12218"/>
                    </a:lnTo>
                    <a:cubicBezTo>
                      <a:pt x="7034" y="14745"/>
                      <a:pt x="6955" y="17191"/>
                      <a:pt x="6875" y="19718"/>
                    </a:cubicBezTo>
                    <a:cubicBezTo>
                      <a:pt x="6875" y="19817"/>
                      <a:pt x="6955" y="19877"/>
                      <a:pt x="7034" y="19877"/>
                    </a:cubicBezTo>
                    <a:cubicBezTo>
                      <a:pt x="7054" y="19917"/>
                      <a:pt x="7074" y="19996"/>
                      <a:pt x="7154" y="19996"/>
                    </a:cubicBezTo>
                    <a:cubicBezTo>
                      <a:pt x="7870" y="20116"/>
                      <a:pt x="8626" y="20175"/>
                      <a:pt x="9362" y="20175"/>
                    </a:cubicBezTo>
                    <a:cubicBezTo>
                      <a:pt x="9443" y="20176"/>
                      <a:pt x="9524" y="20177"/>
                      <a:pt x="9605" y="20177"/>
                    </a:cubicBezTo>
                    <a:cubicBezTo>
                      <a:pt x="11101" y="20177"/>
                      <a:pt x="12643" y="20009"/>
                      <a:pt x="14096" y="19877"/>
                    </a:cubicBezTo>
                    <a:cubicBezTo>
                      <a:pt x="14215" y="19857"/>
                      <a:pt x="14255" y="19698"/>
                      <a:pt x="14235" y="19598"/>
                    </a:cubicBezTo>
                    <a:cubicBezTo>
                      <a:pt x="14315" y="19579"/>
                      <a:pt x="14355" y="19479"/>
                      <a:pt x="14315" y="19400"/>
                    </a:cubicBezTo>
                    <a:cubicBezTo>
                      <a:pt x="13738" y="18266"/>
                      <a:pt x="13042" y="17032"/>
                      <a:pt x="13221" y="15680"/>
                    </a:cubicBezTo>
                    <a:cubicBezTo>
                      <a:pt x="13400" y="14247"/>
                      <a:pt x="14554" y="13332"/>
                      <a:pt x="15906" y="13312"/>
                    </a:cubicBezTo>
                    <a:cubicBezTo>
                      <a:pt x="15923" y="13312"/>
                      <a:pt x="15939" y="13312"/>
                      <a:pt x="15955" y="13312"/>
                    </a:cubicBezTo>
                    <a:cubicBezTo>
                      <a:pt x="17133" y="13312"/>
                      <a:pt x="18324" y="14021"/>
                      <a:pt x="19069" y="14944"/>
                    </a:cubicBezTo>
                    <a:cubicBezTo>
                      <a:pt x="20124" y="16276"/>
                      <a:pt x="19805" y="17808"/>
                      <a:pt x="19189" y="19260"/>
                    </a:cubicBezTo>
                    <a:cubicBezTo>
                      <a:pt x="19169" y="19320"/>
                      <a:pt x="19169" y="19380"/>
                      <a:pt x="19189" y="19419"/>
                    </a:cubicBezTo>
                    <a:cubicBezTo>
                      <a:pt x="19169" y="19499"/>
                      <a:pt x="19208" y="19598"/>
                      <a:pt x="19328" y="19618"/>
                    </a:cubicBezTo>
                    <a:cubicBezTo>
                      <a:pt x="20462" y="19758"/>
                      <a:pt x="21596" y="19777"/>
                      <a:pt x="22710" y="19777"/>
                    </a:cubicBezTo>
                    <a:cubicBezTo>
                      <a:pt x="22371" y="19996"/>
                      <a:pt x="22113" y="20414"/>
                      <a:pt x="22172" y="20891"/>
                    </a:cubicBezTo>
                    <a:cubicBezTo>
                      <a:pt x="22208" y="21404"/>
                      <a:pt x="22667" y="21869"/>
                      <a:pt x="23159" y="21869"/>
                    </a:cubicBezTo>
                    <a:cubicBezTo>
                      <a:pt x="23221" y="21869"/>
                      <a:pt x="23284" y="21862"/>
                      <a:pt x="23346" y="21846"/>
                    </a:cubicBezTo>
                    <a:lnTo>
                      <a:pt x="23346" y="21886"/>
                    </a:lnTo>
                    <a:cubicBezTo>
                      <a:pt x="23664" y="24154"/>
                      <a:pt x="24241" y="26243"/>
                      <a:pt x="23764" y="28550"/>
                    </a:cubicBezTo>
                    <a:cubicBezTo>
                      <a:pt x="23366" y="30480"/>
                      <a:pt x="22451" y="32031"/>
                      <a:pt x="21357" y="33583"/>
                    </a:cubicBezTo>
                    <a:cubicBezTo>
                      <a:pt x="21257" y="32787"/>
                      <a:pt x="21058" y="31992"/>
                      <a:pt x="20502" y="31733"/>
                    </a:cubicBezTo>
                    <a:cubicBezTo>
                      <a:pt x="20323" y="31637"/>
                      <a:pt x="20113" y="31605"/>
                      <a:pt x="19893" y="31605"/>
                    </a:cubicBezTo>
                    <a:cubicBezTo>
                      <a:pt x="19477" y="31605"/>
                      <a:pt x="19023" y="31720"/>
                      <a:pt x="18671" y="31733"/>
                    </a:cubicBezTo>
                    <a:lnTo>
                      <a:pt x="17836" y="31813"/>
                    </a:lnTo>
                    <a:cubicBezTo>
                      <a:pt x="17836" y="31713"/>
                      <a:pt x="17836" y="31614"/>
                      <a:pt x="17876" y="31514"/>
                    </a:cubicBezTo>
                    <a:cubicBezTo>
                      <a:pt x="17876" y="31355"/>
                      <a:pt x="17896" y="31196"/>
                      <a:pt x="17896" y="31037"/>
                    </a:cubicBezTo>
                    <a:cubicBezTo>
                      <a:pt x="20104" y="30858"/>
                      <a:pt x="22073" y="29207"/>
                      <a:pt x="22272" y="26720"/>
                    </a:cubicBezTo>
                    <a:cubicBezTo>
                      <a:pt x="22491" y="23955"/>
                      <a:pt x="20362" y="21846"/>
                      <a:pt x="17836" y="21767"/>
                    </a:cubicBezTo>
                    <a:lnTo>
                      <a:pt x="17796" y="21767"/>
                    </a:lnTo>
                    <a:cubicBezTo>
                      <a:pt x="17442" y="21659"/>
                      <a:pt x="17089" y="21608"/>
                      <a:pt x="16743" y="21608"/>
                    </a:cubicBezTo>
                    <a:cubicBezTo>
                      <a:pt x="14599" y="21608"/>
                      <a:pt x="12713" y="23547"/>
                      <a:pt x="12405" y="25825"/>
                    </a:cubicBezTo>
                    <a:cubicBezTo>
                      <a:pt x="11968" y="28709"/>
                      <a:pt x="14235" y="30659"/>
                      <a:pt x="16801" y="31017"/>
                    </a:cubicBezTo>
                    <a:cubicBezTo>
                      <a:pt x="17000" y="31037"/>
                      <a:pt x="17179" y="31057"/>
                      <a:pt x="17378" y="31057"/>
                    </a:cubicBezTo>
                    <a:cubicBezTo>
                      <a:pt x="17378" y="31315"/>
                      <a:pt x="17378" y="31614"/>
                      <a:pt x="17418" y="31852"/>
                    </a:cubicBezTo>
                    <a:cubicBezTo>
                      <a:pt x="16682" y="31912"/>
                      <a:pt x="15946" y="31992"/>
                      <a:pt x="15210" y="32091"/>
                    </a:cubicBezTo>
                    <a:cubicBezTo>
                      <a:pt x="15111" y="32111"/>
                      <a:pt x="15051" y="32151"/>
                      <a:pt x="15031" y="32230"/>
                    </a:cubicBezTo>
                    <a:cubicBezTo>
                      <a:pt x="14633" y="32549"/>
                      <a:pt x="14454" y="33046"/>
                      <a:pt x="14355" y="33603"/>
                    </a:cubicBezTo>
                    <a:cubicBezTo>
                      <a:pt x="12405" y="32986"/>
                      <a:pt x="10714" y="31653"/>
                      <a:pt x="9958" y="29565"/>
                    </a:cubicBezTo>
                    <a:cubicBezTo>
                      <a:pt x="9242" y="27556"/>
                      <a:pt x="9620" y="25228"/>
                      <a:pt x="9580" y="23100"/>
                    </a:cubicBezTo>
                    <a:lnTo>
                      <a:pt x="9620" y="23100"/>
                    </a:lnTo>
                    <a:cubicBezTo>
                      <a:pt x="10177" y="23040"/>
                      <a:pt x="10734" y="22463"/>
                      <a:pt x="10655" y="21807"/>
                    </a:cubicBezTo>
                    <a:cubicBezTo>
                      <a:pt x="10575" y="21170"/>
                      <a:pt x="9958" y="20792"/>
                      <a:pt x="9381" y="20792"/>
                    </a:cubicBezTo>
                    <a:cubicBezTo>
                      <a:pt x="9322" y="20792"/>
                      <a:pt x="9262" y="20792"/>
                      <a:pt x="9183" y="20812"/>
                    </a:cubicBezTo>
                    <a:cubicBezTo>
                      <a:pt x="8566" y="20911"/>
                      <a:pt x="8069" y="21528"/>
                      <a:pt x="8148" y="22204"/>
                    </a:cubicBezTo>
                    <a:cubicBezTo>
                      <a:pt x="8188" y="22702"/>
                      <a:pt x="8645" y="23179"/>
                      <a:pt x="9123" y="23179"/>
                    </a:cubicBezTo>
                    <a:cubicBezTo>
                      <a:pt x="8924" y="25566"/>
                      <a:pt x="8725" y="28431"/>
                      <a:pt x="9859" y="30559"/>
                    </a:cubicBezTo>
                    <a:cubicBezTo>
                      <a:pt x="10774" y="32330"/>
                      <a:pt x="12425" y="33623"/>
                      <a:pt x="14315" y="33901"/>
                    </a:cubicBezTo>
                    <a:cubicBezTo>
                      <a:pt x="14235" y="34458"/>
                      <a:pt x="14235" y="35095"/>
                      <a:pt x="14196" y="35592"/>
                    </a:cubicBezTo>
                    <a:cubicBezTo>
                      <a:pt x="13957" y="37940"/>
                      <a:pt x="13758" y="40307"/>
                      <a:pt x="13619" y="42674"/>
                    </a:cubicBezTo>
                    <a:cubicBezTo>
                      <a:pt x="13459" y="44942"/>
                      <a:pt x="13340" y="47210"/>
                      <a:pt x="13320" y="49457"/>
                    </a:cubicBezTo>
                    <a:cubicBezTo>
                      <a:pt x="13320" y="50045"/>
                      <a:pt x="13380" y="50784"/>
                      <a:pt x="13945" y="50784"/>
                    </a:cubicBezTo>
                    <a:cubicBezTo>
                      <a:pt x="14030" y="50784"/>
                      <a:pt x="14126" y="50767"/>
                      <a:pt x="14235" y="50731"/>
                    </a:cubicBezTo>
                    <a:cubicBezTo>
                      <a:pt x="14255" y="50731"/>
                      <a:pt x="14255" y="50711"/>
                      <a:pt x="14255" y="50711"/>
                    </a:cubicBezTo>
                    <a:cubicBezTo>
                      <a:pt x="14656" y="50762"/>
                      <a:pt x="15159" y="50842"/>
                      <a:pt x="15630" y="50842"/>
                    </a:cubicBezTo>
                    <a:cubicBezTo>
                      <a:pt x="16257" y="50842"/>
                      <a:pt x="16827" y="50699"/>
                      <a:pt x="17020" y="50154"/>
                    </a:cubicBezTo>
                    <a:cubicBezTo>
                      <a:pt x="17299" y="49418"/>
                      <a:pt x="17140" y="48145"/>
                      <a:pt x="17179" y="47369"/>
                    </a:cubicBezTo>
                    <a:cubicBezTo>
                      <a:pt x="17199" y="46195"/>
                      <a:pt x="17199" y="45061"/>
                      <a:pt x="17179" y="43907"/>
                    </a:cubicBezTo>
                    <a:cubicBezTo>
                      <a:pt x="17576" y="43876"/>
                      <a:pt x="18122" y="43762"/>
                      <a:pt x="18613" y="43762"/>
                    </a:cubicBezTo>
                    <a:cubicBezTo>
                      <a:pt x="19058" y="43762"/>
                      <a:pt x="19458" y="43855"/>
                      <a:pt x="19666" y="44186"/>
                    </a:cubicBezTo>
                    <a:cubicBezTo>
                      <a:pt x="20004" y="44743"/>
                      <a:pt x="20064" y="45936"/>
                      <a:pt x="20263" y="46573"/>
                    </a:cubicBezTo>
                    <a:cubicBezTo>
                      <a:pt x="20581" y="47687"/>
                      <a:pt x="20959" y="49239"/>
                      <a:pt x="21775" y="50054"/>
                    </a:cubicBezTo>
                    <a:cubicBezTo>
                      <a:pt x="21835" y="50115"/>
                      <a:pt x="21908" y="50141"/>
                      <a:pt x="21983" y="50141"/>
                    </a:cubicBezTo>
                    <a:cubicBezTo>
                      <a:pt x="22006" y="50141"/>
                      <a:pt x="22030" y="50138"/>
                      <a:pt x="22053" y="50134"/>
                    </a:cubicBezTo>
                    <a:cubicBezTo>
                      <a:pt x="22869" y="49875"/>
                      <a:pt x="23585" y="49139"/>
                      <a:pt x="24202" y="48542"/>
                    </a:cubicBezTo>
                    <a:cubicBezTo>
                      <a:pt x="24281" y="48463"/>
                      <a:pt x="24301" y="48383"/>
                      <a:pt x="24281" y="48284"/>
                    </a:cubicBezTo>
                    <a:cubicBezTo>
                      <a:pt x="24381" y="48244"/>
                      <a:pt x="24440" y="48145"/>
                      <a:pt x="24381" y="48025"/>
                    </a:cubicBezTo>
                    <a:cubicBezTo>
                      <a:pt x="23207" y="43808"/>
                      <a:pt x="22093" y="39690"/>
                      <a:pt x="21456" y="35354"/>
                    </a:cubicBezTo>
                    <a:cubicBezTo>
                      <a:pt x="21397" y="35095"/>
                      <a:pt x="21397" y="34617"/>
                      <a:pt x="21357" y="34120"/>
                    </a:cubicBezTo>
                    <a:cubicBezTo>
                      <a:pt x="24659" y="31176"/>
                      <a:pt x="24977" y="25984"/>
                      <a:pt x="23744" y="21886"/>
                    </a:cubicBezTo>
                    <a:cubicBezTo>
                      <a:pt x="24162" y="21787"/>
                      <a:pt x="24500" y="21389"/>
                      <a:pt x="24500" y="20911"/>
                    </a:cubicBezTo>
                    <a:cubicBezTo>
                      <a:pt x="24540" y="20414"/>
                      <a:pt x="24261" y="19996"/>
                      <a:pt x="23863" y="19777"/>
                    </a:cubicBezTo>
                    <a:cubicBezTo>
                      <a:pt x="24440" y="19738"/>
                      <a:pt x="24997" y="19718"/>
                      <a:pt x="25554" y="19698"/>
                    </a:cubicBezTo>
                    <a:cubicBezTo>
                      <a:pt x="25654" y="19698"/>
                      <a:pt x="25733" y="19598"/>
                      <a:pt x="25753" y="19519"/>
                    </a:cubicBezTo>
                    <a:cubicBezTo>
                      <a:pt x="25793" y="19519"/>
                      <a:pt x="25833" y="19499"/>
                      <a:pt x="25853" y="19439"/>
                    </a:cubicBezTo>
                    <a:cubicBezTo>
                      <a:pt x="26489" y="17251"/>
                      <a:pt x="26529" y="14765"/>
                      <a:pt x="26270" y="12537"/>
                    </a:cubicBezTo>
                    <a:cubicBezTo>
                      <a:pt x="26270" y="12437"/>
                      <a:pt x="26171" y="12377"/>
                      <a:pt x="26071" y="12377"/>
                    </a:cubicBezTo>
                    <a:cubicBezTo>
                      <a:pt x="25972" y="12377"/>
                      <a:pt x="25873" y="12457"/>
                      <a:pt x="25873" y="12556"/>
                    </a:cubicBezTo>
                    <a:cubicBezTo>
                      <a:pt x="26032" y="14864"/>
                      <a:pt x="25833" y="17012"/>
                      <a:pt x="25594" y="19300"/>
                    </a:cubicBezTo>
                    <a:cubicBezTo>
                      <a:pt x="24733" y="19326"/>
                      <a:pt x="23876" y="19333"/>
                      <a:pt x="23019" y="19333"/>
                    </a:cubicBezTo>
                    <a:cubicBezTo>
                      <a:pt x="21876" y="19333"/>
                      <a:pt x="20735" y="19320"/>
                      <a:pt x="19586" y="19320"/>
                    </a:cubicBezTo>
                    <a:cubicBezTo>
                      <a:pt x="20183" y="17888"/>
                      <a:pt x="20482" y="16336"/>
                      <a:pt x="19527" y="14963"/>
                    </a:cubicBezTo>
                    <a:cubicBezTo>
                      <a:pt x="18741" y="13812"/>
                      <a:pt x="17301" y="12913"/>
                      <a:pt x="15899" y="12913"/>
                    </a:cubicBezTo>
                    <a:cubicBezTo>
                      <a:pt x="15775" y="12913"/>
                      <a:pt x="15651" y="12920"/>
                      <a:pt x="15528" y="12934"/>
                    </a:cubicBezTo>
                    <a:cubicBezTo>
                      <a:pt x="14335" y="13054"/>
                      <a:pt x="13241" y="13830"/>
                      <a:pt x="12902" y="15063"/>
                    </a:cubicBezTo>
                    <a:cubicBezTo>
                      <a:pt x="12425" y="16634"/>
                      <a:pt x="13161" y="18206"/>
                      <a:pt x="14016" y="19479"/>
                    </a:cubicBezTo>
                    <a:cubicBezTo>
                      <a:pt x="11749" y="19618"/>
                      <a:pt x="9441" y="19499"/>
                      <a:pt x="7173" y="19698"/>
                    </a:cubicBezTo>
                    <a:cubicBezTo>
                      <a:pt x="7631" y="17271"/>
                      <a:pt x="7631" y="14546"/>
                      <a:pt x="7273" y="12079"/>
                    </a:cubicBezTo>
                    <a:cubicBezTo>
                      <a:pt x="7273" y="11980"/>
                      <a:pt x="7173" y="11940"/>
                      <a:pt x="7094" y="11940"/>
                    </a:cubicBezTo>
                    <a:cubicBezTo>
                      <a:pt x="7079" y="11880"/>
                      <a:pt x="7030" y="11819"/>
                      <a:pt x="6964" y="11819"/>
                    </a:cubicBezTo>
                    <a:cubicBezTo>
                      <a:pt x="6942" y="11819"/>
                      <a:pt x="6919" y="11826"/>
                      <a:pt x="6895" y="11840"/>
                    </a:cubicBezTo>
                    <a:cubicBezTo>
                      <a:pt x="5741" y="12417"/>
                      <a:pt x="4488" y="12815"/>
                      <a:pt x="3195" y="12855"/>
                    </a:cubicBezTo>
                    <a:cubicBezTo>
                      <a:pt x="3087" y="12860"/>
                      <a:pt x="2978" y="12863"/>
                      <a:pt x="2869" y="12863"/>
                    </a:cubicBezTo>
                    <a:cubicBezTo>
                      <a:pt x="2176" y="12863"/>
                      <a:pt x="1483" y="12734"/>
                      <a:pt x="967" y="12218"/>
                    </a:cubicBezTo>
                    <a:cubicBezTo>
                      <a:pt x="470" y="11741"/>
                      <a:pt x="390" y="10786"/>
                      <a:pt x="390" y="10149"/>
                    </a:cubicBezTo>
                    <a:cubicBezTo>
                      <a:pt x="379" y="8118"/>
                      <a:pt x="1717" y="7359"/>
                      <a:pt x="3239" y="7359"/>
                    </a:cubicBezTo>
                    <a:cubicBezTo>
                      <a:pt x="4414" y="7359"/>
                      <a:pt x="5699" y="7811"/>
                      <a:pt x="6557" y="8478"/>
                    </a:cubicBezTo>
                    <a:cubicBezTo>
                      <a:pt x="6600" y="8517"/>
                      <a:pt x="6643" y="8533"/>
                      <a:pt x="6681" y="8533"/>
                    </a:cubicBezTo>
                    <a:cubicBezTo>
                      <a:pt x="6801" y="8533"/>
                      <a:pt x="6885" y="8375"/>
                      <a:pt x="6855" y="8240"/>
                    </a:cubicBezTo>
                    <a:cubicBezTo>
                      <a:pt x="6855" y="8200"/>
                      <a:pt x="6875" y="8200"/>
                      <a:pt x="6875" y="8180"/>
                    </a:cubicBezTo>
                    <a:cubicBezTo>
                      <a:pt x="7472" y="5674"/>
                      <a:pt x="7432" y="2829"/>
                      <a:pt x="7273" y="283"/>
                    </a:cubicBezTo>
                    <a:lnTo>
                      <a:pt x="7273" y="283"/>
                    </a:lnTo>
                    <a:cubicBezTo>
                      <a:pt x="8735" y="462"/>
                      <a:pt x="10231" y="551"/>
                      <a:pt x="11718" y="551"/>
                    </a:cubicBezTo>
                    <a:cubicBezTo>
                      <a:pt x="12214" y="551"/>
                      <a:pt x="12709" y="541"/>
                      <a:pt x="13201" y="521"/>
                    </a:cubicBezTo>
                    <a:lnTo>
                      <a:pt x="13201" y="521"/>
                    </a:lnTo>
                    <a:cubicBezTo>
                      <a:pt x="12405" y="1775"/>
                      <a:pt x="12127" y="3326"/>
                      <a:pt x="13022" y="4619"/>
                    </a:cubicBezTo>
                    <a:cubicBezTo>
                      <a:pt x="13769" y="5694"/>
                      <a:pt x="15017" y="6285"/>
                      <a:pt x="16261" y="6285"/>
                    </a:cubicBezTo>
                    <a:cubicBezTo>
                      <a:pt x="16375" y="6285"/>
                      <a:pt x="16489" y="6280"/>
                      <a:pt x="16603" y="6270"/>
                    </a:cubicBezTo>
                    <a:cubicBezTo>
                      <a:pt x="19328" y="6012"/>
                      <a:pt x="20800" y="2710"/>
                      <a:pt x="19228" y="382"/>
                    </a:cubicBezTo>
                    <a:lnTo>
                      <a:pt x="19228" y="382"/>
                    </a:lnTo>
                    <a:cubicBezTo>
                      <a:pt x="21297" y="621"/>
                      <a:pt x="23406" y="641"/>
                      <a:pt x="25475" y="680"/>
                    </a:cubicBezTo>
                    <a:cubicBezTo>
                      <a:pt x="25495" y="680"/>
                      <a:pt x="25534" y="680"/>
                      <a:pt x="25554" y="641"/>
                    </a:cubicBezTo>
                    <a:lnTo>
                      <a:pt x="25554" y="641"/>
                    </a:lnTo>
                    <a:cubicBezTo>
                      <a:pt x="25534" y="680"/>
                      <a:pt x="25534" y="700"/>
                      <a:pt x="25534" y="720"/>
                    </a:cubicBezTo>
                    <a:cubicBezTo>
                      <a:pt x="25495" y="2729"/>
                      <a:pt x="25674" y="4758"/>
                      <a:pt x="25733" y="6768"/>
                    </a:cubicBezTo>
                    <a:cubicBezTo>
                      <a:pt x="25733" y="6893"/>
                      <a:pt x="25846" y="6970"/>
                      <a:pt x="25955" y="6970"/>
                    </a:cubicBezTo>
                    <a:cubicBezTo>
                      <a:pt x="25967" y="6970"/>
                      <a:pt x="25980" y="6969"/>
                      <a:pt x="25992" y="6967"/>
                    </a:cubicBezTo>
                    <a:cubicBezTo>
                      <a:pt x="26020" y="6994"/>
                      <a:pt x="26057" y="7032"/>
                      <a:pt x="26104" y="7032"/>
                    </a:cubicBezTo>
                    <a:cubicBezTo>
                      <a:pt x="26124" y="7032"/>
                      <a:pt x="26147" y="7024"/>
                      <a:pt x="26171" y="7006"/>
                    </a:cubicBezTo>
                    <a:cubicBezTo>
                      <a:pt x="27111" y="6519"/>
                      <a:pt x="28127" y="5955"/>
                      <a:pt x="29193" y="5955"/>
                    </a:cubicBezTo>
                    <a:cubicBezTo>
                      <a:pt x="29345" y="5955"/>
                      <a:pt x="29498" y="5967"/>
                      <a:pt x="29652" y="5992"/>
                    </a:cubicBezTo>
                    <a:cubicBezTo>
                      <a:pt x="31104" y="6211"/>
                      <a:pt x="31960" y="7583"/>
                      <a:pt x="32139" y="9035"/>
                    </a:cubicBezTo>
                    <a:cubicBezTo>
                      <a:pt x="32338" y="10726"/>
                      <a:pt x="31244" y="11920"/>
                      <a:pt x="29732" y="12238"/>
                    </a:cubicBezTo>
                    <a:cubicBezTo>
                      <a:pt x="29453" y="12295"/>
                      <a:pt x="29177" y="12318"/>
                      <a:pt x="28904" y="12318"/>
                    </a:cubicBezTo>
                    <a:cubicBezTo>
                      <a:pt x="28026" y="12318"/>
                      <a:pt x="27170" y="12081"/>
                      <a:pt x="26290" y="11960"/>
                    </a:cubicBezTo>
                    <a:cubicBezTo>
                      <a:pt x="26284" y="11959"/>
                      <a:pt x="26277" y="11958"/>
                      <a:pt x="26271" y="11958"/>
                    </a:cubicBezTo>
                    <a:cubicBezTo>
                      <a:pt x="26144" y="11958"/>
                      <a:pt x="26075" y="12144"/>
                      <a:pt x="26151" y="12258"/>
                    </a:cubicBezTo>
                    <a:lnTo>
                      <a:pt x="26231" y="12338"/>
                    </a:lnTo>
                    <a:cubicBezTo>
                      <a:pt x="26925" y="12560"/>
                      <a:pt x="27770" y="12702"/>
                      <a:pt x="28614" y="12702"/>
                    </a:cubicBezTo>
                    <a:cubicBezTo>
                      <a:pt x="29729" y="12702"/>
                      <a:pt x="30843" y="12455"/>
                      <a:pt x="31602" y="11820"/>
                    </a:cubicBezTo>
                    <a:cubicBezTo>
                      <a:pt x="32338" y="11323"/>
                      <a:pt x="32736" y="10468"/>
                      <a:pt x="32636" y="9234"/>
                    </a:cubicBezTo>
                    <a:cubicBezTo>
                      <a:pt x="32556" y="8478"/>
                      <a:pt x="32338" y="7703"/>
                      <a:pt x="31920" y="7066"/>
                    </a:cubicBezTo>
                    <a:cubicBezTo>
                      <a:pt x="31602" y="6569"/>
                      <a:pt x="31164" y="6151"/>
                      <a:pt x="30627" y="5912"/>
                    </a:cubicBezTo>
                    <a:cubicBezTo>
                      <a:pt x="30198" y="5726"/>
                      <a:pt x="29760" y="5646"/>
                      <a:pt x="29323" y="5646"/>
                    </a:cubicBezTo>
                    <a:cubicBezTo>
                      <a:pt x="28217" y="5646"/>
                      <a:pt x="27117" y="6160"/>
                      <a:pt x="26191" y="6788"/>
                    </a:cubicBezTo>
                    <a:cubicBezTo>
                      <a:pt x="26151" y="4798"/>
                      <a:pt x="26131" y="2769"/>
                      <a:pt x="25833" y="800"/>
                    </a:cubicBezTo>
                    <a:cubicBezTo>
                      <a:pt x="25833" y="720"/>
                      <a:pt x="25733" y="700"/>
                      <a:pt x="25674" y="700"/>
                    </a:cubicBezTo>
                    <a:cubicBezTo>
                      <a:pt x="25773" y="601"/>
                      <a:pt x="25753" y="342"/>
                      <a:pt x="25554" y="342"/>
                    </a:cubicBezTo>
                    <a:cubicBezTo>
                      <a:pt x="23804" y="229"/>
                      <a:pt x="22014" y="102"/>
                      <a:pt x="20238" y="102"/>
                    </a:cubicBezTo>
                    <a:cubicBezTo>
                      <a:pt x="19834" y="102"/>
                      <a:pt x="19431" y="109"/>
                      <a:pt x="19029" y="123"/>
                    </a:cubicBezTo>
                    <a:cubicBezTo>
                      <a:pt x="18990" y="123"/>
                      <a:pt x="18970" y="143"/>
                      <a:pt x="18930" y="183"/>
                    </a:cubicBezTo>
                    <a:cubicBezTo>
                      <a:pt x="18811" y="223"/>
                      <a:pt x="18731" y="402"/>
                      <a:pt x="18831" y="521"/>
                    </a:cubicBezTo>
                    <a:cubicBezTo>
                      <a:pt x="20362" y="2491"/>
                      <a:pt x="19208" y="5475"/>
                      <a:pt x="16841" y="5872"/>
                    </a:cubicBezTo>
                    <a:cubicBezTo>
                      <a:pt x="16650" y="5906"/>
                      <a:pt x="16454" y="5923"/>
                      <a:pt x="16259" y="5923"/>
                    </a:cubicBezTo>
                    <a:cubicBezTo>
                      <a:pt x="15296" y="5923"/>
                      <a:pt x="14316" y="5522"/>
                      <a:pt x="13639" y="4778"/>
                    </a:cubicBezTo>
                    <a:cubicBezTo>
                      <a:pt x="12465" y="3505"/>
                      <a:pt x="12863" y="1954"/>
                      <a:pt x="13559" y="541"/>
                    </a:cubicBezTo>
                    <a:cubicBezTo>
                      <a:pt x="13718" y="482"/>
                      <a:pt x="13738" y="203"/>
                      <a:pt x="13519" y="183"/>
                    </a:cubicBezTo>
                    <a:cubicBezTo>
                      <a:pt x="11674" y="61"/>
                      <a:pt x="9783" y="0"/>
                      <a:pt x="792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441;p24">
                <a:extLst>
                  <a:ext uri="{FF2B5EF4-FFF2-40B4-BE49-F238E27FC236}">
                    <a16:creationId xmlns:a16="http://schemas.microsoft.com/office/drawing/2014/main" id="{D5A4F2E2-DC4C-4F19-958F-3E9C71339D97}"/>
                  </a:ext>
                </a:extLst>
              </p:cNvPr>
              <p:cNvSpPr/>
              <p:nvPr/>
            </p:nvSpPr>
            <p:spPr>
              <a:xfrm>
                <a:off x="3393636" y="2231319"/>
                <a:ext cx="47700" cy="41042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343" extrusionOk="0">
                    <a:moveTo>
                      <a:pt x="751" y="1"/>
                    </a:moveTo>
                    <a:cubicBezTo>
                      <a:pt x="713" y="1"/>
                      <a:pt x="675" y="3"/>
                      <a:pt x="637" y="9"/>
                    </a:cubicBezTo>
                    <a:cubicBezTo>
                      <a:pt x="279" y="49"/>
                      <a:pt x="0" y="427"/>
                      <a:pt x="80" y="825"/>
                    </a:cubicBezTo>
                    <a:cubicBezTo>
                      <a:pt x="120" y="1123"/>
                      <a:pt x="319" y="1282"/>
                      <a:pt x="537" y="1342"/>
                    </a:cubicBezTo>
                    <a:cubicBezTo>
                      <a:pt x="584" y="1264"/>
                      <a:pt x="656" y="1210"/>
                      <a:pt x="742" y="1210"/>
                    </a:cubicBezTo>
                    <a:cubicBezTo>
                      <a:pt x="766" y="1210"/>
                      <a:pt x="790" y="1214"/>
                      <a:pt x="816" y="1223"/>
                    </a:cubicBezTo>
                    <a:cubicBezTo>
                      <a:pt x="873" y="1240"/>
                      <a:pt x="930" y="1248"/>
                      <a:pt x="985" y="1248"/>
                    </a:cubicBezTo>
                    <a:cubicBezTo>
                      <a:pt x="1308" y="1248"/>
                      <a:pt x="1560" y="963"/>
                      <a:pt x="1492" y="606"/>
                    </a:cubicBezTo>
                    <a:cubicBezTo>
                      <a:pt x="1420" y="247"/>
                      <a:pt x="1105" y="1"/>
                      <a:pt x="7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442;p24">
                <a:extLst>
                  <a:ext uri="{FF2B5EF4-FFF2-40B4-BE49-F238E27FC236}">
                    <a16:creationId xmlns:a16="http://schemas.microsoft.com/office/drawing/2014/main" id="{247064C0-0FBE-455A-9B65-C950778B5A12}"/>
                  </a:ext>
                </a:extLst>
              </p:cNvPr>
              <p:cNvSpPr/>
              <p:nvPr/>
            </p:nvSpPr>
            <p:spPr>
              <a:xfrm>
                <a:off x="3124444" y="2599278"/>
                <a:ext cx="309945" cy="553931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18126" extrusionOk="0">
                    <a:moveTo>
                      <a:pt x="4996" y="0"/>
                    </a:moveTo>
                    <a:cubicBezTo>
                      <a:pt x="4686" y="0"/>
                      <a:pt x="4360" y="17"/>
                      <a:pt x="4035" y="43"/>
                    </a:cubicBezTo>
                    <a:cubicBezTo>
                      <a:pt x="3984" y="82"/>
                      <a:pt x="3932" y="104"/>
                      <a:pt x="3886" y="104"/>
                    </a:cubicBezTo>
                    <a:cubicBezTo>
                      <a:pt x="3861" y="104"/>
                      <a:pt x="3837" y="97"/>
                      <a:pt x="3816" y="83"/>
                    </a:cubicBezTo>
                    <a:cubicBezTo>
                      <a:pt x="2881" y="182"/>
                      <a:pt x="2026" y="302"/>
                      <a:pt x="1549" y="322"/>
                    </a:cubicBezTo>
                    <a:cubicBezTo>
                      <a:pt x="932" y="1694"/>
                      <a:pt x="972" y="3485"/>
                      <a:pt x="852" y="4977"/>
                    </a:cubicBezTo>
                    <a:cubicBezTo>
                      <a:pt x="693" y="6389"/>
                      <a:pt x="594" y="7841"/>
                      <a:pt x="494" y="9273"/>
                    </a:cubicBezTo>
                    <a:cubicBezTo>
                      <a:pt x="455" y="9947"/>
                      <a:pt x="0" y="18046"/>
                      <a:pt x="351" y="18046"/>
                    </a:cubicBezTo>
                    <a:cubicBezTo>
                      <a:pt x="352" y="18046"/>
                      <a:pt x="354" y="18046"/>
                      <a:pt x="355" y="18046"/>
                    </a:cubicBezTo>
                    <a:cubicBezTo>
                      <a:pt x="375" y="18041"/>
                      <a:pt x="393" y="18039"/>
                      <a:pt x="411" y="18039"/>
                    </a:cubicBezTo>
                    <a:cubicBezTo>
                      <a:pt x="464" y="18039"/>
                      <a:pt x="509" y="18061"/>
                      <a:pt x="554" y="18106"/>
                    </a:cubicBezTo>
                    <a:cubicBezTo>
                      <a:pt x="812" y="18106"/>
                      <a:pt x="1106" y="18126"/>
                      <a:pt x="1387" y="18126"/>
                    </a:cubicBezTo>
                    <a:cubicBezTo>
                      <a:pt x="1668" y="18126"/>
                      <a:pt x="1936" y="18106"/>
                      <a:pt x="2145" y="18026"/>
                    </a:cubicBezTo>
                    <a:cubicBezTo>
                      <a:pt x="2921" y="17728"/>
                      <a:pt x="2842" y="16713"/>
                      <a:pt x="2861" y="15937"/>
                    </a:cubicBezTo>
                    <a:cubicBezTo>
                      <a:pt x="2921" y="14465"/>
                      <a:pt x="2921" y="13033"/>
                      <a:pt x="2881" y="11561"/>
                    </a:cubicBezTo>
                    <a:cubicBezTo>
                      <a:pt x="2881" y="11379"/>
                      <a:pt x="3015" y="11280"/>
                      <a:pt x="3144" y="11280"/>
                    </a:cubicBezTo>
                    <a:cubicBezTo>
                      <a:pt x="3156" y="11280"/>
                      <a:pt x="3168" y="11281"/>
                      <a:pt x="3180" y="11283"/>
                    </a:cubicBezTo>
                    <a:lnTo>
                      <a:pt x="3219" y="11283"/>
                    </a:lnTo>
                    <a:cubicBezTo>
                      <a:pt x="3865" y="11177"/>
                      <a:pt x="4552" y="10964"/>
                      <a:pt x="5138" y="10964"/>
                    </a:cubicBezTo>
                    <a:cubicBezTo>
                      <a:pt x="5764" y="10964"/>
                      <a:pt x="6276" y="11206"/>
                      <a:pt x="6502" y="12078"/>
                    </a:cubicBezTo>
                    <a:cubicBezTo>
                      <a:pt x="6741" y="13133"/>
                      <a:pt x="6959" y="14167"/>
                      <a:pt x="7317" y="15201"/>
                    </a:cubicBezTo>
                    <a:cubicBezTo>
                      <a:pt x="7457" y="15659"/>
                      <a:pt x="7636" y="16634"/>
                      <a:pt x="8034" y="16932"/>
                    </a:cubicBezTo>
                    <a:cubicBezTo>
                      <a:pt x="8193" y="17051"/>
                      <a:pt x="8352" y="17100"/>
                      <a:pt x="8508" y="17100"/>
                    </a:cubicBezTo>
                    <a:cubicBezTo>
                      <a:pt x="9110" y="17100"/>
                      <a:pt x="9672" y="16360"/>
                      <a:pt x="10082" y="15997"/>
                    </a:cubicBezTo>
                    <a:cubicBezTo>
                      <a:pt x="10102" y="15957"/>
                      <a:pt x="10122" y="15937"/>
                      <a:pt x="10142" y="15937"/>
                    </a:cubicBezTo>
                    <a:cubicBezTo>
                      <a:pt x="8949" y="12655"/>
                      <a:pt x="8193" y="9134"/>
                      <a:pt x="7616" y="5653"/>
                    </a:cubicBezTo>
                    <a:cubicBezTo>
                      <a:pt x="7457" y="4778"/>
                      <a:pt x="7317" y="3882"/>
                      <a:pt x="7198" y="3007"/>
                    </a:cubicBezTo>
                    <a:cubicBezTo>
                      <a:pt x="7118" y="2430"/>
                      <a:pt x="7138" y="998"/>
                      <a:pt x="6860" y="540"/>
                    </a:cubicBezTo>
                    <a:cubicBezTo>
                      <a:pt x="6611" y="130"/>
                      <a:pt x="5865" y="0"/>
                      <a:pt x="4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443;p24">
                <a:extLst>
                  <a:ext uri="{FF2B5EF4-FFF2-40B4-BE49-F238E27FC236}">
                    <a16:creationId xmlns:a16="http://schemas.microsoft.com/office/drawing/2014/main" id="{0A038AB8-026A-417E-BCE5-E0D84CF3BE23}"/>
                  </a:ext>
                </a:extLst>
              </p:cNvPr>
              <p:cNvSpPr/>
              <p:nvPr/>
            </p:nvSpPr>
            <p:spPr>
              <a:xfrm>
                <a:off x="3369311" y="3053322"/>
                <a:ext cx="25179" cy="4037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321" extrusionOk="0">
                    <a:moveTo>
                      <a:pt x="204" y="1"/>
                    </a:moveTo>
                    <a:cubicBezTo>
                      <a:pt x="102" y="1"/>
                      <a:pt x="1" y="98"/>
                      <a:pt x="40" y="204"/>
                    </a:cubicBezTo>
                    <a:cubicBezTo>
                      <a:pt x="200" y="582"/>
                      <a:pt x="418" y="900"/>
                      <a:pt x="597" y="1258"/>
                    </a:cubicBezTo>
                    <a:cubicBezTo>
                      <a:pt x="622" y="1302"/>
                      <a:pt x="655" y="1321"/>
                      <a:pt x="688" y="1321"/>
                    </a:cubicBezTo>
                    <a:cubicBezTo>
                      <a:pt x="758" y="1321"/>
                      <a:pt x="824" y="1234"/>
                      <a:pt x="796" y="1139"/>
                    </a:cubicBezTo>
                    <a:cubicBezTo>
                      <a:pt x="637" y="781"/>
                      <a:pt x="518" y="403"/>
                      <a:pt x="339" y="85"/>
                    </a:cubicBezTo>
                    <a:cubicBezTo>
                      <a:pt x="306" y="25"/>
                      <a:pt x="255" y="1"/>
                      <a:pt x="20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444;p24">
                <a:extLst>
                  <a:ext uri="{FF2B5EF4-FFF2-40B4-BE49-F238E27FC236}">
                    <a16:creationId xmlns:a16="http://schemas.microsoft.com/office/drawing/2014/main" id="{55D354E8-5C70-4B27-8ADE-8F6A7AB8BD0D}"/>
                  </a:ext>
                </a:extLst>
              </p:cNvPr>
              <p:cNvSpPr/>
              <p:nvPr/>
            </p:nvSpPr>
            <p:spPr>
              <a:xfrm>
                <a:off x="3361916" y="3063162"/>
                <a:ext cx="21574" cy="4611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509" extrusionOk="0">
                    <a:moveTo>
                      <a:pt x="149" y="0"/>
                    </a:moveTo>
                    <a:cubicBezTo>
                      <a:pt x="76" y="0"/>
                      <a:pt x="0" y="46"/>
                      <a:pt x="24" y="141"/>
                    </a:cubicBezTo>
                    <a:cubicBezTo>
                      <a:pt x="44" y="360"/>
                      <a:pt x="143" y="558"/>
                      <a:pt x="223" y="757"/>
                    </a:cubicBezTo>
                    <a:cubicBezTo>
                      <a:pt x="282" y="1016"/>
                      <a:pt x="382" y="1235"/>
                      <a:pt x="521" y="1454"/>
                    </a:cubicBezTo>
                    <a:cubicBezTo>
                      <a:pt x="536" y="1491"/>
                      <a:pt x="568" y="1509"/>
                      <a:pt x="600" y="1509"/>
                    </a:cubicBezTo>
                    <a:cubicBezTo>
                      <a:pt x="653" y="1509"/>
                      <a:pt x="705" y="1461"/>
                      <a:pt x="680" y="1374"/>
                    </a:cubicBezTo>
                    <a:cubicBezTo>
                      <a:pt x="640" y="1155"/>
                      <a:pt x="561" y="936"/>
                      <a:pt x="521" y="678"/>
                    </a:cubicBezTo>
                    <a:cubicBezTo>
                      <a:pt x="442" y="459"/>
                      <a:pt x="382" y="240"/>
                      <a:pt x="263" y="61"/>
                    </a:cubicBezTo>
                    <a:cubicBezTo>
                      <a:pt x="246" y="21"/>
                      <a:pt x="198" y="0"/>
                      <a:pt x="14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445;p24">
                <a:extLst>
                  <a:ext uri="{FF2B5EF4-FFF2-40B4-BE49-F238E27FC236}">
                    <a16:creationId xmlns:a16="http://schemas.microsoft.com/office/drawing/2014/main" id="{64F2229E-432A-4560-AC07-341D2F4A7C5B}"/>
                  </a:ext>
                </a:extLst>
              </p:cNvPr>
              <p:cNvSpPr/>
              <p:nvPr/>
            </p:nvSpPr>
            <p:spPr>
              <a:xfrm>
                <a:off x="3078147" y="2287517"/>
                <a:ext cx="306981" cy="263030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8607" extrusionOk="0">
                    <a:moveTo>
                      <a:pt x="5351" y="0"/>
                    </a:moveTo>
                    <a:cubicBezTo>
                      <a:pt x="3183" y="40"/>
                      <a:pt x="1213" y="1055"/>
                      <a:pt x="656" y="3482"/>
                    </a:cubicBezTo>
                    <a:cubicBezTo>
                      <a:pt x="0" y="6267"/>
                      <a:pt x="2168" y="8216"/>
                      <a:pt x="4615" y="8554"/>
                    </a:cubicBezTo>
                    <a:cubicBezTo>
                      <a:pt x="4845" y="8589"/>
                      <a:pt x="5075" y="8606"/>
                      <a:pt x="5304" y="8606"/>
                    </a:cubicBezTo>
                    <a:cubicBezTo>
                      <a:pt x="7295" y="8606"/>
                      <a:pt x="9178" y="7310"/>
                      <a:pt x="9588" y="5133"/>
                    </a:cubicBezTo>
                    <a:cubicBezTo>
                      <a:pt x="10046" y="2527"/>
                      <a:pt x="8037" y="339"/>
                      <a:pt x="5630" y="259"/>
                    </a:cubicBezTo>
                    <a:cubicBezTo>
                      <a:pt x="5451" y="259"/>
                      <a:pt x="5371" y="160"/>
                      <a:pt x="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446;p24">
                <a:extLst>
                  <a:ext uri="{FF2B5EF4-FFF2-40B4-BE49-F238E27FC236}">
                    <a16:creationId xmlns:a16="http://schemas.microsoft.com/office/drawing/2014/main" id="{EB99B70F-F346-4981-BBA6-1DE71AE8522B}"/>
                  </a:ext>
                </a:extLst>
              </p:cNvPr>
              <p:cNvSpPr/>
              <p:nvPr/>
            </p:nvSpPr>
            <p:spPr>
              <a:xfrm>
                <a:off x="3165301" y="2701100"/>
                <a:ext cx="12926" cy="30377"/>
              </a:xfrm>
              <a:custGeom>
                <a:avLst/>
                <a:gdLst/>
                <a:ahLst/>
                <a:cxnLst/>
                <a:rect l="l" t="t" r="r" b="b"/>
                <a:pathLst>
                  <a:path w="423" h="994" extrusionOk="0">
                    <a:moveTo>
                      <a:pt x="261" y="1"/>
                    </a:moveTo>
                    <a:cubicBezTo>
                      <a:pt x="208" y="1"/>
                      <a:pt x="156" y="29"/>
                      <a:pt x="132" y="93"/>
                    </a:cubicBezTo>
                    <a:cubicBezTo>
                      <a:pt x="92" y="351"/>
                      <a:pt x="52" y="590"/>
                      <a:pt x="13" y="869"/>
                    </a:cubicBezTo>
                    <a:cubicBezTo>
                      <a:pt x="0" y="942"/>
                      <a:pt x="72" y="993"/>
                      <a:pt x="133" y="993"/>
                    </a:cubicBezTo>
                    <a:cubicBezTo>
                      <a:pt x="170" y="993"/>
                      <a:pt x="204" y="974"/>
                      <a:pt x="212" y="928"/>
                    </a:cubicBezTo>
                    <a:cubicBezTo>
                      <a:pt x="291" y="670"/>
                      <a:pt x="351" y="431"/>
                      <a:pt x="410" y="172"/>
                    </a:cubicBezTo>
                    <a:cubicBezTo>
                      <a:pt x="422" y="65"/>
                      <a:pt x="341" y="1"/>
                      <a:pt x="26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447;p24">
                <a:extLst>
                  <a:ext uri="{FF2B5EF4-FFF2-40B4-BE49-F238E27FC236}">
                    <a16:creationId xmlns:a16="http://schemas.microsoft.com/office/drawing/2014/main" id="{C1EDCF46-90A5-4032-9CC9-973EB8A421E9}"/>
                  </a:ext>
                </a:extLst>
              </p:cNvPr>
              <p:cNvSpPr/>
              <p:nvPr/>
            </p:nvSpPr>
            <p:spPr>
              <a:xfrm>
                <a:off x="3149135" y="2473009"/>
                <a:ext cx="30619" cy="23928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783" extrusionOk="0">
                    <a:moveTo>
                      <a:pt x="124" y="0"/>
                    </a:moveTo>
                    <a:cubicBezTo>
                      <a:pt x="64" y="0"/>
                      <a:pt x="0" y="84"/>
                      <a:pt x="44" y="157"/>
                    </a:cubicBezTo>
                    <a:cubicBezTo>
                      <a:pt x="223" y="435"/>
                      <a:pt x="482" y="674"/>
                      <a:pt x="780" y="773"/>
                    </a:cubicBezTo>
                    <a:cubicBezTo>
                      <a:pt x="800" y="780"/>
                      <a:pt x="818" y="783"/>
                      <a:pt x="835" y="783"/>
                    </a:cubicBezTo>
                    <a:cubicBezTo>
                      <a:pt x="970" y="783"/>
                      <a:pt x="1002" y="588"/>
                      <a:pt x="860" y="535"/>
                    </a:cubicBezTo>
                    <a:cubicBezTo>
                      <a:pt x="581" y="435"/>
                      <a:pt x="382" y="296"/>
                      <a:pt x="184" y="37"/>
                    </a:cubicBezTo>
                    <a:cubicBezTo>
                      <a:pt x="168" y="11"/>
                      <a:pt x="146" y="0"/>
                      <a:pt x="12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448;p24">
                <a:extLst>
                  <a:ext uri="{FF2B5EF4-FFF2-40B4-BE49-F238E27FC236}">
                    <a16:creationId xmlns:a16="http://schemas.microsoft.com/office/drawing/2014/main" id="{3440C394-4661-4035-934D-364B7C8DB62D}"/>
                  </a:ext>
                </a:extLst>
              </p:cNvPr>
              <p:cNvSpPr/>
              <p:nvPr/>
            </p:nvSpPr>
            <p:spPr>
              <a:xfrm>
                <a:off x="3123924" y="2468700"/>
                <a:ext cx="45622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322" extrusionOk="0">
                    <a:moveTo>
                      <a:pt x="114" y="0"/>
                    </a:moveTo>
                    <a:cubicBezTo>
                      <a:pt x="61" y="0"/>
                      <a:pt x="0" y="31"/>
                      <a:pt x="14" y="99"/>
                    </a:cubicBezTo>
                    <a:cubicBezTo>
                      <a:pt x="253" y="676"/>
                      <a:pt x="770" y="1133"/>
                      <a:pt x="1347" y="1312"/>
                    </a:cubicBezTo>
                    <a:cubicBezTo>
                      <a:pt x="1360" y="1319"/>
                      <a:pt x="1372" y="1322"/>
                      <a:pt x="1383" y="1322"/>
                    </a:cubicBezTo>
                    <a:cubicBezTo>
                      <a:pt x="1473" y="1322"/>
                      <a:pt x="1493" y="1129"/>
                      <a:pt x="1386" y="1094"/>
                    </a:cubicBezTo>
                    <a:cubicBezTo>
                      <a:pt x="849" y="895"/>
                      <a:pt x="471" y="576"/>
                      <a:pt x="173" y="19"/>
                    </a:cubicBezTo>
                    <a:cubicBezTo>
                      <a:pt x="160" y="7"/>
                      <a:pt x="138" y="0"/>
                      <a:pt x="11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449;p24">
                <a:extLst>
                  <a:ext uri="{FF2B5EF4-FFF2-40B4-BE49-F238E27FC236}">
                    <a16:creationId xmlns:a16="http://schemas.microsoft.com/office/drawing/2014/main" id="{89696BDB-9DB9-4222-8006-08F2F61D981A}"/>
                  </a:ext>
                </a:extLst>
              </p:cNvPr>
              <p:cNvSpPr/>
              <p:nvPr/>
            </p:nvSpPr>
            <p:spPr>
              <a:xfrm>
                <a:off x="3155339" y="2704370"/>
                <a:ext cx="10359" cy="42906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404" extrusionOk="0">
                    <a:moveTo>
                      <a:pt x="154" y="0"/>
                    </a:moveTo>
                    <a:cubicBezTo>
                      <a:pt x="108" y="0"/>
                      <a:pt x="68" y="27"/>
                      <a:pt x="60" y="85"/>
                    </a:cubicBezTo>
                    <a:cubicBezTo>
                      <a:pt x="0" y="463"/>
                      <a:pt x="0" y="921"/>
                      <a:pt x="20" y="1319"/>
                    </a:cubicBezTo>
                    <a:cubicBezTo>
                      <a:pt x="20" y="1373"/>
                      <a:pt x="56" y="1404"/>
                      <a:pt x="92" y="1404"/>
                    </a:cubicBezTo>
                    <a:cubicBezTo>
                      <a:pt x="121" y="1404"/>
                      <a:pt x="151" y="1383"/>
                      <a:pt x="160" y="1339"/>
                    </a:cubicBezTo>
                    <a:cubicBezTo>
                      <a:pt x="239" y="961"/>
                      <a:pt x="339" y="523"/>
                      <a:pt x="319" y="145"/>
                    </a:cubicBezTo>
                    <a:cubicBezTo>
                      <a:pt x="296" y="52"/>
                      <a:pt x="218" y="0"/>
                      <a:pt x="15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450;p24">
                <a:extLst>
                  <a:ext uri="{FF2B5EF4-FFF2-40B4-BE49-F238E27FC236}">
                    <a16:creationId xmlns:a16="http://schemas.microsoft.com/office/drawing/2014/main" id="{0AFBC3D3-C5CD-48E2-A45B-78E898FEAAC9}"/>
                  </a:ext>
                </a:extLst>
              </p:cNvPr>
              <p:cNvSpPr/>
              <p:nvPr/>
            </p:nvSpPr>
            <p:spPr>
              <a:xfrm>
                <a:off x="3068002" y="1739506"/>
                <a:ext cx="40947" cy="5100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669" extrusionOk="0">
                    <a:moveTo>
                      <a:pt x="110" y="1"/>
                    </a:moveTo>
                    <a:cubicBezTo>
                      <a:pt x="54" y="1"/>
                      <a:pt x="1" y="65"/>
                      <a:pt x="14" y="129"/>
                    </a:cubicBezTo>
                    <a:cubicBezTo>
                      <a:pt x="113" y="686"/>
                      <a:pt x="611" y="1482"/>
                      <a:pt x="1148" y="1661"/>
                    </a:cubicBezTo>
                    <a:cubicBezTo>
                      <a:pt x="1164" y="1666"/>
                      <a:pt x="1180" y="1668"/>
                      <a:pt x="1194" y="1668"/>
                    </a:cubicBezTo>
                    <a:cubicBezTo>
                      <a:pt x="1299" y="1668"/>
                      <a:pt x="1339" y="1550"/>
                      <a:pt x="1287" y="1462"/>
                    </a:cubicBezTo>
                    <a:cubicBezTo>
                      <a:pt x="1088" y="1223"/>
                      <a:pt x="829" y="1084"/>
                      <a:pt x="630" y="865"/>
                    </a:cubicBezTo>
                    <a:cubicBezTo>
                      <a:pt x="432" y="607"/>
                      <a:pt x="312" y="328"/>
                      <a:pt x="193" y="70"/>
                    </a:cubicBezTo>
                    <a:cubicBezTo>
                      <a:pt x="172" y="20"/>
                      <a:pt x="140" y="1"/>
                      <a:pt x="11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451;p24">
                <a:extLst>
                  <a:ext uri="{FF2B5EF4-FFF2-40B4-BE49-F238E27FC236}">
                    <a16:creationId xmlns:a16="http://schemas.microsoft.com/office/drawing/2014/main" id="{85F3C4D3-4AF9-4541-8773-BE8C0543C0A7}"/>
                  </a:ext>
                </a:extLst>
              </p:cNvPr>
              <p:cNvSpPr/>
              <p:nvPr/>
            </p:nvSpPr>
            <p:spPr>
              <a:xfrm>
                <a:off x="3071822" y="1774893"/>
                <a:ext cx="36547" cy="2759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903" extrusionOk="0">
                    <a:moveTo>
                      <a:pt x="124" y="1"/>
                    </a:moveTo>
                    <a:cubicBezTo>
                      <a:pt x="66" y="1"/>
                      <a:pt x="1" y="64"/>
                      <a:pt x="28" y="145"/>
                    </a:cubicBezTo>
                    <a:cubicBezTo>
                      <a:pt x="227" y="523"/>
                      <a:pt x="585" y="821"/>
                      <a:pt x="983" y="901"/>
                    </a:cubicBezTo>
                    <a:cubicBezTo>
                      <a:pt x="991" y="902"/>
                      <a:pt x="998" y="902"/>
                      <a:pt x="1005" y="902"/>
                    </a:cubicBezTo>
                    <a:cubicBezTo>
                      <a:pt x="1165" y="902"/>
                      <a:pt x="1196" y="699"/>
                      <a:pt x="1062" y="642"/>
                    </a:cubicBezTo>
                    <a:cubicBezTo>
                      <a:pt x="704" y="543"/>
                      <a:pt x="426" y="364"/>
                      <a:pt x="187" y="46"/>
                    </a:cubicBezTo>
                    <a:cubicBezTo>
                      <a:pt x="175" y="14"/>
                      <a:pt x="150" y="1"/>
                      <a:pt x="12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452;p24">
                <a:extLst>
                  <a:ext uri="{FF2B5EF4-FFF2-40B4-BE49-F238E27FC236}">
                    <a16:creationId xmlns:a16="http://schemas.microsoft.com/office/drawing/2014/main" id="{4B7CF9E5-F9FB-4F79-8955-16D5266A0455}"/>
                  </a:ext>
                </a:extLst>
              </p:cNvPr>
              <p:cNvSpPr/>
              <p:nvPr/>
            </p:nvSpPr>
            <p:spPr>
              <a:xfrm>
                <a:off x="2966272" y="2267348"/>
                <a:ext cx="51520" cy="4694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536" extrusionOk="0">
                    <a:moveTo>
                      <a:pt x="830" y="0"/>
                    </a:moveTo>
                    <a:cubicBezTo>
                      <a:pt x="805" y="0"/>
                      <a:pt x="781" y="1"/>
                      <a:pt x="757" y="4"/>
                    </a:cubicBezTo>
                    <a:cubicBezTo>
                      <a:pt x="359" y="24"/>
                      <a:pt x="1" y="402"/>
                      <a:pt x="1" y="820"/>
                    </a:cubicBezTo>
                    <a:cubicBezTo>
                      <a:pt x="41" y="1257"/>
                      <a:pt x="438" y="1516"/>
                      <a:pt x="796" y="1536"/>
                    </a:cubicBezTo>
                    <a:cubicBezTo>
                      <a:pt x="836" y="1496"/>
                      <a:pt x="856" y="1436"/>
                      <a:pt x="896" y="1416"/>
                    </a:cubicBezTo>
                    <a:cubicBezTo>
                      <a:pt x="1194" y="1257"/>
                      <a:pt x="1533" y="1118"/>
                      <a:pt x="1592" y="740"/>
                    </a:cubicBezTo>
                    <a:cubicBezTo>
                      <a:pt x="1685" y="274"/>
                      <a:pt x="1202" y="0"/>
                      <a:pt x="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453;p24">
                <a:extLst>
                  <a:ext uri="{FF2B5EF4-FFF2-40B4-BE49-F238E27FC236}">
                    <a16:creationId xmlns:a16="http://schemas.microsoft.com/office/drawing/2014/main" id="{3B7B6D63-6D4F-4F65-8594-DBEE7E2FE29C}"/>
                  </a:ext>
                </a:extLst>
              </p:cNvPr>
              <p:cNvSpPr/>
              <p:nvPr/>
            </p:nvSpPr>
            <p:spPr>
              <a:xfrm>
                <a:off x="2968441" y="2174969"/>
                <a:ext cx="42230" cy="116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82" extrusionOk="0">
                    <a:moveTo>
                      <a:pt x="672" y="1"/>
                    </a:moveTo>
                    <a:cubicBezTo>
                      <a:pt x="489" y="1"/>
                      <a:pt x="310" y="25"/>
                      <a:pt x="149" y="63"/>
                    </a:cubicBezTo>
                    <a:cubicBezTo>
                      <a:pt x="1" y="81"/>
                      <a:pt x="7" y="306"/>
                      <a:pt x="137" y="306"/>
                    </a:cubicBezTo>
                    <a:cubicBezTo>
                      <a:pt x="147" y="306"/>
                      <a:pt x="157" y="304"/>
                      <a:pt x="168" y="302"/>
                    </a:cubicBezTo>
                    <a:cubicBezTo>
                      <a:pt x="233" y="294"/>
                      <a:pt x="297" y="291"/>
                      <a:pt x="360" y="291"/>
                    </a:cubicBezTo>
                    <a:cubicBezTo>
                      <a:pt x="630" y="291"/>
                      <a:pt x="893" y="349"/>
                      <a:pt x="1183" y="381"/>
                    </a:cubicBezTo>
                    <a:cubicBezTo>
                      <a:pt x="1322" y="381"/>
                      <a:pt x="1382" y="162"/>
                      <a:pt x="1263" y="103"/>
                    </a:cubicBezTo>
                    <a:cubicBezTo>
                      <a:pt x="1075" y="30"/>
                      <a:pt x="872" y="1"/>
                      <a:pt x="67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454;p24">
                <a:extLst>
                  <a:ext uri="{FF2B5EF4-FFF2-40B4-BE49-F238E27FC236}">
                    <a16:creationId xmlns:a16="http://schemas.microsoft.com/office/drawing/2014/main" id="{EF069642-5163-44AE-964E-D254E45A25F4}"/>
                  </a:ext>
                </a:extLst>
              </p:cNvPr>
              <p:cNvSpPr/>
              <p:nvPr/>
            </p:nvSpPr>
            <p:spPr>
              <a:xfrm>
                <a:off x="2949862" y="2194313"/>
                <a:ext cx="49870" cy="968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17" extrusionOk="0">
                    <a:moveTo>
                      <a:pt x="1052" y="1"/>
                    </a:moveTo>
                    <a:cubicBezTo>
                      <a:pt x="747" y="1"/>
                      <a:pt x="439" y="33"/>
                      <a:pt x="140" y="47"/>
                    </a:cubicBezTo>
                    <a:cubicBezTo>
                      <a:pt x="1" y="47"/>
                      <a:pt x="1" y="265"/>
                      <a:pt x="140" y="265"/>
                    </a:cubicBezTo>
                    <a:cubicBezTo>
                      <a:pt x="490" y="265"/>
                      <a:pt x="853" y="316"/>
                      <a:pt x="1208" y="316"/>
                    </a:cubicBezTo>
                    <a:cubicBezTo>
                      <a:pt x="1297" y="316"/>
                      <a:pt x="1385" y="313"/>
                      <a:pt x="1473" y="305"/>
                    </a:cubicBezTo>
                    <a:cubicBezTo>
                      <a:pt x="1632" y="305"/>
                      <a:pt x="1632" y="47"/>
                      <a:pt x="1473" y="27"/>
                    </a:cubicBezTo>
                    <a:cubicBezTo>
                      <a:pt x="1334" y="8"/>
                      <a:pt x="1193" y="1"/>
                      <a:pt x="105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455;p24">
              <a:extLst>
                <a:ext uri="{FF2B5EF4-FFF2-40B4-BE49-F238E27FC236}">
                  <a16:creationId xmlns:a16="http://schemas.microsoft.com/office/drawing/2014/main" id="{7BA09360-5382-463C-9208-3152FA39B420}"/>
                </a:ext>
              </a:extLst>
            </p:cNvPr>
            <p:cNvGrpSpPr/>
            <p:nvPr/>
          </p:nvGrpSpPr>
          <p:grpSpPr>
            <a:xfrm>
              <a:off x="4477211" y="1013855"/>
              <a:ext cx="1201486" cy="1769572"/>
              <a:chOff x="4242252" y="1586284"/>
              <a:chExt cx="1026121" cy="1511292"/>
            </a:xfrm>
          </p:grpSpPr>
          <p:sp>
            <p:nvSpPr>
              <p:cNvPr id="189" name="Google Shape;1456;p24">
                <a:extLst>
                  <a:ext uri="{FF2B5EF4-FFF2-40B4-BE49-F238E27FC236}">
                    <a16:creationId xmlns:a16="http://schemas.microsoft.com/office/drawing/2014/main" id="{51C24072-2D93-409B-8659-B76CD5888376}"/>
                  </a:ext>
                </a:extLst>
              </p:cNvPr>
              <p:cNvSpPr/>
              <p:nvPr/>
            </p:nvSpPr>
            <p:spPr>
              <a:xfrm>
                <a:off x="4249708" y="1590256"/>
                <a:ext cx="1015609" cy="604905"/>
              </a:xfrm>
              <a:custGeom>
                <a:avLst/>
                <a:gdLst/>
                <a:ahLst/>
                <a:cxnLst/>
                <a:rect l="l" t="t" r="r" b="b"/>
                <a:pathLst>
                  <a:path w="33236" h="19794" extrusionOk="0">
                    <a:moveTo>
                      <a:pt x="7196" y="0"/>
                    </a:moveTo>
                    <a:lnTo>
                      <a:pt x="7196" y="0"/>
                    </a:lnTo>
                    <a:cubicBezTo>
                      <a:pt x="7336" y="2606"/>
                      <a:pt x="7395" y="5491"/>
                      <a:pt x="6779" y="8057"/>
                    </a:cubicBezTo>
                    <a:cubicBezTo>
                      <a:pt x="6779" y="8077"/>
                      <a:pt x="6739" y="8097"/>
                      <a:pt x="6739" y="8097"/>
                    </a:cubicBezTo>
                    <a:cubicBezTo>
                      <a:pt x="6782" y="8227"/>
                      <a:pt x="6741" y="8357"/>
                      <a:pt x="6647" y="8357"/>
                    </a:cubicBezTo>
                    <a:cubicBezTo>
                      <a:pt x="6612" y="8357"/>
                      <a:pt x="6569" y="8339"/>
                      <a:pt x="6520" y="8296"/>
                    </a:cubicBezTo>
                    <a:cubicBezTo>
                      <a:pt x="5650" y="7631"/>
                      <a:pt x="4324" y="7189"/>
                      <a:pt x="3097" y="7189"/>
                    </a:cubicBezTo>
                    <a:cubicBezTo>
                      <a:pt x="1461" y="7189"/>
                      <a:pt x="1" y="7975"/>
                      <a:pt x="35" y="10066"/>
                    </a:cubicBezTo>
                    <a:cubicBezTo>
                      <a:pt x="35" y="10742"/>
                      <a:pt x="134" y="11677"/>
                      <a:pt x="632" y="12175"/>
                    </a:cubicBezTo>
                    <a:cubicBezTo>
                      <a:pt x="811" y="12374"/>
                      <a:pt x="1030" y="12513"/>
                      <a:pt x="1248" y="12612"/>
                    </a:cubicBezTo>
                    <a:cubicBezTo>
                      <a:pt x="1748" y="12826"/>
                      <a:pt x="2296" y="12977"/>
                      <a:pt x="2819" y="12977"/>
                    </a:cubicBezTo>
                    <a:cubicBezTo>
                      <a:pt x="2880" y="12977"/>
                      <a:pt x="2940" y="12975"/>
                      <a:pt x="2999" y="12970"/>
                    </a:cubicBezTo>
                    <a:cubicBezTo>
                      <a:pt x="4332" y="12931"/>
                      <a:pt x="5685" y="12533"/>
                      <a:pt x="6818" y="11817"/>
                    </a:cubicBezTo>
                    <a:cubicBezTo>
                      <a:pt x="6843" y="11802"/>
                      <a:pt x="6866" y="11796"/>
                      <a:pt x="6887" y="11796"/>
                    </a:cubicBezTo>
                    <a:cubicBezTo>
                      <a:pt x="6953" y="11796"/>
                      <a:pt x="7002" y="11856"/>
                      <a:pt x="7017" y="11916"/>
                    </a:cubicBezTo>
                    <a:cubicBezTo>
                      <a:pt x="7097" y="11916"/>
                      <a:pt x="7177" y="11956"/>
                      <a:pt x="7196" y="12055"/>
                    </a:cubicBezTo>
                    <a:cubicBezTo>
                      <a:pt x="7296" y="14522"/>
                      <a:pt x="7574" y="17327"/>
                      <a:pt x="7097" y="19794"/>
                    </a:cubicBezTo>
                    <a:cubicBezTo>
                      <a:pt x="9424" y="19595"/>
                      <a:pt x="12249" y="19714"/>
                      <a:pt x="14596" y="19575"/>
                    </a:cubicBezTo>
                    <a:cubicBezTo>
                      <a:pt x="13741" y="18282"/>
                      <a:pt x="12647" y="16690"/>
                      <a:pt x="13105" y="15099"/>
                    </a:cubicBezTo>
                    <a:cubicBezTo>
                      <a:pt x="13482" y="13826"/>
                      <a:pt x="14537" y="13010"/>
                      <a:pt x="15770" y="12871"/>
                    </a:cubicBezTo>
                    <a:cubicBezTo>
                      <a:pt x="15887" y="12859"/>
                      <a:pt x="16003" y="12854"/>
                      <a:pt x="16120" y="12854"/>
                    </a:cubicBezTo>
                    <a:cubicBezTo>
                      <a:pt x="17591" y="12854"/>
                      <a:pt x="19020" y="13761"/>
                      <a:pt x="19868" y="14960"/>
                    </a:cubicBezTo>
                    <a:cubicBezTo>
                      <a:pt x="20843" y="16352"/>
                      <a:pt x="20306" y="17904"/>
                      <a:pt x="19669" y="19376"/>
                    </a:cubicBezTo>
                    <a:cubicBezTo>
                      <a:pt x="21062" y="19376"/>
                      <a:pt x="22578" y="19394"/>
                      <a:pt x="24053" y="19394"/>
                    </a:cubicBezTo>
                    <a:cubicBezTo>
                      <a:pt x="24790" y="19394"/>
                      <a:pt x="25518" y="19389"/>
                      <a:pt x="26214" y="19376"/>
                    </a:cubicBezTo>
                    <a:cubicBezTo>
                      <a:pt x="26472" y="17029"/>
                      <a:pt x="26671" y="14860"/>
                      <a:pt x="26512" y="12513"/>
                    </a:cubicBezTo>
                    <a:cubicBezTo>
                      <a:pt x="26512" y="12374"/>
                      <a:pt x="26612" y="12314"/>
                      <a:pt x="26711" y="12314"/>
                    </a:cubicBezTo>
                    <a:lnTo>
                      <a:pt x="26811" y="12215"/>
                    </a:lnTo>
                    <a:cubicBezTo>
                      <a:pt x="26738" y="12088"/>
                      <a:pt x="26798" y="11911"/>
                      <a:pt x="26930" y="11911"/>
                    </a:cubicBezTo>
                    <a:cubicBezTo>
                      <a:pt x="26942" y="11911"/>
                      <a:pt x="26956" y="11913"/>
                      <a:pt x="26970" y="11916"/>
                    </a:cubicBezTo>
                    <a:cubicBezTo>
                      <a:pt x="27874" y="12039"/>
                      <a:pt x="28791" y="12292"/>
                      <a:pt x="29701" y="12292"/>
                    </a:cubicBezTo>
                    <a:cubicBezTo>
                      <a:pt x="29972" y="12292"/>
                      <a:pt x="30242" y="12269"/>
                      <a:pt x="30511" y="12215"/>
                    </a:cubicBezTo>
                    <a:cubicBezTo>
                      <a:pt x="32082" y="11876"/>
                      <a:pt x="33236" y="10683"/>
                      <a:pt x="32997" y="8952"/>
                    </a:cubicBezTo>
                    <a:cubicBezTo>
                      <a:pt x="32818" y="7480"/>
                      <a:pt x="31903" y="6088"/>
                      <a:pt x="30451" y="5809"/>
                    </a:cubicBezTo>
                    <a:cubicBezTo>
                      <a:pt x="30310" y="5792"/>
                      <a:pt x="30171" y="5784"/>
                      <a:pt x="30033" y="5784"/>
                    </a:cubicBezTo>
                    <a:cubicBezTo>
                      <a:pt x="28899" y="5784"/>
                      <a:pt x="27841" y="6331"/>
                      <a:pt x="26830" y="6863"/>
                    </a:cubicBezTo>
                    <a:cubicBezTo>
                      <a:pt x="26803" y="6875"/>
                      <a:pt x="26778" y="6879"/>
                      <a:pt x="26756" y="6879"/>
                    </a:cubicBezTo>
                    <a:cubicBezTo>
                      <a:pt x="26699" y="6879"/>
                      <a:pt x="26660" y="6847"/>
                      <a:pt x="26632" y="6804"/>
                    </a:cubicBezTo>
                    <a:cubicBezTo>
                      <a:pt x="26512" y="6804"/>
                      <a:pt x="26373" y="6764"/>
                      <a:pt x="26373" y="6585"/>
                    </a:cubicBezTo>
                    <a:cubicBezTo>
                      <a:pt x="26293" y="4556"/>
                      <a:pt x="26114" y="2487"/>
                      <a:pt x="26134" y="438"/>
                    </a:cubicBezTo>
                    <a:cubicBezTo>
                      <a:pt x="26134" y="418"/>
                      <a:pt x="26134" y="398"/>
                      <a:pt x="26174" y="378"/>
                    </a:cubicBezTo>
                    <a:lnTo>
                      <a:pt x="26174" y="378"/>
                    </a:lnTo>
                    <a:cubicBezTo>
                      <a:pt x="26134" y="398"/>
                      <a:pt x="26114" y="398"/>
                      <a:pt x="26094" y="398"/>
                    </a:cubicBezTo>
                    <a:cubicBezTo>
                      <a:pt x="23946" y="378"/>
                      <a:pt x="21499" y="378"/>
                      <a:pt x="19351" y="120"/>
                    </a:cubicBezTo>
                    <a:lnTo>
                      <a:pt x="19351" y="120"/>
                    </a:lnTo>
                    <a:cubicBezTo>
                      <a:pt x="21002" y="2507"/>
                      <a:pt x="19709" y="5849"/>
                      <a:pt x="16864" y="6088"/>
                    </a:cubicBezTo>
                    <a:cubicBezTo>
                      <a:pt x="16746" y="6098"/>
                      <a:pt x="16627" y="6103"/>
                      <a:pt x="16508" y="6103"/>
                    </a:cubicBezTo>
                    <a:cubicBezTo>
                      <a:pt x="15209" y="6103"/>
                      <a:pt x="13910" y="5510"/>
                      <a:pt x="13144" y="4417"/>
                    </a:cubicBezTo>
                    <a:cubicBezTo>
                      <a:pt x="12209" y="3124"/>
                      <a:pt x="12786" y="1532"/>
                      <a:pt x="13602" y="279"/>
                    </a:cubicBezTo>
                    <a:lnTo>
                      <a:pt x="13602" y="279"/>
                    </a:lnTo>
                    <a:cubicBezTo>
                      <a:pt x="13221" y="290"/>
                      <a:pt x="12826" y="296"/>
                      <a:pt x="12422" y="296"/>
                    </a:cubicBezTo>
                    <a:cubicBezTo>
                      <a:pt x="10700" y="296"/>
                      <a:pt x="8824" y="194"/>
                      <a:pt x="7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57;p24">
                <a:extLst>
                  <a:ext uri="{FF2B5EF4-FFF2-40B4-BE49-F238E27FC236}">
                    <a16:creationId xmlns:a16="http://schemas.microsoft.com/office/drawing/2014/main" id="{AF2B2A7F-9A0A-4FEE-841F-D3FABDE9F0C8}"/>
                  </a:ext>
                </a:extLst>
              </p:cNvPr>
              <p:cNvSpPr/>
              <p:nvPr/>
            </p:nvSpPr>
            <p:spPr>
              <a:xfrm>
                <a:off x="5169465" y="1920933"/>
                <a:ext cx="53017" cy="32119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051" extrusionOk="0">
                    <a:moveTo>
                      <a:pt x="1424" y="0"/>
                    </a:moveTo>
                    <a:cubicBezTo>
                      <a:pt x="1391" y="0"/>
                      <a:pt x="1352" y="17"/>
                      <a:pt x="1308" y="61"/>
                    </a:cubicBezTo>
                    <a:cubicBezTo>
                      <a:pt x="1248" y="140"/>
                      <a:pt x="1169" y="220"/>
                      <a:pt x="1069" y="299"/>
                    </a:cubicBezTo>
                    <a:cubicBezTo>
                      <a:pt x="970" y="359"/>
                      <a:pt x="870" y="399"/>
                      <a:pt x="751" y="419"/>
                    </a:cubicBezTo>
                    <a:cubicBezTo>
                      <a:pt x="592" y="439"/>
                      <a:pt x="612" y="658"/>
                      <a:pt x="771" y="658"/>
                    </a:cubicBezTo>
                    <a:cubicBezTo>
                      <a:pt x="857" y="658"/>
                      <a:pt x="928" y="643"/>
                      <a:pt x="1011" y="626"/>
                    </a:cubicBezTo>
                    <a:lnTo>
                      <a:pt x="1011" y="626"/>
                    </a:lnTo>
                    <a:cubicBezTo>
                      <a:pt x="994" y="633"/>
                      <a:pt x="982" y="645"/>
                      <a:pt x="970" y="658"/>
                    </a:cubicBezTo>
                    <a:cubicBezTo>
                      <a:pt x="763" y="785"/>
                      <a:pt x="556" y="823"/>
                      <a:pt x="329" y="823"/>
                    </a:cubicBezTo>
                    <a:cubicBezTo>
                      <a:pt x="272" y="823"/>
                      <a:pt x="214" y="821"/>
                      <a:pt x="154" y="817"/>
                    </a:cubicBezTo>
                    <a:cubicBezTo>
                      <a:pt x="147" y="816"/>
                      <a:pt x="141" y="815"/>
                      <a:pt x="135" y="815"/>
                    </a:cubicBezTo>
                    <a:cubicBezTo>
                      <a:pt x="13" y="815"/>
                      <a:pt x="1" y="997"/>
                      <a:pt x="114" y="1016"/>
                    </a:cubicBezTo>
                    <a:cubicBezTo>
                      <a:pt x="207" y="1039"/>
                      <a:pt x="311" y="1050"/>
                      <a:pt x="420" y="1050"/>
                    </a:cubicBezTo>
                    <a:cubicBezTo>
                      <a:pt x="961" y="1050"/>
                      <a:pt x="1623" y="763"/>
                      <a:pt x="1706" y="200"/>
                    </a:cubicBezTo>
                    <a:cubicBezTo>
                      <a:pt x="1734" y="100"/>
                      <a:pt x="1670" y="20"/>
                      <a:pt x="1595" y="20"/>
                    </a:cubicBezTo>
                    <a:cubicBezTo>
                      <a:pt x="1566" y="20"/>
                      <a:pt x="1535" y="33"/>
                      <a:pt x="1507" y="61"/>
                    </a:cubicBezTo>
                    <a:cubicBezTo>
                      <a:pt x="1496" y="27"/>
                      <a:pt x="1466" y="0"/>
                      <a:pt x="142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58;p24">
                <a:extLst>
                  <a:ext uri="{FF2B5EF4-FFF2-40B4-BE49-F238E27FC236}">
                    <a16:creationId xmlns:a16="http://schemas.microsoft.com/office/drawing/2014/main" id="{D43CEA8A-E62B-46BF-90C9-BE2E2B452670}"/>
                  </a:ext>
                </a:extLst>
              </p:cNvPr>
              <p:cNvSpPr/>
              <p:nvPr/>
            </p:nvSpPr>
            <p:spPr>
              <a:xfrm>
                <a:off x="4242252" y="1586284"/>
                <a:ext cx="1026121" cy="617770"/>
              </a:xfrm>
              <a:custGeom>
                <a:avLst/>
                <a:gdLst/>
                <a:ahLst/>
                <a:cxnLst/>
                <a:rect l="l" t="t" r="r" b="b"/>
                <a:pathLst>
                  <a:path w="33580" h="20215" extrusionOk="0">
                    <a:moveTo>
                      <a:pt x="8471" y="1"/>
                    </a:moveTo>
                    <a:cubicBezTo>
                      <a:pt x="8085" y="1"/>
                      <a:pt x="7702" y="4"/>
                      <a:pt x="7321" y="11"/>
                    </a:cubicBezTo>
                    <a:cubicBezTo>
                      <a:pt x="7261" y="11"/>
                      <a:pt x="7241" y="31"/>
                      <a:pt x="7222" y="51"/>
                    </a:cubicBezTo>
                    <a:cubicBezTo>
                      <a:pt x="7142" y="71"/>
                      <a:pt x="7082" y="130"/>
                      <a:pt x="7082" y="230"/>
                    </a:cubicBezTo>
                    <a:cubicBezTo>
                      <a:pt x="7182" y="2876"/>
                      <a:pt x="6923" y="5422"/>
                      <a:pt x="6844" y="8028"/>
                    </a:cubicBezTo>
                    <a:cubicBezTo>
                      <a:pt x="5884" y="7358"/>
                      <a:pt x="4595" y="6956"/>
                      <a:pt x="3400" y="6956"/>
                    </a:cubicBezTo>
                    <a:cubicBezTo>
                      <a:pt x="2786" y="6956"/>
                      <a:pt x="2198" y="7062"/>
                      <a:pt x="1691" y="7292"/>
                    </a:cubicBezTo>
                    <a:cubicBezTo>
                      <a:pt x="1672" y="7371"/>
                      <a:pt x="1572" y="7391"/>
                      <a:pt x="1492" y="7391"/>
                    </a:cubicBezTo>
                    <a:cubicBezTo>
                      <a:pt x="617" y="7869"/>
                      <a:pt x="1" y="8724"/>
                      <a:pt x="20" y="10156"/>
                    </a:cubicBezTo>
                    <a:cubicBezTo>
                      <a:pt x="20" y="11290"/>
                      <a:pt x="359" y="12384"/>
                      <a:pt x="1254" y="12941"/>
                    </a:cubicBezTo>
                    <a:cubicBezTo>
                      <a:pt x="1294" y="12882"/>
                      <a:pt x="1373" y="12862"/>
                      <a:pt x="1413" y="12822"/>
                    </a:cubicBezTo>
                    <a:cubicBezTo>
                      <a:pt x="1492" y="12762"/>
                      <a:pt x="1552" y="12762"/>
                      <a:pt x="1612" y="12762"/>
                    </a:cubicBezTo>
                    <a:cubicBezTo>
                      <a:pt x="1691" y="12782"/>
                      <a:pt x="1751" y="12842"/>
                      <a:pt x="1771" y="12902"/>
                    </a:cubicBezTo>
                    <a:cubicBezTo>
                      <a:pt x="1791" y="12941"/>
                      <a:pt x="1811" y="12961"/>
                      <a:pt x="1811" y="13041"/>
                    </a:cubicBezTo>
                    <a:lnTo>
                      <a:pt x="1811" y="13220"/>
                    </a:lnTo>
                    <a:cubicBezTo>
                      <a:pt x="1851" y="13220"/>
                      <a:pt x="1870" y="13240"/>
                      <a:pt x="1890" y="13240"/>
                    </a:cubicBezTo>
                    <a:cubicBezTo>
                      <a:pt x="2300" y="13345"/>
                      <a:pt x="2728" y="13392"/>
                      <a:pt x="3163" y="13392"/>
                    </a:cubicBezTo>
                    <a:cubicBezTo>
                      <a:pt x="4543" y="13392"/>
                      <a:pt x="5992" y="12911"/>
                      <a:pt x="7142" y="12245"/>
                    </a:cubicBezTo>
                    <a:lnTo>
                      <a:pt x="7142" y="12245"/>
                    </a:lnTo>
                    <a:cubicBezTo>
                      <a:pt x="7241" y="14771"/>
                      <a:pt x="7162" y="17238"/>
                      <a:pt x="7082" y="19745"/>
                    </a:cubicBezTo>
                    <a:cubicBezTo>
                      <a:pt x="7082" y="19844"/>
                      <a:pt x="7162" y="19904"/>
                      <a:pt x="7241" y="19904"/>
                    </a:cubicBezTo>
                    <a:cubicBezTo>
                      <a:pt x="7261" y="19944"/>
                      <a:pt x="7281" y="20023"/>
                      <a:pt x="7361" y="20023"/>
                    </a:cubicBezTo>
                    <a:cubicBezTo>
                      <a:pt x="8198" y="20161"/>
                      <a:pt x="9064" y="20215"/>
                      <a:pt x="9939" y="20215"/>
                    </a:cubicBezTo>
                    <a:cubicBezTo>
                      <a:pt x="11453" y="20215"/>
                      <a:pt x="12992" y="20055"/>
                      <a:pt x="14443" y="19904"/>
                    </a:cubicBezTo>
                    <a:cubicBezTo>
                      <a:pt x="14582" y="19884"/>
                      <a:pt x="14622" y="19725"/>
                      <a:pt x="14602" y="19625"/>
                    </a:cubicBezTo>
                    <a:cubicBezTo>
                      <a:pt x="14681" y="19605"/>
                      <a:pt x="14721" y="19506"/>
                      <a:pt x="14681" y="19426"/>
                    </a:cubicBezTo>
                    <a:cubicBezTo>
                      <a:pt x="14104" y="18292"/>
                      <a:pt x="13388" y="17059"/>
                      <a:pt x="13547" y="15706"/>
                    </a:cubicBezTo>
                    <a:cubicBezTo>
                      <a:pt x="13726" y="14274"/>
                      <a:pt x="14940" y="13359"/>
                      <a:pt x="16293" y="13359"/>
                    </a:cubicBezTo>
                    <a:cubicBezTo>
                      <a:pt x="16309" y="13359"/>
                      <a:pt x="16326" y="13359"/>
                      <a:pt x="16342" y="13359"/>
                    </a:cubicBezTo>
                    <a:cubicBezTo>
                      <a:pt x="17540" y="13359"/>
                      <a:pt x="18770" y="14068"/>
                      <a:pt x="19515" y="15010"/>
                    </a:cubicBezTo>
                    <a:cubicBezTo>
                      <a:pt x="20609" y="16323"/>
                      <a:pt x="20291" y="17855"/>
                      <a:pt x="19654" y="19307"/>
                    </a:cubicBezTo>
                    <a:cubicBezTo>
                      <a:pt x="19615" y="19387"/>
                      <a:pt x="19615" y="19426"/>
                      <a:pt x="19654" y="19486"/>
                    </a:cubicBezTo>
                    <a:cubicBezTo>
                      <a:pt x="19615" y="19546"/>
                      <a:pt x="19674" y="19645"/>
                      <a:pt x="19794" y="19685"/>
                    </a:cubicBezTo>
                    <a:cubicBezTo>
                      <a:pt x="20848" y="19784"/>
                      <a:pt x="21932" y="19824"/>
                      <a:pt x="23016" y="19824"/>
                    </a:cubicBezTo>
                    <a:cubicBezTo>
                      <a:pt x="24101" y="19824"/>
                      <a:pt x="25185" y="19784"/>
                      <a:pt x="26239" y="19725"/>
                    </a:cubicBezTo>
                    <a:cubicBezTo>
                      <a:pt x="26338" y="19725"/>
                      <a:pt x="26418" y="19625"/>
                      <a:pt x="26438" y="19546"/>
                    </a:cubicBezTo>
                    <a:cubicBezTo>
                      <a:pt x="26478" y="19546"/>
                      <a:pt x="26517" y="19526"/>
                      <a:pt x="26537" y="19486"/>
                    </a:cubicBezTo>
                    <a:cubicBezTo>
                      <a:pt x="27214" y="17298"/>
                      <a:pt x="27234" y="14811"/>
                      <a:pt x="26955" y="12563"/>
                    </a:cubicBezTo>
                    <a:cubicBezTo>
                      <a:pt x="26935" y="12464"/>
                      <a:pt x="26856" y="12424"/>
                      <a:pt x="26756" y="12424"/>
                    </a:cubicBezTo>
                    <a:cubicBezTo>
                      <a:pt x="26657" y="12424"/>
                      <a:pt x="26557" y="12484"/>
                      <a:pt x="26557" y="12583"/>
                    </a:cubicBezTo>
                    <a:cubicBezTo>
                      <a:pt x="26716" y="14911"/>
                      <a:pt x="26517" y="17039"/>
                      <a:pt x="26279" y="19327"/>
                    </a:cubicBezTo>
                    <a:cubicBezTo>
                      <a:pt x="25401" y="19352"/>
                      <a:pt x="24519" y="19360"/>
                      <a:pt x="23635" y="19360"/>
                    </a:cubicBezTo>
                    <a:cubicBezTo>
                      <a:pt x="22457" y="19360"/>
                      <a:pt x="21274" y="19347"/>
                      <a:pt x="20092" y="19347"/>
                    </a:cubicBezTo>
                    <a:cubicBezTo>
                      <a:pt x="20709" y="17915"/>
                      <a:pt x="21007" y="16363"/>
                      <a:pt x="20052" y="15030"/>
                    </a:cubicBezTo>
                    <a:cubicBezTo>
                      <a:pt x="19224" y="13852"/>
                      <a:pt x="17748" y="12963"/>
                      <a:pt x="16288" y="12963"/>
                    </a:cubicBezTo>
                    <a:cubicBezTo>
                      <a:pt x="16170" y="12963"/>
                      <a:pt x="16052" y="12969"/>
                      <a:pt x="15935" y="12981"/>
                    </a:cubicBezTo>
                    <a:cubicBezTo>
                      <a:pt x="14721" y="13120"/>
                      <a:pt x="13607" y="13916"/>
                      <a:pt x="13229" y="15130"/>
                    </a:cubicBezTo>
                    <a:cubicBezTo>
                      <a:pt x="12752" y="16701"/>
                      <a:pt x="13508" y="18253"/>
                      <a:pt x="14383" y="19526"/>
                    </a:cubicBezTo>
                    <a:cubicBezTo>
                      <a:pt x="12036" y="19685"/>
                      <a:pt x="9668" y="19546"/>
                      <a:pt x="7361" y="19745"/>
                    </a:cubicBezTo>
                    <a:cubicBezTo>
                      <a:pt x="7838" y="17318"/>
                      <a:pt x="7818" y="14612"/>
                      <a:pt x="7460" y="12146"/>
                    </a:cubicBezTo>
                    <a:cubicBezTo>
                      <a:pt x="7440" y="12046"/>
                      <a:pt x="7361" y="11986"/>
                      <a:pt x="7281" y="11986"/>
                    </a:cubicBezTo>
                    <a:cubicBezTo>
                      <a:pt x="7265" y="11938"/>
                      <a:pt x="7209" y="11876"/>
                      <a:pt x="7136" y="11876"/>
                    </a:cubicBezTo>
                    <a:cubicBezTo>
                      <a:pt x="7119" y="11876"/>
                      <a:pt x="7101" y="11880"/>
                      <a:pt x="7082" y="11887"/>
                    </a:cubicBezTo>
                    <a:cubicBezTo>
                      <a:pt x="5889" y="12464"/>
                      <a:pt x="4636" y="12862"/>
                      <a:pt x="3303" y="12921"/>
                    </a:cubicBezTo>
                    <a:cubicBezTo>
                      <a:pt x="3206" y="12925"/>
                      <a:pt x="3107" y="12927"/>
                      <a:pt x="3009" y="12927"/>
                    </a:cubicBezTo>
                    <a:cubicBezTo>
                      <a:pt x="2540" y="12927"/>
                      <a:pt x="2055" y="12876"/>
                      <a:pt x="1612" y="12663"/>
                    </a:cubicBezTo>
                    <a:cubicBezTo>
                      <a:pt x="1393" y="12563"/>
                      <a:pt x="1194" y="12444"/>
                      <a:pt x="995" y="12265"/>
                    </a:cubicBezTo>
                    <a:cubicBezTo>
                      <a:pt x="498" y="11788"/>
                      <a:pt x="398" y="10853"/>
                      <a:pt x="398" y="10196"/>
                    </a:cubicBezTo>
                    <a:cubicBezTo>
                      <a:pt x="376" y="8169"/>
                      <a:pt x="1741" y="7409"/>
                      <a:pt x="3300" y="7409"/>
                    </a:cubicBezTo>
                    <a:cubicBezTo>
                      <a:pt x="4510" y="7409"/>
                      <a:pt x="5838" y="7867"/>
                      <a:pt x="6724" y="8545"/>
                    </a:cubicBezTo>
                    <a:cubicBezTo>
                      <a:pt x="6760" y="8576"/>
                      <a:pt x="6797" y="8589"/>
                      <a:pt x="6833" y="8589"/>
                    </a:cubicBezTo>
                    <a:cubicBezTo>
                      <a:pt x="6959" y="8589"/>
                      <a:pt x="7069" y="8426"/>
                      <a:pt x="7023" y="8286"/>
                    </a:cubicBezTo>
                    <a:cubicBezTo>
                      <a:pt x="7023" y="8286"/>
                      <a:pt x="7043" y="8267"/>
                      <a:pt x="7043" y="8247"/>
                    </a:cubicBezTo>
                    <a:cubicBezTo>
                      <a:pt x="7659" y="5720"/>
                      <a:pt x="7619" y="2896"/>
                      <a:pt x="7460" y="329"/>
                    </a:cubicBezTo>
                    <a:lnTo>
                      <a:pt x="7460" y="329"/>
                    </a:lnTo>
                    <a:cubicBezTo>
                      <a:pt x="8988" y="528"/>
                      <a:pt x="10563" y="609"/>
                      <a:pt x="12121" y="609"/>
                    </a:cubicBezTo>
                    <a:cubicBezTo>
                      <a:pt x="12592" y="609"/>
                      <a:pt x="13061" y="602"/>
                      <a:pt x="13528" y="588"/>
                    </a:cubicBezTo>
                    <a:lnTo>
                      <a:pt x="13528" y="588"/>
                    </a:lnTo>
                    <a:cubicBezTo>
                      <a:pt x="12712" y="1821"/>
                      <a:pt x="12433" y="3393"/>
                      <a:pt x="13349" y="4686"/>
                    </a:cubicBezTo>
                    <a:cubicBezTo>
                      <a:pt x="14104" y="5747"/>
                      <a:pt x="15364" y="6337"/>
                      <a:pt x="16628" y="6337"/>
                    </a:cubicBezTo>
                    <a:cubicBezTo>
                      <a:pt x="16762" y="6337"/>
                      <a:pt x="16896" y="6330"/>
                      <a:pt x="17029" y="6317"/>
                    </a:cubicBezTo>
                    <a:cubicBezTo>
                      <a:pt x="19853" y="6078"/>
                      <a:pt x="21365" y="2776"/>
                      <a:pt x="19754" y="429"/>
                    </a:cubicBezTo>
                    <a:lnTo>
                      <a:pt x="19754" y="429"/>
                    </a:lnTo>
                    <a:cubicBezTo>
                      <a:pt x="21863" y="687"/>
                      <a:pt x="24031" y="707"/>
                      <a:pt x="26140" y="727"/>
                    </a:cubicBezTo>
                    <a:cubicBezTo>
                      <a:pt x="26159" y="727"/>
                      <a:pt x="26179" y="727"/>
                      <a:pt x="26219" y="707"/>
                    </a:cubicBezTo>
                    <a:lnTo>
                      <a:pt x="26219" y="707"/>
                    </a:lnTo>
                    <a:cubicBezTo>
                      <a:pt x="26179" y="727"/>
                      <a:pt x="26179" y="747"/>
                      <a:pt x="26179" y="787"/>
                    </a:cubicBezTo>
                    <a:cubicBezTo>
                      <a:pt x="26159" y="2796"/>
                      <a:pt x="26338" y="4805"/>
                      <a:pt x="26418" y="6814"/>
                    </a:cubicBezTo>
                    <a:cubicBezTo>
                      <a:pt x="26418" y="6946"/>
                      <a:pt x="26514" y="7023"/>
                      <a:pt x="26614" y="7023"/>
                    </a:cubicBezTo>
                    <a:cubicBezTo>
                      <a:pt x="26635" y="7023"/>
                      <a:pt x="26656" y="7020"/>
                      <a:pt x="26677" y="7013"/>
                    </a:cubicBezTo>
                    <a:cubicBezTo>
                      <a:pt x="26705" y="7056"/>
                      <a:pt x="26744" y="7089"/>
                      <a:pt x="26801" y="7089"/>
                    </a:cubicBezTo>
                    <a:cubicBezTo>
                      <a:pt x="26823" y="7089"/>
                      <a:pt x="26848" y="7084"/>
                      <a:pt x="26876" y="7073"/>
                    </a:cubicBezTo>
                    <a:cubicBezTo>
                      <a:pt x="27830" y="6570"/>
                      <a:pt x="28860" y="6021"/>
                      <a:pt x="29952" y="6021"/>
                    </a:cubicBezTo>
                    <a:cubicBezTo>
                      <a:pt x="30112" y="6021"/>
                      <a:pt x="30274" y="6033"/>
                      <a:pt x="30436" y="6058"/>
                    </a:cubicBezTo>
                    <a:cubicBezTo>
                      <a:pt x="31928" y="6277"/>
                      <a:pt x="32823" y="7650"/>
                      <a:pt x="33002" y="9082"/>
                    </a:cubicBezTo>
                    <a:cubicBezTo>
                      <a:pt x="33201" y="10773"/>
                      <a:pt x="32107" y="11967"/>
                      <a:pt x="30536" y="12285"/>
                    </a:cubicBezTo>
                    <a:cubicBezTo>
                      <a:pt x="30248" y="12347"/>
                      <a:pt x="29963" y="12373"/>
                      <a:pt x="29681" y="12373"/>
                    </a:cubicBezTo>
                    <a:cubicBezTo>
                      <a:pt x="28793" y="12373"/>
                      <a:pt x="27925" y="12122"/>
                      <a:pt x="27035" y="11986"/>
                    </a:cubicBezTo>
                    <a:cubicBezTo>
                      <a:pt x="27027" y="11986"/>
                      <a:pt x="27020" y="11985"/>
                      <a:pt x="27013" y="11985"/>
                    </a:cubicBezTo>
                    <a:cubicBezTo>
                      <a:pt x="26870" y="11985"/>
                      <a:pt x="26819" y="12171"/>
                      <a:pt x="26876" y="12285"/>
                    </a:cubicBezTo>
                    <a:cubicBezTo>
                      <a:pt x="26915" y="12325"/>
                      <a:pt x="26935" y="12345"/>
                      <a:pt x="26975" y="12364"/>
                    </a:cubicBezTo>
                    <a:cubicBezTo>
                      <a:pt x="27695" y="12587"/>
                      <a:pt x="28566" y="12729"/>
                      <a:pt x="29432" y="12729"/>
                    </a:cubicBezTo>
                    <a:cubicBezTo>
                      <a:pt x="30578" y="12729"/>
                      <a:pt x="31715" y="12481"/>
                      <a:pt x="32485" y="11847"/>
                    </a:cubicBezTo>
                    <a:cubicBezTo>
                      <a:pt x="33142" y="11290"/>
                      <a:pt x="33579" y="10455"/>
                      <a:pt x="33440" y="9201"/>
                    </a:cubicBezTo>
                    <a:cubicBezTo>
                      <a:pt x="33380" y="8465"/>
                      <a:pt x="33122" y="7670"/>
                      <a:pt x="32704" y="7033"/>
                    </a:cubicBezTo>
                    <a:cubicBezTo>
                      <a:pt x="32386" y="6536"/>
                      <a:pt x="31928" y="6118"/>
                      <a:pt x="31391" y="5899"/>
                    </a:cubicBezTo>
                    <a:cubicBezTo>
                      <a:pt x="30944" y="5707"/>
                      <a:pt x="30490" y="5624"/>
                      <a:pt x="30040" y="5624"/>
                    </a:cubicBezTo>
                    <a:cubicBezTo>
                      <a:pt x="28906" y="5624"/>
                      <a:pt x="27789" y="6148"/>
                      <a:pt x="26836" y="6775"/>
                    </a:cubicBezTo>
                    <a:cubicBezTo>
                      <a:pt x="26776" y="4785"/>
                      <a:pt x="26756" y="2736"/>
                      <a:pt x="26458" y="767"/>
                    </a:cubicBezTo>
                    <a:cubicBezTo>
                      <a:pt x="26438" y="707"/>
                      <a:pt x="26358" y="668"/>
                      <a:pt x="26319" y="668"/>
                    </a:cubicBezTo>
                    <a:cubicBezTo>
                      <a:pt x="26418" y="568"/>
                      <a:pt x="26378" y="349"/>
                      <a:pt x="26199" y="329"/>
                    </a:cubicBezTo>
                    <a:cubicBezTo>
                      <a:pt x="24449" y="202"/>
                      <a:pt x="22634" y="87"/>
                      <a:pt x="20858" y="87"/>
                    </a:cubicBezTo>
                    <a:cubicBezTo>
                      <a:pt x="20414" y="87"/>
                      <a:pt x="19973" y="95"/>
                      <a:pt x="19535" y="111"/>
                    </a:cubicBezTo>
                    <a:cubicBezTo>
                      <a:pt x="19475" y="111"/>
                      <a:pt x="19456" y="130"/>
                      <a:pt x="19416" y="150"/>
                    </a:cubicBezTo>
                    <a:cubicBezTo>
                      <a:pt x="19296" y="210"/>
                      <a:pt x="19237" y="369"/>
                      <a:pt x="19316" y="508"/>
                    </a:cubicBezTo>
                    <a:cubicBezTo>
                      <a:pt x="20868" y="2458"/>
                      <a:pt x="19714" y="5442"/>
                      <a:pt x="17287" y="5840"/>
                    </a:cubicBezTo>
                    <a:cubicBezTo>
                      <a:pt x="17088" y="5873"/>
                      <a:pt x="16885" y="5890"/>
                      <a:pt x="16683" y="5890"/>
                    </a:cubicBezTo>
                    <a:cubicBezTo>
                      <a:pt x="15693" y="5890"/>
                      <a:pt x="14698" y="5495"/>
                      <a:pt x="14005" y="4785"/>
                    </a:cubicBezTo>
                    <a:cubicBezTo>
                      <a:pt x="12811" y="3512"/>
                      <a:pt x="13209" y="1921"/>
                      <a:pt x="13925" y="548"/>
                    </a:cubicBezTo>
                    <a:cubicBezTo>
                      <a:pt x="14104" y="469"/>
                      <a:pt x="14104" y="210"/>
                      <a:pt x="13886" y="170"/>
                    </a:cubicBezTo>
                    <a:cubicBezTo>
                      <a:pt x="12101" y="72"/>
                      <a:pt x="10263" y="1"/>
                      <a:pt x="847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59;p24">
                <a:extLst>
                  <a:ext uri="{FF2B5EF4-FFF2-40B4-BE49-F238E27FC236}">
                    <a16:creationId xmlns:a16="http://schemas.microsoft.com/office/drawing/2014/main" id="{3B5AAB94-5654-4612-A398-E34E54A3B289}"/>
                  </a:ext>
                </a:extLst>
              </p:cNvPr>
              <p:cNvSpPr/>
              <p:nvPr/>
            </p:nvSpPr>
            <p:spPr>
              <a:xfrm>
                <a:off x="4856910" y="1738253"/>
                <a:ext cx="30344" cy="349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42" extrusionOk="0">
                    <a:moveTo>
                      <a:pt x="813" y="1"/>
                    </a:moveTo>
                    <a:cubicBezTo>
                      <a:pt x="758" y="1"/>
                      <a:pt x="702" y="25"/>
                      <a:pt x="674" y="71"/>
                    </a:cubicBezTo>
                    <a:cubicBezTo>
                      <a:pt x="615" y="230"/>
                      <a:pt x="615" y="369"/>
                      <a:pt x="495" y="528"/>
                    </a:cubicBezTo>
                    <a:cubicBezTo>
                      <a:pt x="396" y="668"/>
                      <a:pt x="277" y="807"/>
                      <a:pt x="137" y="906"/>
                    </a:cubicBezTo>
                    <a:cubicBezTo>
                      <a:pt x="0" y="958"/>
                      <a:pt x="84" y="1141"/>
                      <a:pt x="199" y="1141"/>
                    </a:cubicBezTo>
                    <a:cubicBezTo>
                      <a:pt x="218" y="1141"/>
                      <a:pt x="237" y="1136"/>
                      <a:pt x="257" y="1125"/>
                    </a:cubicBezTo>
                    <a:cubicBezTo>
                      <a:pt x="595" y="966"/>
                      <a:pt x="993" y="528"/>
                      <a:pt x="953" y="111"/>
                    </a:cubicBezTo>
                    <a:cubicBezTo>
                      <a:pt x="942" y="35"/>
                      <a:pt x="879" y="1"/>
                      <a:pt x="81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60;p24">
                <a:extLst>
                  <a:ext uri="{FF2B5EF4-FFF2-40B4-BE49-F238E27FC236}">
                    <a16:creationId xmlns:a16="http://schemas.microsoft.com/office/drawing/2014/main" id="{F7C3115C-D5C4-405A-B213-D3BFE7720941}"/>
                  </a:ext>
                </a:extLst>
              </p:cNvPr>
              <p:cNvSpPr/>
              <p:nvPr/>
            </p:nvSpPr>
            <p:spPr>
              <a:xfrm>
                <a:off x="4820026" y="1732202"/>
                <a:ext cx="42903" cy="4483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467" extrusionOk="0">
                    <a:moveTo>
                      <a:pt x="1163" y="0"/>
                    </a:moveTo>
                    <a:cubicBezTo>
                      <a:pt x="1096" y="0"/>
                      <a:pt x="1026" y="50"/>
                      <a:pt x="1006" y="150"/>
                    </a:cubicBezTo>
                    <a:cubicBezTo>
                      <a:pt x="966" y="707"/>
                      <a:pt x="688" y="1144"/>
                      <a:pt x="111" y="1244"/>
                    </a:cubicBezTo>
                    <a:cubicBezTo>
                      <a:pt x="1" y="1262"/>
                      <a:pt x="9" y="1467"/>
                      <a:pt x="121" y="1467"/>
                    </a:cubicBezTo>
                    <a:cubicBezTo>
                      <a:pt x="130" y="1467"/>
                      <a:pt x="140" y="1466"/>
                      <a:pt x="151" y="1462"/>
                    </a:cubicBezTo>
                    <a:cubicBezTo>
                      <a:pt x="747" y="1423"/>
                      <a:pt x="1404" y="826"/>
                      <a:pt x="1304" y="150"/>
                    </a:cubicBezTo>
                    <a:cubicBezTo>
                      <a:pt x="1295" y="50"/>
                      <a:pt x="1230" y="0"/>
                      <a:pt x="116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61;p24">
                <a:extLst>
                  <a:ext uri="{FF2B5EF4-FFF2-40B4-BE49-F238E27FC236}">
                    <a16:creationId xmlns:a16="http://schemas.microsoft.com/office/drawing/2014/main" id="{D4D4F2BD-D71D-43A9-BB17-F69C4A51AFDC}"/>
                  </a:ext>
                </a:extLst>
              </p:cNvPr>
              <p:cNvSpPr/>
              <p:nvPr/>
            </p:nvSpPr>
            <p:spPr>
              <a:xfrm>
                <a:off x="4505485" y="2115990"/>
                <a:ext cx="13384" cy="4183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369" extrusionOk="0">
                    <a:moveTo>
                      <a:pt x="248" y="0"/>
                    </a:moveTo>
                    <a:cubicBezTo>
                      <a:pt x="181" y="0"/>
                      <a:pt x="117" y="38"/>
                      <a:pt x="100" y="123"/>
                    </a:cubicBezTo>
                    <a:cubicBezTo>
                      <a:pt x="20" y="501"/>
                      <a:pt x="20" y="899"/>
                      <a:pt x="0" y="1217"/>
                    </a:cubicBezTo>
                    <a:cubicBezTo>
                      <a:pt x="0" y="1318"/>
                      <a:pt x="76" y="1368"/>
                      <a:pt x="145" y="1368"/>
                    </a:cubicBezTo>
                    <a:cubicBezTo>
                      <a:pt x="199" y="1368"/>
                      <a:pt x="250" y="1338"/>
                      <a:pt x="259" y="1277"/>
                    </a:cubicBezTo>
                    <a:cubicBezTo>
                      <a:pt x="338" y="919"/>
                      <a:pt x="418" y="541"/>
                      <a:pt x="438" y="183"/>
                    </a:cubicBezTo>
                    <a:cubicBezTo>
                      <a:pt x="438" y="69"/>
                      <a:pt x="340" y="0"/>
                      <a:pt x="24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462;p24">
                <a:extLst>
                  <a:ext uri="{FF2B5EF4-FFF2-40B4-BE49-F238E27FC236}">
                    <a16:creationId xmlns:a16="http://schemas.microsoft.com/office/drawing/2014/main" id="{87A6D46B-8C8B-44F5-9307-292497AEB88B}"/>
                  </a:ext>
                </a:extLst>
              </p:cNvPr>
              <p:cNvSpPr/>
              <p:nvPr/>
            </p:nvSpPr>
            <p:spPr>
              <a:xfrm>
                <a:off x="4487852" y="2120177"/>
                <a:ext cx="11581" cy="4776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563" extrusionOk="0">
                    <a:moveTo>
                      <a:pt x="187" y="1"/>
                    </a:moveTo>
                    <a:cubicBezTo>
                      <a:pt x="110" y="1"/>
                      <a:pt x="30" y="56"/>
                      <a:pt x="20" y="165"/>
                    </a:cubicBezTo>
                    <a:cubicBezTo>
                      <a:pt x="0" y="583"/>
                      <a:pt x="20" y="1040"/>
                      <a:pt x="80" y="1458"/>
                    </a:cubicBezTo>
                    <a:cubicBezTo>
                      <a:pt x="90" y="1528"/>
                      <a:pt x="144" y="1562"/>
                      <a:pt x="197" y="1562"/>
                    </a:cubicBezTo>
                    <a:cubicBezTo>
                      <a:pt x="249" y="1562"/>
                      <a:pt x="299" y="1528"/>
                      <a:pt x="299" y="1458"/>
                    </a:cubicBezTo>
                    <a:cubicBezTo>
                      <a:pt x="318" y="1040"/>
                      <a:pt x="378" y="583"/>
                      <a:pt x="338" y="165"/>
                    </a:cubicBezTo>
                    <a:cubicBezTo>
                      <a:pt x="338" y="56"/>
                      <a:pt x="264" y="1"/>
                      <a:pt x="187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463;p24">
                <a:extLst>
                  <a:ext uri="{FF2B5EF4-FFF2-40B4-BE49-F238E27FC236}">
                    <a16:creationId xmlns:a16="http://schemas.microsoft.com/office/drawing/2014/main" id="{79F2B3D3-4023-486D-ABE7-24E8D54B3D83}"/>
                  </a:ext>
                </a:extLst>
              </p:cNvPr>
              <p:cNvSpPr/>
              <p:nvPr/>
            </p:nvSpPr>
            <p:spPr>
              <a:xfrm>
                <a:off x="4287234" y="1854071"/>
                <a:ext cx="30435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074" extrusionOk="0">
                    <a:moveTo>
                      <a:pt x="816" y="1"/>
                    </a:moveTo>
                    <a:cubicBezTo>
                      <a:pt x="339" y="21"/>
                      <a:pt x="1" y="518"/>
                      <a:pt x="100" y="995"/>
                    </a:cubicBezTo>
                    <a:cubicBezTo>
                      <a:pt x="109" y="1048"/>
                      <a:pt x="153" y="1074"/>
                      <a:pt x="199" y="1074"/>
                    </a:cubicBezTo>
                    <a:cubicBezTo>
                      <a:pt x="257" y="1074"/>
                      <a:pt x="319" y="1033"/>
                      <a:pt x="319" y="956"/>
                    </a:cubicBezTo>
                    <a:cubicBezTo>
                      <a:pt x="299" y="618"/>
                      <a:pt x="538" y="339"/>
                      <a:pt x="876" y="259"/>
                    </a:cubicBezTo>
                    <a:cubicBezTo>
                      <a:pt x="995" y="240"/>
                      <a:pt x="975" y="1"/>
                      <a:pt x="81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464;p24">
                <a:extLst>
                  <a:ext uri="{FF2B5EF4-FFF2-40B4-BE49-F238E27FC236}">
                    <a16:creationId xmlns:a16="http://schemas.microsoft.com/office/drawing/2014/main" id="{726C8F31-BCC4-48E2-B481-0595ACF6F9C6}"/>
                  </a:ext>
                </a:extLst>
              </p:cNvPr>
              <p:cNvSpPr/>
              <p:nvPr/>
            </p:nvSpPr>
            <p:spPr>
              <a:xfrm>
                <a:off x="4280542" y="1976887"/>
                <a:ext cx="17051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18" extrusionOk="0">
                    <a:moveTo>
                      <a:pt x="359" y="0"/>
                    </a:moveTo>
                    <a:cubicBezTo>
                      <a:pt x="299" y="0"/>
                      <a:pt x="239" y="0"/>
                      <a:pt x="160" y="60"/>
                    </a:cubicBezTo>
                    <a:cubicBezTo>
                      <a:pt x="120" y="100"/>
                      <a:pt x="41" y="120"/>
                      <a:pt x="1" y="179"/>
                    </a:cubicBezTo>
                    <a:cubicBezTo>
                      <a:pt x="100" y="259"/>
                      <a:pt x="200" y="299"/>
                      <a:pt x="319" y="358"/>
                    </a:cubicBezTo>
                    <a:cubicBezTo>
                      <a:pt x="399" y="378"/>
                      <a:pt x="498" y="398"/>
                      <a:pt x="558" y="418"/>
                    </a:cubicBezTo>
                    <a:lnTo>
                      <a:pt x="558" y="259"/>
                    </a:lnTo>
                    <a:cubicBezTo>
                      <a:pt x="558" y="199"/>
                      <a:pt x="538" y="159"/>
                      <a:pt x="518" y="159"/>
                    </a:cubicBezTo>
                    <a:cubicBezTo>
                      <a:pt x="498" y="80"/>
                      <a:pt x="438" y="20"/>
                      <a:pt x="3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65;p24">
                <a:extLst>
                  <a:ext uri="{FF2B5EF4-FFF2-40B4-BE49-F238E27FC236}">
                    <a16:creationId xmlns:a16="http://schemas.microsoft.com/office/drawing/2014/main" id="{80754213-999B-4060-8472-3BD15AEF8611}"/>
                  </a:ext>
                </a:extLst>
              </p:cNvPr>
              <p:cNvSpPr/>
              <p:nvPr/>
            </p:nvSpPr>
            <p:spPr>
              <a:xfrm>
                <a:off x="4269602" y="1849670"/>
                <a:ext cx="30099" cy="4333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418" extrusionOk="0">
                    <a:moveTo>
                      <a:pt x="788" y="0"/>
                    </a:moveTo>
                    <a:cubicBezTo>
                      <a:pt x="778" y="0"/>
                      <a:pt x="767" y="2"/>
                      <a:pt x="757" y="6"/>
                    </a:cubicBezTo>
                    <a:cubicBezTo>
                      <a:pt x="259" y="205"/>
                      <a:pt x="1" y="801"/>
                      <a:pt x="21" y="1299"/>
                    </a:cubicBezTo>
                    <a:cubicBezTo>
                      <a:pt x="21" y="1378"/>
                      <a:pt x="80" y="1418"/>
                      <a:pt x="140" y="1418"/>
                    </a:cubicBezTo>
                    <a:cubicBezTo>
                      <a:pt x="200" y="1418"/>
                      <a:pt x="259" y="1378"/>
                      <a:pt x="259" y="1299"/>
                    </a:cubicBezTo>
                    <a:cubicBezTo>
                      <a:pt x="279" y="801"/>
                      <a:pt x="518" y="543"/>
                      <a:pt x="876" y="244"/>
                    </a:cubicBezTo>
                    <a:cubicBezTo>
                      <a:pt x="985" y="172"/>
                      <a:pt x="895" y="0"/>
                      <a:pt x="78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466;p24">
                <a:extLst>
                  <a:ext uri="{FF2B5EF4-FFF2-40B4-BE49-F238E27FC236}">
                    <a16:creationId xmlns:a16="http://schemas.microsoft.com/office/drawing/2014/main" id="{B467117E-3373-4106-8B7E-F2568F4C677E}"/>
                  </a:ext>
                </a:extLst>
              </p:cNvPr>
              <p:cNvSpPr/>
              <p:nvPr/>
            </p:nvSpPr>
            <p:spPr>
              <a:xfrm>
                <a:off x="4287845" y="1809699"/>
                <a:ext cx="6111" cy="3087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01" extrusionOk="0">
                    <a:moveTo>
                      <a:pt x="199" y="1"/>
                    </a:moveTo>
                    <a:lnTo>
                      <a:pt x="199" y="1"/>
                    </a:lnTo>
                    <a:cubicBezTo>
                      <a:pt x="120" y="21"/>
                      <a:pt x="80" y="80"/>
                      <a:pt x="0" y="100"/>
                    </a:cubicBezTo>
                    <a:cubicBezTo>
                      <a:pt x="80" y="100"/>
                      <a:pt x="180" y="80"/>
                      <a:pt x="19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467;p24">
                <a:extLst>
                  <a:ext uri="{FF2B5EF4-FFF2-40B4-BE49-F238E27FC236}">
                    <a16:creationId xmlns:a16="http://schemas.microsoft.com/office/drawing/2014/main" id="{7C2CBDE1-14C3-4951-B91C-C3851F8B041C}"/>
                  </a:ext>
                </a:extLst>
              </p:cNvPr>
              <p:cNvSpPr/>
              <p:nvPr/>
            </p:nvSpPr>
            <p:spPr>
              <a:xfrm>
                <a:off x="4606390" y="2153547"/>
                <a:ext cx="586612" cy="944029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30891" extrusionOk="0">
                    <a:moveTo>
                      <a:pt x="2072" y="431"/>
                    </a:moveTo>
                    <a:cubicBezTo>
                      <a:pt x="2213" y="431"/>
                      <a:pt x="2356" y="466"/>
                      <a:pt x="2487" y="545"/>
                    </a:cubicBezTo>
                    <a:cubicBezTo>
                      <a:pt x="2845" y="704"/>
                      <a:pt x="3004" y="1241"/>
                      <a:pt x="2726" y="1560"/>
                    </a:cubicBezTo>
                    <a:cubicBezTo>
                      <a:pt x="2487" y="1858"/>
                      <a:pt x="2089" y="1838"/>
                      <a:pt x="1731" y="1938"/>
                    </a:cubicBezTo>
                    <a:cubicBezTo>
                      <a:pt x="1711" y="1898"/>
                      <a:pt x="1711" y="1878"/>
                      <a:pt x="1691" y="1878"/>
                    </a:cubicBezTo>
                    <a:cubicBezTo>
                      <a:pt x="1214" y="1739"/>
                      <a:pt x="995" y="1241"/>
                      <a:pt x="1313" y="804"/>
                    </a:cubicBezTo>
                    <a:cubicBezTo>
                      <a:pt x="1500" y="577"/>
                      <a:pt x="1785" y="431"/>
                      <a:pt x="2072" y="431"/>
                    </a:cubicBezTo>
                    <a:close/>
                    <a:moveTo>
                      <a:pt x="17833" y="19495"/>
                    </a:moveTo>
                    <a:cubicBezTo>
                      <a:pt x="18027" y="19495"/>
                      <a:pt x="18204" y="19552"/>
                      <a:pt x="18341" y="19781"/>
                    </a:cubicBezTo>
                    <a:cubicBezTo>
                      <a:pt x="18620" y="20199"/>
                      <a:pt x="18321" y="20776"/>
                      <a:pt x="17924" y="20995"/>
                    </a:cubicBezTo>
                    <a:cubicBezTo>
                      <a:pt x="17795" y="21075"/>
                      <a:pt x="17649" y="21113"/>
                      <a:pt x="17503" y="21113"/>
                    </a:cubicBezTo>
                    <a:cubicBezTo>
                      <a:pt x="17176" y="21113"/>
                      <a:pt x="16848" y="20921"/>
                      <a:pt x="16710" y="20577"/>
                    </a:cubicBezTo>
                    <a:cubicBezTo>
                      <a:pt x="16551" y="20139"/>
                      <a:pt x="16889" y="19702"/>
                      <a:pt x="17287" y="19503"/>
                    </a:cubicBezTo>
                    <a:cubicBezTo>
                      <a:pt x="17307" y="19543"/>
                      <a:pt x="17327" y="19543"/>
                      <a:pt x="17386" y="19543"/>
                    </a:cubicBezTo>
                    <a:cubicBezTo>
                      <a:pt x="17538" y="19526"/>
                      <a:pt x="17690" y="19495"/>
                      <a:pt x="17833" y="19495"/>
                    </a:cubicBezTo>
                    <a:close/>
                    <a:moveTo>
                      <a:pt x="11003" y="11877"/>
                    </a:moveTo>
                    <a:cubicBezTo>
                      <a:pt x="11125" y="11877"/>
                      <a:pt x="11244" y="11885"/>
                      <a:pt x="11359" y="11904"/>
                    </a:cubicBezTo>
                    <a:cubicBezTo>
                      <a:pt x="12254" y="12043"/>
                      <a:pt x="12354" y="12103"/>
                      <a:pt x="12453" y="13038"/>
                    </a:cubicBezTo>
                    <a:cubicBezTo>
                      <a:pt x="12672" y="15027"/>
                      <a:pt x="12473" y="17096"/>
                      <a:pt x="12672" y="19105"/>
                    </a:cubicBezTo>
                    <a:cubicBezTo>
                      <a:pt x="13010" y="22666"/>
                      <a:pt x="13826" y="26147"/>
                      <a:pt x="15417" y="29350"/>
                    </a:cubicBezTo>
                    <a:cubicBezTo>
                      <a:pt x="15397" y="29409"/>
                      <a:pt x="15357" y="29449"/>
                      <a:pt x="15397" y="29529"/>
                    </a:cubicBezTo>
                    <a:cubicBezTo>
                      <a:pt x="15437" y="29708"/>
                      <a:pt x="14224" y="30145"/>
                      <a:pt x="14064" y="30205"/>
                    </a:cubicBezTo>
                    <a:cubicBezTo>
                      <a:pt x="13706" y="30305"/>
                      <a:pt x="13308" y="30384"/>
                      <a:pt x="12911" y="30424"/>
                    </a:cubicBezTo>
                    <a:cubicBezTo>
                      <a:pt x="12911" y="30404"/>
                      <a:pt x="12911" y="30344"/>
                      <a:pt x="12871" y="30324"/>
                    </a:cubicBezTo>
                    <a:cubicBezTo>
                      <a:pt x="12314" y="29350"/>
                      <a:pt x="11916" y="28335"/>
                      <a:pt x="11618" y="27241"/>
                    </a:cubicBezTo>
                    <a:cubicBezTo>
                      <a:pt x="11319" y="26246"/>
                      <a:pt x="11220" y="25113"/>
                      <a:pt x="10762" y="24178"/>
                    </a:cubicBezTo>
                    <a:cubicBezTo>
                      <a:pt x="10552" y="23758"/>
                      <a:pt x="10177" y="23615"/>
                      <a:pt x="9739" y="23615"/>
                    </a:cubicBezTo>
                    <a:cubicBezTo>
                      <a:pt x="8975" y="23615"/>
                      <a:pt x="8022" y="24053"/>
                      <a:pt x="7440" y="24217"/>
                    </a:cubicBezTo>
                    <a:cubicBezTo>
                      <a:pt x="7281" y="24257"/>
                      <a:pt x="7261" y="24436"/>
                      <a:pt x="7301" y="24536"/>
                    </a:cubicBezTo>
                    <a:lnTo>
                      <a:pt x="7301" y="24556"/>
                    </a:lnTo>
                    <a:cubicBezTo>
                      <a:pt x="7380" y="25829"/>
                      <a:pt x="7599" y="27102"/>
                      <a:pt x="7778" y="28335"/>
                    </a:cubicBezTo>
                    <a:cubicBezTo>
                      <a:pt x="7838" y="28654"/>
                      <a:pt x="7997" y="29210"/>
                      <a:pt x="7937" y="29509"/>
                    </a:cubicBezTo>
                    <a:cubicBezTo>
                      <a:pt x="7798" y="29927"/>
                      <a:pt x="7380" y="30086"/>
                      <a:pt x="7042" y="30205"/>
                    </a:cubicBezTo>
                    <a:cubicBezTo>
                      <a:pt x="6465" y="30404"/>
                      <a:pt x="5789" y="30245"/>
                      <a:pt x="5192" y="30384"/>
                    </a:cubicBezTo>
                    <a:cubicBezTo>
                      <a:pt x="5013" y="27420"/>
                      <a:pt x="4695" y="24516"/>
                      <a:pt x="4874" y="21532"/>
                    </a:cubicBezTo>
                    <a:cubicBezTo>
                      <a:pt x="5073" y="18349"/>
                      <a:pt x="5690" y="15286"/>
                      <a:pt x="6565" y="12222"/>
                    </a:cubicBezTo>
                    <a:lnTo>
                      <a:pt x="6565" y="12103"/>
                    </a:lnTo>
                    <a:cubicBezTo>
                      <a:pt x="6718" y="12108"/>
                      <a:pt x="6870" y="12111"/>
                      <a:pt x="7023" y="12111"/>
                    </a:cubicBezTo>
                    <a:cubicBezTo>
                      <a:pt x="7964" y="12111"/>
                      <a:pt x="8906" y="12018"/>
                      <a:pt x="9847" y="11983"/>
                    </a:cubicBezTo>
                    <a:cubicBezTo>
                      <a:pt x="10210" y="11953"/>
                      <a:pt x="10618" y="11877"/>
                      <a:pt x="11003" y="11877"/>
                    </a:cubicBezTo>
                    <a:close/>
                    <a:moveTo>
                      <a:pt x="2041" y="0"/>
                    </a:moveTo>
                    <a:cubicBezTo>
                      <a:pt x="1456" y="0"/>
                      <a:pt x="854" y="384"/>
                      <a:pt x="716" y="1023"/>
                    </a:cubicBezTo>
                    <a:cubicBezTo>
                      <a:pt x="617" y="1460"/>
                      <a:pt x="876" y="1977"/>
                      <a:pt x="1293" y="2136"/>
                    </a:cubicBezTo>
                    <a:cubicBezTo>
                      <a:pt x="0" y="5817"/>
                      <a:pt x="1711" y="11904"/>
                      <a:pt x="5769" y="12958"/>
                    </a:cubicBezTo>
                    <a:cubicBezTo>
                      <a:pt x="4138" y="18429"/>
                      <a:pt x="3462" y="24953"/>
                      <a:pt x="4934" y="30484"/>
                    </a:cubicBezTo>
                    <a:cubicBezTo>
                      <a:pt x="4961" y="30552"/>
                      <a:pt x="5016" y="30582"/>
                      <a:pt x="5073" y="30582"/>
                    </a:cubicBezTo>
                    <a:cubicBezTo>
                      <a:pt x="5100" y="30582"/>
                      <a:pt x="5127" y="30576"/>
                      <a:pt x="5152" y="30563"/>
                    </a:cubicBezTo>
                    <a:lnTo>
                      <a:pt x="5172" y="30583"/>
                    </a:lnTo>
                    <a:cubicBezTo>
                      <a:pt x="5509" y="30751"/>
                      <a:pt x="6033" y="30862"/>
                      <a:pt x="6567" y="30862"/>
                    </a:cubicBezTo>
                    <a:cubicBezTo>
                      <a:pt x="7359" y="30862"/>
                      <a:pt x="8173" y="30620"/>
                      <a:pt x="8435" y="29966"/>
                    </a:cubicBezTo>
                    <a:cubicBezTo>
                      <a:pt x="8654" y="29350"/>
                      <a:pt x="8355" y="28395"/>
                      <a:pt x="8276" y="27798"/>
                    </a:cubicBezTo>
                    <a:cubicBezTo>
                      <a:pt x="8156" y="26724"/>
                      <a:pt x="8037" y="25650"/>
                      <a:pt x="7838" y="24595"/>
                    </a:cubicBezTo>
                    <a:cubicBezTo>
                      <a:pt x="8330" y="24494"/>
                      <a:pt x="8905" y="24340"/>
                      <a:pt x="9397" y="24340"/>
                    </a:cubicBezTo>
                    <a:cubicBezTo>
                      <a:pt x="9582" y="24340"/>
                      <a:pt x="9755" y="24362"/>
                      <a:pt x="9907" y="24416"/>
                    </a:cubicBezTo>
                    <a:cubicBezTo>
                      <a:pt x="10444" y="24635"/>
                      <a:pt x="10404" y="24755"/>
                      <a:pt x="10543" y="25331"/>
                    </a:cubicBezTo>
                    <a:cubicBezTo>
                      <a:pt x="10663" y="25749"/>
                      <a:pt x="10762" y="26187"/>
                      <a:pt x="10862" y="26605"/>
                    </a:cubicBezTo>
                    <a:cubicBezTo>
                      <a:pt x="11240" y="28017"/>
                      <a:pt x="11657" y="29390"/>
                      <a:pt x="12433" y="30623"/>
                    </a:cubicBezTo>
                    <a:cubicBezTo>
                      <a:pt x="12413" y="30702"/>
                      <a:pt x="12453" y="30802"/>
                      <a:pt x="12553" y="30822"/>
                    </a:cubicBezTo>
                    <a:cubicBezTo>
                      <a:pt x="12785" y="30868"/>
                      <a:pt x="13019" y="30891"/>
                      <a:pt x="13252" y="30891"/>
                    </a:cubicBezTo>
                    <a:cubicBezTo>
                      <a:pt x="13819" y="30891"/>
                      <a:pt x="14384" y="30757"/>
                      <a:pt x="14920" y="30504"/>
                    </a:cubicBezTo>
                    <a:cubicBezTo>
                      <a:pt x="15139" y="30384"/>
                      <a:pt x="15636" y="30165"/>
                      <a:pt x="15835" y="29867"/>
                    </a:cubicBezTo>
                    <a:cubicBezTo>
                      <a:pt x="16014" y="29827"/>
                      <a:pt x="16173" y="29628"/>
                      <a:pt x="16074" y="29429"/>
                    </a:cubicBezTo>
                    <a:cubicBezTo>
                      <a:pt x="13786" y="25053"/>
                      <a:pt x="13129" y="20159"/>
                      <a:pt x="13010" y="15266"/>
                    </a:cubicBezTo>
                    <a:cubicBezTo>
                      <a:pt x="13010" y="14928"/>
                      <a:pt x="13030" y="14470"/>
                      <a:pt x="13090" y="13973"/>
                    </a:cubicBezTo>
                    <a:cubicBezTo>
                      <a:pt x="15119" y="14709"/>
                      <a:pt x="16292" y="17255"/>
                      <a:pt x="16631" y="19284"/>
                    </a:cubicBezTo>
                    <a:cubicBezTo>
                      <a:pt x="16631" y="19304"/>
                      <a:pt x="16670" y="19304"/>
                      <a:pt x="16670" y="19344"/>
                    </a:cubicBezTo>
                    <a:cubicBezTo>
                      <a:pt x="16292" y="19642"/>
                      <a:pt x="16093" y="20139"/>
                      <a:pt x="16213" y="20657"/>
                    </a:cubicBezTo>
                    <a:cubicBezTo>
                      <a:pt x="16381" y="21270"/>
                      <a:pt x="16929" y="21659"/>
                      <a:pt x="17508" y="21659"/>
                    </a:cubicBezTo>
                    <a:cubicBezTo>
                      <a:pt x="17680" y="21659"/>
                      <a:pt x="17854" y="21625"/>
                      <a:pt x="18023" y="21552"/>
                    </a:cubicBezTo>
                    <a:cubicBezTo>
                      <a:pt x="18719" y="21253"/>
                      <a:pt x="19197" y="20438"/>
                      <a:pt x="18898" y="19682"/>
                    </a:cubicBezTo>
                    <a:cubicBezTo>
                      <a:pt x="18739" y="19292"/>
                      <a:pt x="18245" y="18934"/>
                      <a:pt x="17812" y="18934"/>
                    </a:cubicBezTo>
                    <a:cubicBezTo>
                      <a:pt x="17647" y="18934"/>
                      <a:pt x="17492" y="18985"/>
                      <a:pt x="17367" y="19105"/>
                    </a:cubicBezTo>
                    <a:cubicBezTo>
                      <a:pt x="17287" y="19105"/>
                      <a:pt x="17227" y="19105"/>
                      <a:pt x="17168" y="19145"/>
                    </a:cubicBezTo>
                    <a:cubicBezTo>
                      <a:pt x="16869" y="16996"/>
                      <a:pt x="15397" y="14072"/>
                      <a:pt x="13129" y="13674"/>
                    </a:cubicBezTo>
                    <a:cubicBezTo>
                      <a:pt x="13149" y="12779"/>
                      <a:pt x="13110" y="11824"/>
                      <a:pt x="12553" y="11446"/>
                    </a:cubicBezTo>
                    <a:cubicBezTo>
                      <a:pt x="12356" y="11306"/>
                      <a:pt x="12081" y="11259"/>
                      <a:pt x="11780" y="11259"/>
                    </a:cubicBezTo>
                    <a:cubicBezTo>
                      <a:pt x="11230" y="11259"/>
                      <a:pt x="10590" y="11414"/>
                      <a:pt x="10165" y="11426"/>
                    </a:cubicBezTo>
                    <a:cubicBezTo>
                      <a:pt x="8952" y="11506"/>
                      <a:pt x="7719" y="11526"/>
                      <a:pt x="6525" y="11804"/>
                    </a:cubicBezTo>
                    <a:cubicBezTo>
                      <a:pt x="6445" y="11804"/>
                      <a:pt x="6386" y="11884"/>
                      <a:pt x="6386" y="11924"/>
                    </a:cubicBezTo>
                    <a:cubicBezTo>
                      <a:pt x="6358" y="11915"/>
                      <a:pt x="6328" y="11910"/>
                      <a:pt x="6296" y="11910"/>
                    </a:cubicBezTo>
                    <a:cubicBezTo>
                      <a:pt x="6191" y="11910"/>
                      <a:pt x="6078" y="11965"/>
                      <a:pt x="6048" y="12103"/>
                    </a:cubicBezTo>
                    <a:cubicBezTo>
                      <a:pt x="5968" y="12282"/>
                      <a:pt x="5928" y="12481"/>
                      <a:pt x="5869" y="12660"/>
                    </a:cubicBezTo>
                    <a:cubicBezTo>
                      <a:pt x="2367" y="11088"/>
                      <a:pt x="577" y="6135"/>
                      <a:pt x="1711" y="2435"/>
                    </a:cubicBezTo>
                    <a:lnTo>
                      <a:pt x="1771" y="2435"/>
                    </a:lnTo>
                    <a:cubicBezTo>
                      <a:pt x="1805" y="2437"/>
                      <a:pt x="1840" y="2438"/>
                      <a:pt x="1875" y="2438"/>
                    </a:cubicBezTo>
                    <a:cubicBezTo>
                      <a:pt x="2474" y="2438"/>
                      <a:pt x="3192" y="2118"/>
                      <a:pt x="3342" y="1460"/>
                    </a:cubicBezTo>
                    <a:cubicBezTo>
                      <a:pt x="3481" y="764"/>
                      <a:pt x="2964" y="147"/>
                      <a:pt x="2308" y="28"/>
                    </a:cubicBezTo>
                    <a:cubicBezTo>
                      <a:pt x="2221" y="9"/>
                      <a:pt x="2131" y="0"/>
                      <a:pt x="204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468;p24">
                <a:extLst>
                  <a:ext uri="{FF2B5EF4-FFF2-40B4-BE49-F238E27FC236}">
                    <a16:creationId xmlns:a16="http://schemas.microsoft.com/office/drawing/2014/main" id="{6EC07BDA-3C88-4B68-8B40-8014367B5FE0}"/>
                  </a:ext>
                </a:extLst>
              </p:cNvPr>
              <p:cNvSpPr/>
              <p:nvPr/>
            </p:nvSpPr>
            <p:spPr>
              <a:xfrm>
                <a:off x="5112137" y="2748864"/>
                <a:ext cx="63254" cy="4987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632" extrusionOk="0">
                    <a:moveTo>
                      <a:pt x="1253" y="1"/>
                    </a:moveTo>
                    <a:cubicBezTo>
                      <a:pt x="1119" y="1"/>
                      <a:pt x="978" y="26"/>
                      <a:pt x="836" y="42"/>
                    </a:cubicBezTo>
                    <a:cubicBezTo>
                      <a:pt x="797" y="42"/>
                      <a:pt x="757" y="42"/>
                      <a:pt x="737" y="2"/>
                    </a:cubicBezTo>
                    <a:cubicBezTo>
                      <a:pt x="339" y="181"/>
                      <a:pt x="1" y="599"/>
                      <a:pt x="160" y="1076"/>
                    </a:cubicBezTo>
                    <a:cubicBezTo>
                      <a:pt x="284" y="1435"/>
                      <a:pt x="610" y="1631"/>
                      <a:pt x="943" y="1631"/>
                    </a:cubicBezTo>
                    <a:cubicBezTo>
                      <a:pt x="1091" y="1631"/>
                      <a:pt x="1240" y="1593"/>
                      <a:pt x="1374" y="1514"/>
                    </a:cubicBezTo>
                    <a:cubicBezTo>
                      <a:pt x="1771" y="1295"/>
                      <a:pt x="2070" y="718"/>
                      <a:pt x="1791" y="300"/>
                    </a:cubicBezTo>
                    <a:cubicBezTo>
                      <a:pt x="1647" y="60"/>
                      <a:pt x="1459" y="1"/>
                      <a:pt x="12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469;p24">
                <a:extLst>
                  <a:ext uri="{FF2B5EF4-FFF2-40B4-BE49-F238E27FC236}">
                    <a16:creationId xmlns:a16="http://schemas.microsoft.com/office/drawing/2014/main" id="{6D71593E-669C-48B7-B113-5604190A8F4F}"/>
                  </a:ext>
                </a:extLst>
              </p:cNvPr>
              <p:cNvSpPr/>
              <p:nvPr/>
            </p:nvSpPr>
            <p:spPr>
              <a:xfrm>
                <a:off x="4750443" y="2516128"/>
                <a:ext cx="327668" cy="566582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8540" extrusionOk="0">
                    <a:moveTo>
                      <a:pt x="6346" y="0"/>
                    </a:moveTo>
                    <a:cubicBezTo>
                      <a:pt x="5957" y="0"/>
                      <a:pt x="5525" y="68"/>
                      <a:pt x="5153" y="99"/>
                    </a:cubicBezTo>
                    <a:cubicBezTo>
                      <a:pt x="4212" y="133"/>
                      <a:pt x="3270" y="226"/>
                      <a:pt x="2329" y="226"/>
                    </a:cubicBezTo>
                    <a:cubicBezTo>
                      <a:pt x="2176" y="226"/>
                      <a:pt x="2023" y="223"/>
                      <a:pt x="1871" y="218"/>
                    </a:cubicBezTo>
                    <a:lnTo>
                      <a:pt x="1871" y="218"/>
                    </a:lnTo>
                    <a:cubicBezTo>
                      <a:pt x="1891" y="238"/>
                      <a:pt x="1891" y="297"/>
                      <a:pt x="1871" y="337"/>
                    </a:cubicBezTo>
                    <a:cubicBezTo>
                      <a:pt x="995" y="3401"/>
                      <a:pt x="379" y="6464"/>
                      <a:pt x="180" y="9647"/>
                    </a:cubicBezTo>
                    <a:cubicBezTo>
                      <a:pt x="1" y="12631"/>
                      <a:pt x="339" y="15515"/>
                      <a:pt x="498" y="18499"/>
                    </a:cubicBezTo>
                    <a:cubicBezTo>
                      <a:pt x="1115" y="18400"/>
                      <a:pt x="1771" y="18519"/>
                      <a:pt x="2348" y="18320"/>
                    </a:cubicBezTo>
                    <a:cubicBezTo>
                      <a:pt x="2686" y="18221"/>
                      <a:pt x="3124" y="18042"/>
                      <a:pt x="3243" y="17624"/>
                    </a:cubicBezTo>
                    <a:cubicBezTo>
                      <a:pt x="3323" y="17326"/>
                      <a:pt x="3144" y="16769"/>
                      <a:pt x="3104" y="16450"/>
                    </a:cubicBezTo>
                    <a:cubicBezTo>
                      <a:pt x="2925" y="15177"/>
                      <a:pt x="2686" y="13944"/>
                      <a:pt x="2627" y="12671"/>
                    </a:cubicBezTo>
                    <a:lnTo>
                      <a:pt x="2627" y="12651"/>
                    </a:lnTo>
                    <a:cubicBezTo>
                      <a:pt x="2567" y="12551"/>
                      <a:pt x="2607" y="12372"/>
                      <a:pt x="2746" y="12313"/>
                    </a:cubicBezTo>
                    <a:cubicBezTo>
                      <a:pt x="3315" y="12161"/>
                      <a:pt x="4278" y="11720"/>
                      <a:pt x="5052" y="11720"/>
                    </a:cubicBezTo>
                    <a:cubicBezTo>
                      <a:pt x="5496" y="11720"/>
                      <a:pt x="5878" y="11865"/>
                      <a:pt x="6088" y="12293"/>
                    </a:cubicBezTo>
                    <a:cubicBezTo>
                      <a:pt x="6526" y="13208"/>
                      <a:pt x="6645" y="14381"/>
                      <a:pt x="6923" y="15356"/>
                    </a:cubicBezTo>
                    <a:cubicBezTo>
                      <a:pt x="7222" y="16450"/>
                      <a:pt x="7620" y="17465"/>
                      <a:pt x="8197" y="18440"/>
                    </a:cubicBezTo>
                    <a:cubicBezTo>
                      <a:pt x="8197" y="18459"/>
                      <a:pt x="8216" y="18519"/>
                      <a:pt x="8216" y="18539"/>
                    </a:cubicBezTo>
                    <a:cubicBezTo>
                      <a:pt x="8594" y="18519"/>
                      <a:pt x="8992" y="18459"/>
                      <a:pt x="9350" y="18340"/>
                    </a:cubicBezTo>
                    <a:cubicBezTo>
                      <a:pt x="9510" y="18280"/>
                      <a:pt x="10723" y="17843"/>
                      <a:pt x="10683" y="17664"/>
                    </a:cubicBezTo>
                    <a:cubicBezTo>
                      <a:pt x="10643" y="17584"/>
                      <a:pt x="10683" y="17544"/>
                      <a:pt x="10723" y="17465"/>
                    </a:cubicBezTo>
                    <a:cubicBezTo>
                      <a:pt x="9132" y="14282"/>
                      <a:pt x="8336" y="10801"/>
                      <a:pt x="7998" y="7220"/>
                    </a:cubicBezTo>
                    <a:cubicBezTo>
                      <a:pt x="7819" y="5231"/>
                      <a:pt x="7998" y="3142"/>
                      <a:pt x="7759" y="1153"/>
                    </a:cubicBezTo>
                    <a:cubicBezTo>
                      <a:pt x="7640" y="218"/>
                      <a:pt x="7540" y="138"/>
                      <a:pt x="6665" y="19"/>
                    </a:cubicBezTo>
                    <a:cubicBezTo>
                      <a:pt x="6564" y="6"/>
                      <a:pt x="6457" y="0"/>
                      <a:pt x="6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70;p24">
                <a:extLst>
                  <a:ext uri="{FF2B5EF4-FFF2-40B4-BE49-F238E27FC236}">
                    <a16:creationId xmlns:a16="http://schemas.microsoft.com/office/drawing/2014/main" id="{6A9FA4ED-1242-4245-80A7-2973FFB808F3}"/>
                  </a:ext>
                </a:extLst>
              </p:cNvPr>
              <p:cNvSpPr/>
              <p:nvPr/>
            </p:nvSpPr>
            <p:spPr>
              <a:xfrm>
                <a:off x="4737700" y="2210387"/>
                <a:ext cx="310036" cy="275468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9014" extrusionOk="0">
                    <a:moveTo>
                      <a:pt x="4812" y="543"/>
                    </a:moveTo>
                    <a:cubicBezTo>
                      <a:pt x="4988" y="543"/>
                      <a:pt x="5168" y="554"/>
                      <a:pt x="5351" y="575"/>
                    </a:cubicBezTo>
                    <a:cubicBezTo>
                      <a:pt x="5391" y="615"/>
                      <a:pt x="5431" y="635"/>
                      <a:pt x="5490" y="635"/>
                    </a:cubicBezTo>
                    <a:cubicBezTo>
                      <a:pt x="7659" y="873"/>
                      <a:pt x="9549" y="2624"/>
                      <a:pt x="9270" y="4971"/>
                    </a:cubicBezTo>
                    <a:cubicBezTo>
                      <a:pt x="9027" y="7161"/>
                      <a:pt x="7198" y="8488"/>
                      <a:pt x="5177" y="8488"/>
                    </a:cubicBezTo>
                    <a:cubicBezTo>
                      <a:pt x="5050" y="8488"/>
                      <a:pt x="4922" y="8483"/>
                      <a:pt x="4794" y="8472"/>
                    </a:cubicBezTo>
                    <a:cubicBezTo>
                      <a:pt x="3859" y="8393"/>
                      <a:pt x="2745" y="8154"/>
                      <a:pt x="1989" y="7557"/>
                    </a:cubicBezTo>
                    <a:cubicBezTo>
                      <a:pt x="995" y="6762"/>
                      <a:pt x="875" y="5548"/>
                      <a:pt x="975" y="4335"/>
                    </a:cubicBezTo>
                    <a:cubicBezTo>
                      <a:pt x="1140" y="2057"/>
                      <a:pt x="2696" y="543"/>
                      <a:pt x="4812" y="543"/>
                    </a:cubicBezTo>
                    <a:close/>
                    <a:moveTo>
                      <a:pt x="4432" y="1"/>
                    </a:moveTo>
                    <a:cubicBezTo>
                      <a:pt x="2465" y="1"/>
                      <a:pt x="805" y="1607"/>
                      <a:pt x="477" y="3678"/>
                    </a:cubicBezTo>
                    <a:cubicBezTo>
                      <a:pt x="0" y="6742"/>
                      <a:pt x="1353" y="8492"/>
                      <a:pt x="4277" y="8950"/>
                    </a:cubicBezTo>
                    <a:cubicBezTo>
                      <a:pt x="4562" y="8993"/>
                      <a:pt x="4847" y="9014"/>
                      <a:pt x="5128" y="9014"/>
                    </a:cubicBezTo>
                    <a:cubicBezTo>
                      <a:pt x="7458" y="9014"/>
                      <a:pt x="9563" y="7565"/>
                      <a:pt x="9847" y="4991"/>
                    </a:cubicBezTo>
                    <a:cubicBezTo>
                      <a:pt x="10145" y="2405"/>
                      <a:pt x="7957" y="117"/>
                      <a:pt x="5490" y="97"/>
                    </a:cubicBezTo>
                    <a:cubicBezTo>
                      <a:pt x="5431" y="97"/>
                      <a:pt x="5371" y="117"/>
                      <a:pt x="5351" y="117"/>
                    </a:cubicBezTo>
                    <a:cubicBezTo>
                      <a:pt x="5040" y="38"/>
                      <a:pt x="4732" y="1"/>
                      <a:pt x="443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71;p24">
                <a:extLst>
                  <a:ext uri="{FF2B5EF4-FFF2-40B4-BE49-F238E27FC236}">
                    <a16:creationId xmlns:a16="http://schemas.microsoft.com/office/drawing/2014/main" id="{1D0F7ED8-50BA-4A9B-9409-9C29EDF862AA}"/>
                  </a:ext>
                </a:extLst>
              </p:cNvPr>
              <p:cNvSpPr/>
              <p:nvPr/>
            </p:nvSpPr>
            <p:spPr>
              <a:xfrm>
                <a:off x="5007840" y="3018698"/>
                <a:ext cx="27013" cy="4128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51" extrusionOk="0">
                    <a:moveTo>
                      <a:pt x="79" y="1"/>
                    </a:moveTo>
                    <a:cubicBezTo>
                      <a:pt x="41" y="1"/>
                      <a:pt x="0" y="35"/>
                      <a:pt x="12" y="84"/>
                    </a:cubicBezTo>
                    <a:cubicBezTo>
                      <a:pt x="92" y="522"/>
                      <a:pt x="311" y="999"/>
                      <a:pt x="629" y="1317"/>
                    </a:cubicBezTo>
                    <a:cubicBezTo>
                      <a:pt x="662" y="1341"/>
                      <a:pt x="695" y="1351"/>
                      <a:pt x="725" y="1351"/>
                    </a:cubicBezTo>
                    <a:cubicBezTo>
                      <a:pt x="821" y="1351"/>
                      <a:pt x="884" y="1245"/>
                      <a:pt x="808" y="1138"/>
                    </a:cubicBezTo>
                    <a:cubicBezTo>
                      <a:pt x="490" y="820"/>
                      <a:pt x="291" y="502"/>
                      <a:pt x="132" y="44"/>
                    </a:cubicBezTo>
                    <a:cubicBezTo>
                      <a:pt x="124" y="14"/>
                      <a:pt x="102" y="1"/>
                      <a:pt x="7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72;p24">
                <a:extLst>
                  <a:ext uri="{FF2B5EF4-FFF2-40B4-BE49-F238E27FC236}">
                    <a16:creationId xmlns:a16="http://schemas.microsoft.com/office/drawing/2014/main" id="{AFE3194C-4217-460B-8C15-FB70295453FE}"/>
                  </a:ext>
                </a:extLst>
              </p:cNvPr>
              <p:cNvSpPr/>
              <p:nvPr/>
            </p:nvSpPr>
            <p:spPr>
              <a:xfrm>
                <a:off x="4760772" y="2223802"/>
                <a:ext cx="271748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8893" h="8169" extrusionOk="0">
                    <a:moveTo>
                      <a:pt x="4018" y="1"/>
                    </a:moveTo>
                    <a:cubicBezTo>
                      <a:pt x="1845" y="1"/>
                      <a:pt x="264" y="1552"/>
                      <a:pt x="81" y="3896"/>
                    </a:cubicBezTo>
                    <a:cubicBezTo>
                      <a:pt x="1" y="5129"/>
                      <a:pt x="120" y="6402"/>
                      <a:pt x="1135" y="7218"/>
                    </a:cubicBezTo>
                    <a:cubicBezTo>
                      <a:pt x="1911" y="7814"/>
                      <a:pt x="3084" y="8093"/>
                      <a:pt x="4019" y="8153"/>
                    </a:cubicBezTo>
                    <a:cubicBezTo>
                      <a:pt x="4150" y="8163"/>
                      <a:pt x="4280" y="8168"/>
                      <a:pt x="4409" y="8168"/>
                    </a:cubicBezTo>
                    <a:cubicBezTo>
                      <a:pt x="6521" y="8168"/>
                      <a:pt x="8392" y="6801"/>
                      <a:pt x="8654" y="4532"/>
                    </a:cubicBezTo>
                    <a:cubicBezTo>
                      <a:pt x="8893" y="2125"/>
                      <a:pt x="6963" y="295"/>
                      <a:pt x="4735" y="76"/>
                    </a:cubicBezTo>
                    <a:cubicBezTo>
                      <a:pt x="4696" y="56"/>
                      <a:pt x="4636" y="36"/>
                      <a:pt x="4596" y="36"/>
                    </a:cubicBezTo>
                    <a:cubicBezTo>
                      <a:pt x="4399" y="13"/>
                      <a:pt x="4207" y="1"/>
                      <a:pt x="40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473;p24">
                <a:extLst>
                  <a:ext uri="{FF2B5EF4-FFF2-40B4-BE49-F238E27FC236}">
                    <a16:creationId xmlns:a16="http://schemas.microsoft.com/office/drawing/2014/main" id="{4B8407F4-99E2-4ABC-9DC4-8299EB42BBE6}"/>
                  </a:ext>
                </a:extLst>
              </p:cNvPr>
              <p:cNvSpPr/>
              <p:nvPr/>
            </p:nvSpPr>
            <p:spPr>
              <a:xfrm>
                <a:off x="4981437" y="3011945"/>
                <a:ext cx="34530" cy="5134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680" extrusionOk="0">
                    <a:moveTo>
                      <a:pt x="115" y="1"/>
                    </a:moveTo>
                    <a:cubicBezTo>
                      <a:pt x="60" y="1"/>
                      <a:pt x="1" y="59"/>
                      <a:pt x="41" y="126"/>
                    </a:cubicBezTo>
                    <a:cubicBezTo>
                      <a:pt x="299" y="623"/>
                      <a:pt x="558" y="1140"/>
                      <a:pt x="856" y="1618"/>
                    </a:cubicBezTo>
                    <a:cubicBezTo>
                      <a:pt x="888" y="1662"/>
                      <a:pt x="929" y="1680"/>
                      <a:pt x="968" y="1680"/>
                    </a:cubicBezTo>
                    <a:cubicBezTo>
                      <a:pt x="1054" y="1680"/>
                      <a:pt x="1130" y="1594"/>
                      <a:pt x="1075" y="1498"/>
                    </a:cubicBezTo>
                    <a:cubicBezTo>
                      <a:pt x="797" y="1001"/>
                      <a:pt x="478" y="524"/>
                      <a:pt x="180" y="46"/>
                    </a:cubicBezTo>
                    <a:cubicBezTo>
                      <a:pt x="167" y="14"/>
                      <a:pt x="142" y="1"/>
                      <a:pt x="11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474;p24">
                <a:extLst>
                  <a:ext uri="{FF2B5EF4-FFF2-40B4-BE49-F238E27FC236}">
                    <a16:creationId xmlns:a16="http://schemas.microsoft.com/office/drawing/2014/main" id="{BF84FECF-21AA-4735-BCA5-AA92988215F0}"/>
                  </a:ext>
                </a:extLst>
              </p:cNvPr>
              <p:cNvSpPr/>
              <p:nvPr/>
            </p:nvSpPr>
            <p:spPr>
              <a:xfrm>
                <a:off x="4789956" y="2262581"/>
                <a:ext cx="42383" cy="3982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03" extrusionOk="0">
                    <a:moveTo>
                      <a:pt x="976" y="1"/>
                    </a:moveTo>
                    <a:cubicBezTo>
                      <a:pt x="697" y="1"/>
                      <a:pt x="458" y="259"/>
                      <a:pt x="319" y="458"/>
                    </a:cubicBezTo>
                    <a:cubicBezTo>
                      <a:pt x="160" y="677"/>
                      <a:pt x="41" y="916"/>
                      <a:pt x="1" y="1194"/>
                    </a:cubicBezTo>
                    <a:cubicBezTo>
                      <a:pt x="1" y="1261"/>
                      <a:pt x="56" y="1303"/>
                      <a:pt x="116" y="1303"/>
                    </a:cubicBezTo>
                    <a:cubicBezTo>
                      <a:pt x="163" y="1303"/>
                      <a:pt x="213" y="1276"/>
                      <a:pt x="240" y="1214"/>
                    </a:cubicBezTo>
                    <a:cubicBezTo>
                      <a:pt x="319" y="995"/>
                      <a:pt x="438" y="796"/>
                      <a:pt x="578" y="617"/>
                    </a:cubicBezTo>
                    <a:cubicBezTo>
                      <a:pt x="657" y="558"/>
                      <a:pt x="757" y="478"/>
                      <a:pt x="856" y="419"/>
                    </a:cubicBezTo>
                    <a:lnTo>
                      <a:pt x="856" y="419"/>
                    </a:lnTo>
                    <a:cubicBezTo>
                      <a:pt x="757" y="578"/>
                      <a:pt x="677" y="757"/>
                      <a:pt x="677" y="896"/>
                    </a:cubicBezTo>
                    <a:cubicBezTo>
                      <a:pt x="677" y="951"/>
                      <a:pt x="725" y="981"/>
                      <a:pt x="772" y="981"/>
                    </a:cubicBezTo>
                    <a:cubicBezTo>
                      <a:pt x="810" y="981"/>
                      <a:pt x="847" y="961"/>
                      <a:pt x="856" y="916"/>
                    </a:cubicBezTo>
                    <a:cubicBezTo>
                      <a:pt x="896" y="677"/>
                      <a:pt x="1055" y="578"/>
                      <a:pt x="1254" y="478"/>
                    </a:cubicBezTo>
                    <a:cubicBezTo>
                      <a:pt x="1387" y="402"/>
                      <a:pt x="1303" y="218"/>
                      <a:pt x="1174" y="218"/>
                    </a:cubicBezTo>
                    <a:cubicBezTo>
                      <a:pt x="1168" y="218"/>
                      <a:pt x="1161" y="219"/>
                      <a:pt x="1155" y="220"/>
                    </a:cubicBezTo>
                    <a:cubicBezTo>
                      <a:pt x="1138" y="220"/>
                      <a:pt x="1109" y="220"/>
                      <a:pt x="1088" y="241"/>
                    </a:cubicBezTo>
                    <a:lnTo>
                      <a:pt x="1088" y="241"/>
                    </a:lnTo>
                    <a:cubicBezTo>
                      <a:pt x="1150" y="141"/>
                      <a:pt x="1107" y="1"/>
                      <a:pt x="97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475;p24">
                <a:extLst>
                  <a:ext uri="{FF2B5EF4-FFF2-40B4-BE49-F238E27FC236}">
                    <a16:creationId xmlns:a16="http://schemas.microsoft.com/office/drawing/2014/main" id="{CBF490CF-9298-4A64-A0F9-92D2B82C4886}"/>
                  </a:ext>
                </a:extLst>
              </p:cNvPr>
              <p:cNvSpPr/>
              <p:nvPr/>
            </p:nvSpPr>
            <p:spPr>
              <a:xfrm>
                <a:off x="4790353" y="2644536"/>
                <a:ext cx="15065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847" extrusionOk="0">
                    <a:moveTo>
                      <a:pt x="339" y="0"/>
                    </a:moveTo>
                    <a:cubicBezTo>
                      <a:pt x="282" y="0"/>
                      <a:pt x="219" y="29"/>
                      <a:pt x="187" y="94"/>
                    </a:cubicBezTo>
                    <a:cubicBezTo>
                      <a:pt x="127" y="313"/>
                      <a:pt x="67" y="512"/>
                      <a:pt x="28" y="730"/>
                    </a:cubicBezTo>
                    <a:cubicBezTo>
                      <a:pt x="1" y="798"/>
                      <a:pt x="56" y="847"/>
                      <a:pt x="107" y="847"/>
                    </a:cubicBezTo>
                    <a:cubicBezTo>
                      <a:pt x="131" y="847"/>
                      <a:pt x="154" y="836"/>
                      <a:pt x="167" y="810"/>
                    </a:cubicBezTo>
                    <a:cubicBezTo>
                      <a:pt x="266" y="591"/>
                      <a:pt x="366" y="392"/>
                      <a:pt x="445" y="154"/>
                    </a:cubicBezTo>
                    <a:cubicBezTo>
                      <a:pt x="492" y="60"/>
                      <a:pt x="421" y="0"/>
                      <a:pt x="33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76;p24">
                <a:extLst>
                  <a:ext uri="{FF2B5EF4-FFF2-40B4-BE49-F238E27FC236}">
                    <a16:creationId xmlns:a16="http://schemas.microsoft.com/office/drawing/2014/main" id="{A2FBF9CD-2940-456C-B5DB-576363674276}"/>
                  </a:ext>
                </a:extLst>
              </p:cNvPr>
              <p:cNvSpPr/>
              <p:nvPr/>
            </p:nvSpPr>
            <p:spPr>
              <a:xfrm>
                <a:off x="4779016" y="2644322"/>
                <a:ext cx="17754" cy="4577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498" extrusionOk="0">
                    <a:moveTo>
                      <a:pt x="417" y="0"/>
                    </a:moveTo>
                    <a:cubicBezTo>
                      <a:pt x="383" y="0"/>
                      <a:pt x="348" y="13"/>
                      <a:pt x="319" y="41"/>
                    </a:cubicBezTo>
                    <a:cubicBezTo>
                      <a:pt x="1" y="419"/>
                      <a:pt x="1" y="1036"/>
                      <a:pt x="200" y="1434"/>
                    </a:cubicBezTo>
                    <a:cubicBezTo>
                      <a:pt x="217" y="1477"/>
                      <a:pt x="256" y="1497"/>
                      <a:pt x="292" y="1497"/>
                    </a:cubicBezTo>
                    <a:cubicBezTo>
                      <a:pt x="340" y="1497"/>
                      <a:pt x="381" y="1462"/>
                      <a:pt x="359" y="1394"/>
                    </a:cubicBezTo>
                    <a:cubicBezTo>
                      <a:pt x="319" y="1155"/>
                      <a:pt x="299" y="936"/>
                      <a:pt x="339" y="718"/>
                    </a:cubicBezTo>
                    <a:cubicBezTo>
                      <a:pt x="399" y="519"/>
                      <a:pt x="498" y="340"/>
                      <a:pt x="538" y="161"/>
                    </a:cubicBezTo>
                    <a:cubicBezTo>
                      <a:pt x="580" y="75"/>
                      <a:pt x="502" y="0"/>
                      <a:pt x="41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477;p24">
                <a:extLst>
                  <a:ext uri="{FF2B5EF4-FFF2-40B4-BE49-F238E27FC236}">
                    <a16:creationId xmlns:a16="http://schemas.microsoft.com/office/drawing/2014/main" id="{3EAE3666-5F17-480D-BC5A-B1E7552FD274}"/>
                  </a:ext>
                </a:extLst>
              </p:cNvPr>
              <p:cNvSpPr/>
              <p:nvPr/>
            </p:nvSpPr>
            <p:spPr>
              <a:xfrm>
                <a:off x="4637376" y="2166688"/>
                <a:ext cx="61421" cy="4608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508" extrusionOk="0">
                    <a:moveTo>
                      <a:pt x="1078" y="1"/>
                    </a:moveTo>
                    <a:cubicBezTo>
                      <a:pt x="791" y="1"/>
                      <a:pt x="506" y="147"/>
                      <a:pt x="319" y="374"/>
                    </a:cubicBezTo>
                    <a:cubicBezTo>
                      <a:pt x="1" y="811"/>
                      <a:pt x="220" y="1309"/>
                      <a:pt x="697" y="1448"/>
                    </a:cubicBezTo>
                    <a:lnTo>
                      <a:pt x="757" y="1508"/>
                    </a:lnTo>
                    <a:cubicBezTo>
                      <a:pt x="1095" y="1408"/>
                      <a:pt x="1493" y="1428"/>
                      <a:pt x="1751" y="1130"/>
                    </a:cubicBezTo>
                    <a:cubicBezTo>
                      <a:pt x="2010" y="811"/>
                      <a:pt x="1851" y="294"/>
                      <a:pt x="1493" y="115"/>
                    </a:cubicBezTo>
                    <a:cubicBezTo>
                      <a:pt x="1361" y="36"/>
                      <a:pt x="1219" y="1"/>
                      <a:pt x="1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48408" y="107392"/>
            <a:ext cx="2431469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 You </a:t>
            </a:r>
            <a:endParaRPr b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5422" y="4509371"/>
            <a:ext cx="1280223" cy="601808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37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6"/>
          <p:cNvGrpSpPr/>
          <p:nvPr/>
        </p:nvGrpSpPr>
        <p:grpSpPr>
          <a:xfrm>
            <a:off x="449585" y="2573401"/>
            <a:ext cx="8229531" cy="533478"/>
            <a:chOff x="457205" y="4198587"/>
            <a:chExt cx="8229531" cy="533478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6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-211738" y="1757641"/>
            <a:ext cx="1958699" cy="2540008"/>
            <a:chOff x="379187" y="1649100"/>
            <a:chExt cx="1958699" cy="2540008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623698" y="3332199"/>
              <a:ext cx="165120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379187" y="3482008"/>
              <a:ext cx="1958699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142250" y="1649100"/>
              <a:ext cx="614099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1528459" y="3479314"/>
            <a:ext cx="3134713" cy="967845"/>
            <a:chOff x="2717991" y="3371026"/>
            <a:chExt cx="3134713" cy="967845"/>
          </a:xfrm>
        </p:grpSpPr>
        <p:sp>
          <p:nvSpPr>
            <p:cNvPr id="218" name="Google Shape;218;p16"/>
            <p:cNvSpPr txBox="1"/>
            <p:nvPr/>
          </p:nvSpPr>
          <p:spPr>
            <a:xfrm>
              <a:off x="4201504" y="3371026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r-SA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2717991" y="3631771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r-SA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2952677" y="1743599"/>
            <a:ext cx="3077537" cy="2879914"/>
            <a:chOff x="4809243" y="1649100"/>
            <a:chExt cx="3077537" cy="2879914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235580" y="3405597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4809243" y="3821914"/>
              <a:ext cx="1887232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r-SA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4448492" y="3334196"/>
            <a:ext cx="3066502" cy="1137386"/>
            <a:chOff x="6906253" y="3237816"/>
            <a:chExt cx="3066502" cy="1137386"/>
          </a:xfrm>
        </p:grpSpPr>
        <p:sp>
          <p:nvSpPr>
            <p:cNvPr id="226" name="Google Shape;226;p16"/>
            <p:cNvSpPr txBox="1"/>
            <p:nvPr/>
          </p:nvSpPr>
          <p:spPr>
            <a:xfrm>
              <a:off x="8321555" y="3237816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6906253" y="3668102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r-SA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225;p16">
            <a:extLst>
              <a:ext uri="{FF2B5EF4-FFF2-40B4-BE49-F238E27FC236}">
                <a16:creationId xmlns:a16="http://schemas.microsoft.com/office/drawing/2014/main" id="{CDF6A409-1E2F-4BAD-A003-B17AEC48F7E8}"/>
              </a:ext>
            </a:extLst>
          </p:cNvPr>
          <p:cNvGrpSpPr/>
          <p:nvPr/>
        </p:nvGrpSpPr>
        <p:grpSpPr>
          <a:xfrm>
            <a:off x="5933889" y="3334136"/>
            <a:ext cx="3077834" cy="1116664"/>
            <a:chOff x="6906253" y="3258538"/>
            <a:chExt cx="3077834" cy="1116664"/>
          </a:xfrm>
        </p:grpSpPr>
        <p:sp>
          <p:nvSpPr>
            <p:cNvPr id="66" name="Google Shape;226;p16">
              <a:extLst>
                <a:ext uri="{FF2B5EF4-FFF2-40B4-BE49-F238E27FC236}">
                  <a16:creationId xmlns:a16="http://schemas.microsoft.com/office/drawing/2014/main" id="{13EBD44F-09B4-44E1-A54B-DCF8C47C36F7}"/>
                </a:ext>
              </a:extLst>
            </p:cNvPr>
            <p:cNvSpPr txBox="1"/>
            <p:nvPr/>
          </p:nvSpPr>
          <p:spPr>
            <a:xfrm>
              <a:off x="8332887" y="325853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227;p16">
              <a:extLst>
                <a:ext uri="{FF2B5EF4-FFF2-40B4-BE49-F238E27FC236}">
                  <a16:creationId xmlns:a16="http://schemas.microsoft.com/office/drawing/2014/main" id="{13855F65-69E0-4603-AE42-CC535FB8CB48}"/>
                </a:ext>
              </a:extLst>
            </p:cNvPr>
            <p:cNvSpPr txBox="1"/>
            <p:nvPr/>
          </p:nvSpPr>
          <p:spPr>
            <a:xfrm>
              <a:off x="6906253" y="3668102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ar-SA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216;p16">
            <a:extLst>
              <a:ext uri="{FF2B5EF4-FFF2-40B4-BE49-F238E27FC236}">
                <a16:creationId xmlns:a16="http://schemas.microsoft.com/office/drawing/2014/main" id="{EA351A6C-623A-0C47-A336-DBD0319D8B88}"/>
              </a:ext>
            </a:extLst>
          </p:cNvPr>
          <p:cNvSpPr txBox="1"/>
          <p:nvPr/>
        </p:nvSpPr>
        <p:spPr>
          <a:xfrm>
            <a:off x="7879074" y="1757388"/>
            <a:ext cx="614099" cy="5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218;p16">
            <a:extLst>
              <a:ext uri="{FF2B5EF4-FFF2-40B4-BE49-F238E27FC236}">
                <a16:creationId xmlns:a16="http://schemas.microsoft.com/office/drawing/2014/main" id="{0191F164-2016-4440-B62B-226C30BDB847}"/>
              </a:ext>
            </a:extLst>
          </p:cNvPr>
          <p:cNvSpPr txBox="1"/>
          <p:nvPr/>
        </p:nvSpPr>
        <p:spPr>
          <a:xfrm>
            <a:off x="1490983" y="3602783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3063;p43">
            <a:extLst>
              <a:ext uri="{FF2B5EF4-FFF2-40B4-BE49-F238E27FC236}">
                <a16:creationId xmlns:a16="http://schemas.microsoft.com/office/drawing/2014/main" id="{989CA30D-A776-4D41-99B3-66CEE7BCB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Contents :</a:t>
            </a:r>
          </a:p>
        </p:txBody>
      </p:sp>
      <p:sp>
        <p:nvSpPr>
          <p:cNvPr id="71" name="Google Shape;220;p16">
            <a:extLst>
              <a:ext uri="{FF2B5EF4-FFF2-40B4-BE49-F238E27FC236}">
                <a16:creationId xmlns:a16="http://schemas.microsoft.com/office/drawing/2014/main" id="{6222B38D-4EED-0B43-A360-DB1F9477F30F}"/>
              </a:ext>
            </a:extLst>
          </p:cNvPr>
          <p:cNvSpPr txBox="1"/>
          <p:nvPr/>
        </p:nvSpPr>
        <p:spPr>
          <a:xfrm>
            <a:off x="2041326" y="1724698"/>
            <a:ext cx="614100" cy="5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228;p16">
            <a:extLst>
              <a:ext uri="{FF2B5EF4-FFF2-40B4-BE49-F238E27FC236}">
                <a16:creationId xmlns:a16="http://schemas.microsoft.com/office/drawing/2014/main" id="{68DBD399-ACB9-8B41-A668-C62044060037}"/>
              </a:ext>
            </a:extLst>
          </p:cNvPr>
          <p:cNvSpPr txBox="1"/>
          <p:nvPr/>
        </p:nvSpPr>
        <p:spPr>
          <a:xfrm>
            <a:off x="4897564" y="1754057"/>
            <a:ext cx="614100" cy="5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228;p16">
            <a:extLst>
              <a:ext uri="{FF2B5EF4-FFF2-40B4-BE49-F238E27FC236}">
                <a16:creationId xmlns:a16="http://schemas.microsoft.com/office/drawing/2014/main" id="{BFD0771A-8BA4-9F4B-8C7F-C2AACCADDD05}"/>
              </a:ext>
            </a:extLst>
          </p:cNvPr>
          <p:cNvSpPr txBox="1"/>
          <p:nvPr/>
        </p:nvSpPr>
        <p:spPr>
          <a:xfrm>
            <a:off x="6387566" y="1754057"/>
            <a:ext cx="614100" cy="5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174;p15">
            <a:extLst>
              <a:ext uri="{FF2B5EF4-FFF2-40B4-BE49-F238E27FC236}">
                <a16:creationId xmlns:a16="http://schemas.microsoft.com/office/drawing/2014/main" id="{08E0DDCF-8D2D-4C0D-9ED0-8102C195C432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48;p15">
            <a:extLst>
              <a:ext uri="{FF2B5EF4-FFF2-40B4-BE49-F238E27FC236}">
                <a16:creationId xmlns:a16="http://schemas.microsoft.com/office/drawing/2014/main" id="{4FF179ED-EA6B-49D9-B6AB-4F4509E30B0D}"/>
              </a:ext>
            </a:extLst>
          </p:cNvPr>
          <p:cNvGrpSpPr/>
          <p:nvPr/>
        </p:nvGrpSpPr>
        <p:grpSpPr>
          <a:xfrm>
            <a:off x="7546011" y="4512590"/>
            <a:ext cx="1280223" cy="548973"/>
            <a:chOff x="1474600" y="238125"/>
            <a:chExt cx="4680725" cy="1829000"/>
          </a:xfrm>
        </p:grpSpPr>
        <p:sp>
          <p:nvSpPr>
            <p:cNvPr id="245" name="Google Shape;49;p15">
              <a:extLst>
                <a:ext uri="{FF2B5EF4-FFF2-40B4-BE49-F238E27FC236}">
                  <a16:creationId xmlns:a16="http://schemas.microsoft.com/office/drawing/2014/main" id="{CD6D5A82-03CF-4F0B-8211-8E3BC951D133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0;p15">
              <a:extLst>
                <a:ext uri="{FF2B5EF4-FFF2-40B4-BE49-F238E27FC236}">
                  <a16:creationId xmlns:a16="http://schemas.microsoft.com/office/drawing/2014/main" id="{9ED00131-0752-4E91-AF0D-6826EF8343E6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1;p15">
              <a:extLst>
                <a:ext uri="{FF2B5EF4-FFF2-40B4-BE49-F238E27FC236}">
                  <a16:creationId xmlns:a16="http://schemas.microsoft.com/office/drawing/2014/main" id="{6648D7E6-40EA-4F82-9AE3-E21C156053D1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2;p15">
              <a:extLst>
                <a:ext uri="{FF2B5EF4-FFF2-40B4-BE49-F238E27FC236}">
                  <a16:creationId xmlns:a16="http://schemas.microsoft.com/office/drawing/2014/main" id="{3C74041C-621D-4A5F-B347-19DA75A0E7FE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3;p15">
              <a:extLst>
                <a:ext uri="{FF2B5EF4-FFF2-40B4-BE49-F238E27FC236}">
                  <a16:creationId xmlns:a16="http://schemas.microsoft.com/office/drawing/2014/main" id="{08C6C958-EBB9-45F2-B53E-E412ECAF0894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4;p15">
              <a:extLst>
                <a:ext uri="{FF2B5EF4-FFF2-40B4-BE49-F238E27FC236}">
                  <a16:creationId xmlns:a16="http://schemas.microsoft.com/office/drawing/2014/main" id="{FC05D2DD-37DE-44F7-AF8E-12855C64010D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;p15">
              <a:extLst>
                <a:ext uri="{FF2B5EF4-FFF2-40B4-BE49-F238E27FC236}">
                  <a16:creationId xmlns:a16="http://schemas.microsoft.com/office/drawing/2014/main" id="{4BA9FA1E-F94D-4AF2-BF61-939AC4E0F55B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6;p15">
              <a:extLst>
                <a:ext uri="{FF2B5EF4-FFF2-40B4-BE49-F238E27FC236}">
                  <a16:creationId xmlns:a16="http://schemas.microsoft.com/office/drawing/2014/main" id="{5ED2738F-57A3-4157-BB36-8CE6BF1C86B2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7;p15">
              <a:extLst>
                <a:ext uri="{FF2B5EF4-FFF2-40B4-BE49-F238E27FC236}">
                  <a16:creationId xmlns:a16="http://schemas.microsoft.com/office/drawing/2014/main" id="{C2F38365-DFA9-4345-9809-49B2E3BF0C01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8;p15">
              <a:extLst>
                <a:ext uri="{FF2B5EF4-FFF2-40B4-BE49-F238E27FC236}">
                  <a16:creationId xmlns:a16="http://schemas.microsoft.com/office/drawing/2014/main" id="{7AC08739-0FAA-4B75-9940-9CFCB570AAE2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;p15">
              <a:extLst>
                <a:ext uri="{FF2B5EF4-FFF2-40B4-BE49-F238E27FC236}">
                  <a16:creationId xmlns:a16="http://schemas.microsoft.com/office/drawing/2014/main" id="{20F729B8-9188-4526-B5B4-D8C8603D112E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0;p15">
              <a:extLst>
                <a:ext uri="{FF2B5EF4-FFF2-40B4-BE49-F238E27FC236}">
                  <a16:creationId xmlns:a16="http://schemas.microsoft.com/office/drawing/2014/main" id="{D859FABA-571E-4F31-9214-F4AAB1E16526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1;p15">
              <a:extLst>
                <a:ext uri="{FF2B5EF4-FFF2-40B4-BE49-F238E27FC236}">
                  <a16:creationId xmlns:a16="http://schemas.microsoft.com/office/drawing/2014/main" id="{335626A4-6721-443B-A233-7F6AF303CBD0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2;p15">
              <a:extLst>
                <a:ext uri="{FF2B5EF4-FFF2-40B4-BE49-F238E27FC236}">
                  <a16:creationId xmlns:a16="http://schemas.microsoft.com/office/drawing/2014/main" id="{17D8F5C2-8DF3-4DCB-A802-5B435213FD04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3;p15">
              <a:extLst>
                <a:ext uri="{FF2B5EF4-FFF2-40B4-BE49-F238E27FC236}">
                  <a16:creationId xmlns:a16="http://schemas.microsoft.com/office/drawing/2014/main" id="{80766BED-2ECF-45A2-8F02-F9497D2780E9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4;p15">
              <a:extLst>
                <a:ext uri="{FF2B5EF4-FFF2-40B4-BE49-F238E27FC236}">
                  <a16:creationId xmlns:a16="http://schemas.microsoft.com/office/drawing/2014/main" id="{9376D0AE-E022-4667-A05E-CEE0F2F436B0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5;p15">
              <a:extLst>
                <a:ext uri="{FF2B5EF4-FFF2-40B4-BE49-F238E27FC236}">
                  <a16:creationId xmlns:a16="http://schemas.microsoft.com/office/drawing/2014/main" id="{54BADFB1-528B-46C4-B7DA-88A58916A059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6;p15">
              <a:extLst>
                <a:ext uri="{FF2B5EF4-FFF2-40B4-BE49-F238E27FC236}">
                  <a16:creationId xmlns:a16="http://schemas.microsoft.com/office/drawing/2014/main" id="{2E46130D-33BA-4561-843D-125F15FB5E20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7;p15">
              <a:extLst>
                <a:ext uri="{FF2B5EF4-FFF2-40B4-BE49-F238E27FC236}">
                  <a16:creationId xmlns:a16="http://schemas.microsoft.com/office/drawing/2014/main" id="{BFFC1430-4FEF-4025-8493-B75139E8E6DE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8;p15">
              <a:extLst>
                <a:ext uri="{FF2B5EF4-FFF2-40B4-BE49-F238E27FC236}">
                  <a16:creationId xmlns:a16="http://schemas.microsoft.com/office/drawing/2014/main" id="{1134864C-B34E-4362-A5CA-679CB378B182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9;p15">
              <a:extLst>
                <a:ext uri="{FF2B5EF4-FFF2-40B4-BE49-F238E27FC236}">
                  <a16:creationId xmlns:a16="http://schemas.microsoft.com/office/drawing/2014/main" id="{863478CA-442B-41C4-8695-2C1350A852A0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0;p15">
              <a:extLst>
                <a:ext uri="{FF2B5EF4-FFF2-40B4-BE49-F238E27FC236}">
                  <a16:creationId xmlns:a16="http://schemas.microsoft.com/office/drawing/2014/main" id="{B8B35D66-BA0A-40DF-8582-B11261A39D90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1;p15">
              <a:extLst>
                <a:ext uri="{FF2B5EF4-FFF2-40B4-BE49-F238E27FC236}">
                  <a16:creationId xmlns:a16="http://schemas.microsoft.com/office/drawing/2014/main" id="{F7D327F4-C1C8-402D-B27E-7DB39887950A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;p15">
              <a:extLst>
                <a:ext uri="{FF2B5EF4-FFF2-40B4-BE49-F238E27FC236}">
                  <a16:creationId xmlns:a16="http://schemas.microsoft.com/office/drawing/2014/main" id="{A32570DD-38A7-4170-98BE-E6ED9246F4C9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3;p15">
              <a:extLst>
                <a:ext uri="{FF2B5EF4-FFF2-40B4-BE49-F238E27FC236}">
                  <a16:creationId xmlns:a16="http://schemas.microsoft.com/office/drawing/2014/main" id="{ED4BA3A1-3FE8-457F-9F33-47E27A92D507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;p15">
              <a:extLst>
                <a:ext uri="{FF2B5EF4-FFF2-40B4-BE49-F238E27FC236}">
                  <a16:creationId xmlns:a16="http://schemas.microsoft.com/office/drawing/2014/main" id="{BB0448F4-1F25-474A-B077-9068C2CC033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5;p15">
              <a:extLst>
                <a:ext uri="{FF2B5EF4-FFF2-40B4-BE49-F238E27FC236}">
                  <a16:creationId xmlns:a16="http://schemas.microsoft.com/office/drawing/2014/main" id="{C2E88491-B67E-4822-B652-B12801FA06E0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6;p15">
              <a:extLst>
                <a:ext uri="{FF2B5EF4-FFF2-40B4-BE49-F238E27FC236}">
                  <a16:creationId xmlns:a16="http://schemas.microsoft.com/office/drawing/2014/main" id="{8B0BABDC-50CB-4BF8-9D2E-71D0787288ED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7;p15">
              <a:extLst>
                <a:ext uri="{FF2B5EF4-FFF2-40B4-BE49-F238E27FC236}">
                  <a16:creationId xmlns:a16="http://schemas.microsoft.com/office/drawing/2014/main" id="{D391A665-4BA0-4BC9-A129-A74FF32C2914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8;p15">
              <a:extLst>
                <a:ext uri="{FF2B5EF4-FFF2-40B4-BE49-F238E27FC236}">
                  <a16:creationId xmlns:a16="http://schemas.microsoft.com/office/drawing/2014/main" id="{A0A33CE9-8C74-4749-9987-4DB56087BE9E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9;p15">
              <a:extLst>
                <a:ext uri="{FF2B5EF4-FFF2-40B4-BE49-F238E27FC236}">
                  <a16:creationId xmlns:a16="http://schemas.microsoft.com/office/drawing/2014/main" id="{F60195A0-A304-4D42-A409-D1DFCF085BA0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80;p15">
              <a:extLst>
                <a:ext uri="{FF2B5EF4-FFF2-40B4-BE49-F238E27FC236}">
                  <a16:creationId xmlns:a16="http://schemas.microsoft.com/office/drawing/2014/main" id="{AA1DE447-B83E-48F2-B22E-A87E1B083542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81;p15">
              <a:extLst>
                <a:ext uri="{FF2B5EF4-FFF2-40B4-BE49-F238E27FC236}">
                  <a16:creationId xmlns:a16="http://schemas.microsoft.com/office/drawing/2014/main" id="{937C12D1-1972-4591-ADC4-EA052EEB6568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82;p15">
              <a:extLst>
                <a:ext uri="{FF2B5EF4-FFF2-40B4-BE49-F238E27FC236}">
                  <a16:creationId xmlns:a16="http://schemas.microsoft.com/office/drawing/2014/main" id="{93F77F99-DB21-4305-B615-13BA7881E402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83;p15">
              <a:extLst>
                <a:ext uri="{FF2B5EF4-FFF2-40B4-BE49-F238E27FC236}">
                  <a16:creationId xmlns:a16="http://schemas.microsoft.com/office/drawing/2014/main" id="{78E045BA-5C81-4A87-9A15-E2A8B2B46C48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84;p15">
              <a:extLst>
                <a:ext uri="{FF2B5EF4-FFF2-40B4-BE49-F238E27FC236}">
                  <a16:creationId xmlns:a16="http://schemas.microsoft.com/office/drawing/2014/main" id="{E2D7F26F-C615-4CC2-92D7-384AF008AC32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85;p15">
              <a:extLst>
                <a:ext uri="{FF2B5EF4-FFF2-40B4-BE49-F238E27FC236}">
                  <a16:creationId xmlns:a16="http://schemas.microsoft.com/office/drawing/2014/main" id="{6029D76A-B61F-4D2D-9E74-CEAA0B20DF67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86;p15">
              <a:extLst>
                <a:ext uri="{FF2B5EF4-FFF2-40B4-BE49-F238E27FC236}">
                  <a16:creationId xmlns:a16="http://schemas.microsoft.com/office/drawing/2014/main" id="{331FB066-3CC6-430D-ABA6-07BC5036FD1D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87;p15">
              <a:extLst>
                <a:ext uri="{FF2B5EF4-FFF2-40B4-BE49-F238E27FC236}">
                  <a16:creationId xmlns:a16="http://schemas.microsoft.com/office/drawing/2014/main" id="{B7287234-B55C-407A-98F2-390EAB75B4DB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88;p15">
              <a:extLst>
                <a:ext uri="{FF2B5EF4-FFF2-40B4-BE49-F238E27FC236}">
                  <a16:creationId xmlns:a16="http://schemas.microsoft.com/office/drawing/2014/main" id="{AD65F5EB-7314-4699-83C3-B215C8155F62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89;p15">
              <a:extLst>
                <a:ext uri="{FF2B5EF4-FFF2-40B4-BE49-F238E27FC236}">
                  <a16:creationId xmlns:a16="http://schemas.microsoft.com/office/drawing/2014/main" id="{1A68FBE4-8E27-40E7-913A-78E4A1FCA065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0;p15">
              <a:extLst>
                <a:ext uri="{FF2B5EF4-FFF2-40B4-BE49-F238E27FC236}">
                  <a16:creationId xmlns:a16="http://schemas.microsoft.com/office/drawing/2014/main" id="{28E0E415-9B2D-4112-8663-32AB8926CECE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1;p15">
              <a:extLst>
                <a:ext uri="{FF2B5EF4-FFF2-40B4-BE49-F238E27FC236}">
                  <a16:creationId xmlns:a16="http://schemas.microsoft.com/office/drawing/2014/main" id="{7F70135E-C7D3-4399-A23D-9173796A4A07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2;p15">
              <a:extLst>
                <a:ext uri="{FF2B5EF4-FFF2-40B4-BE49-F238E27FC236}">
                  <a16:creationId xmlns:a16="http://schemas.microsoft.com/office/drawing/2014/main" id="{6984B991-7D48-4B90-BABC-00EC6FDE5339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3;p15">
              <a:extLst>
                <a:ext uri="{FF2B5EF4-FFF2-40B4-BE49-F238E27FC236}">
                  <a16:creationId xmlns:a16="http://schemas.microsoft.com/office/drawing/2014/main" id="{D470F94D-AE2E-4E55-A004-A3E22737AA8F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4;p15">
              <a:extLst>
                <a:ext uri="{FF2B5EF4-FFF2-40B4-BE49-F238E27FC236}">
                  <a16:creationId xmlns:a16="http://schemas.microsoft.com/office/drawing/2014/main" id="{CE4D12FC-D8D4-4D46-9BED-37B555ACAE10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5;p15">
              <a:extLst>
                <a:ext uri="{FF2B5EF4-FFF2-40B4-BE49-F238E27FC236}">
                  <a16:creationId xmlns:a16="http://schemas.microsoft.com/office/drawing/2014/main" id="{E6A13CFA-6392-4F6A-A683-7F580D4FB649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6;p15">
              <a:extLst>
                <a:ext uri="{FF2B5EF4-FFF2-40B4-BE49-F238E27FC236}">
                  <a16:creationId xmlns:a16="http://schemas.microsoft.com/office/drawing/2014/main" id="{A4F13285-CFC8-439D-AEB7-1947A4AFC5D7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7;p15">
              <a:extLst>
                <a:ext uri="{FF2B5EF4-FFF2-40B4-BE49-F238E27FC236}">
                  <a16:creationId xmlns:a16="http://schemas.microsoft.com/office/drawing/2014/main" id="{B486B1E9-31AD-4DB5-AAD8-FF1FD37BE5AF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;p15">
              <a:extLst>
                <a:ext uri="{FF2B5EF4-FFF2-40B4-BE49-F238E27FC236}">
                  <a16:creationId xmlns:a16="http://schemas.microsoft.com/office/drawing/2014/main" id="{40A5ABF8-9273-478B-8186-0DC5DF86DC36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9;p15">
              <a:extLst>
                <a:ext uri="{FF2B5EF4-FFF2-40B4-BE49-F238E27FC236}">
                  <a16:creationId xmlns:a16="http://schemas.microsoft.com/office/drawing/2014/main" id="{B6CFF627-6BE1-4AC9-B807-40406272F7C5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0;p15">
              <a:extLst>
                <a:ext uri="{FF2B5EF4-FFF2-40B4-BE49-F238E27FC236}">
                  <a16:creationId xmlns:a16="http://schemas.microsoft.com/office/drawing/2014/main" id="{93C9595B-2B73-4119-B1CD-8CF6EED7B1C0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1;p15">
              <a:extLst>
                <a:ext uri="{FF2B5EF4-FFF2-40B4-BE49-F238E27FC236}">
                  <a16:creationId xmlns:a16="http://schemas.microsoft.com/office/drawing/2014/main" id="{CA29DDA3-5ADD-4085-85D5-D92D7FE69478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2;p15">
              <a:extLst>
                <a:ext uri="{FF2B5EF4-FFF2-40B4-BE49-F238E27FC236}">
                  <a16:creationId xmlns:a16="http://schemas.microsoft.com/office/drawing/2014/main" id="{20D862C8-77B6-414D-A58E-A017D0DB3C17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3;p15">
              <a:extLst>
                <a:ext uri="{FF2B5EF4-FFF2-40B4-BE49-F238E27FC236}">
                  <a16:creationId xmlns:a16="http://schemas.microsoft.com/office/drawing/2014/main" id="{9FFC3C3E-859E-4808-8E08-979C8F95D1C3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4;p15">
              <a:extLst>
                <a:ext uri="{FF2B5EF4-FFF2-40B4-BE49-F238E27FC236}">
                  <a16:creationId xmlns:a16="http://schemas.microsoft.com/office/drawing/2014/main" id="{CD288AC9-03CF-4D9F-8FD0-4F8F00979234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5;p15">
              <a:extLst>
                <a:ext uri="{FF2B5EF4-FFF2-40B4-BE49-F238E27FC236}">
                  <a16:creationId xmlns:a16="http://schemas.microsoft.com/office/drawing/2014/main" id="{4F364142-AA1C-41EE-89B9-7B68C1F60A97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6;p15">
              <a:extLst>
                <a:ext uri="{FF2B5EF4-FFF2-40B4-BE49-F238E27FC236}">
                  <a16:creationId xmlns:a16="http://schemas.microsoft.com/office/drawing/2014/main" id="{67DFE938-E81B-45C1-B4D2-7453FF365CB4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7;p15">
              <a:extLst>
                <a:ext uri="{FF2B5EF4-FFF2-40B4-BE49-F238E27FC236}">
                  <a16:creationId xmlns:a16="http://schemas.microsoft.com/office/drawing/2014/main" id="{133E069A-D409-4C91-9B59-28565C0690D2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8;p15">
              <a:extLst>
                <a:ext uri="{FF2B5EF4-FFF2-40B4-BE49-F238E27FC236}">
                  <a16:creationId xmlns:a16="http://schemas.microsoft.com/office/drawing/2014/main" id="{F4519709-5A05-4B2B-AD32-154E6B10E8ED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;p15">
              <a:extLst>
                <a:ext uri="{FF2B5EF4-FFF2-40B4-BE49-F238E27FC236}">
                  <a16:creationId xmlns:a16="http://schemas.microsoft.com/office/drawing/2014/main" id="{2D8A891C-EB31-44C9-93E4-BEB82C9FA0D7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0;p15">
              <a:extLst>
                <a:ext uri="{FF2B5EF4-FFF2-40B4-BE49-F238E27FC236}">
                  <a16:creationId xmlns:a16="http://schemas.microsoft.com/office/drawing/2014/main" id="{267A851A-8027-421A-B130-66D893526E8F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1;p15">
              <a:extLst>
                <a:ext uri="{FF2B5EF4-FFF2-40B4-BE49-F238E27FC236}">
                  <a16:creationId xmlns:a16="http://schemas.microsoft.com/office/drawing/2014/main" id="{EAB98379-9895-4743-A763-2492B32BFA17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2;p15">
              <a:extLst>
                <a:ext uri="{FF2B5EF4-FFF2-40B4-BE49-F238E27FC236}">
                  <a16:creationId xmlns:a16="http://schemas.microsoft.com/office/drawing/2014/main" id="{2FD17ADD-3859-43DD-AB33-297719CFF321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;p15">
              <a:extLst>
                <a:ext uri="{FF2B5EF4-FFF2-40B4-BE49-F238E27FC236}">
                  <a16:creationId xmlns:a16="http://schemas.microsoft.com/office/drawing/2014/main" id="{4B9A6E68-7917-40B3-8B34-02512D41AC63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4;p15">
              <a:extLst>
                <a:ext uri="{FF2B5EF4-FFF2-40B4-BE49-F238E27FC236}">
                  <a16:creationId xmlns:a16="http://schemas.microsoft.com/office/drawing/2014/main" id="{8CA6B25D-0F6B-477C-A802-A781C1B73135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5;p15">
              <a:extLst>
                <a:ext uri="{FF2B5EF4-FFF2-40B4-BE49-F238E27FC236}">
                  <a16:creationId xmlns:a16="http://schemas.microsoft.com/office/drawing/2014/main" id="{1B75004D-866F-48C6-A9DC-5F063B79EB2D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6;p15">
              <a:extLst>
                <a:ext uri="{FF2B5EF4-FFF2-40B4-BE49-F238E27FC236}">
                  <a16:creationId xmlns:a16="http://schemas.microsoft.com/office/drawing/2014/main" id="{15605765-B36F-4C39-A79A-81FDEB4A94DE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7;p15">
              <a:extLst>
                <a:ext uri="{FF2B5EF4-FFF2-40B4-BE49-F238E27FC236}">
                  <a16:creationId xmlns:a16="http://schemas.microsoft.com/office/drawing/2014/main" id="{4065FBE7-DB3F-405F-879C-6B9C0476836E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8;p15">
              <a:extLst>
                <a:ext uri="{FF2B5EF4-FFF2-40B4-BE49-F238E27FC236}">
                  <a16:creationId xmlns:a16="http://schemas.microsoft.com/office/drawing/2014/main" id="{A2D84A36-038B-497F-B2F2-BDBD91B0CA93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9;p15">
              <a:extLst>
                <a:ext uri="{FF2B5EF4-FFF2-40B4-BE49-F238E27FC236}">
                  <a16:creationId xmlns:a16="http://schemas.microsoft.com/office/drawing/2014/main" id="{C6A42EC2-AED4-4D0B-96FB-BC3FD62D681E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20;p15">
              <a:extLst>
                <a:ext uri="{FF2B5EF4-FFF2-40B4-BE49-F238E27FC236}">
                  <a16:creationId xmlns:a16="http://schemas.microsoft.com/office/drawing/2014/main" id="{61F9B0B2-E229-4C8C-B7E6-49259218D2DA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21;p15">
              <a:extLst>
                <a:ext uri="{FF2B5EF4-FFF2-40B4-BE49-F238E27FC236}">
                  <a16:creationId xmlns:a16="http://schemas.microsoft.com/office/drawing/2014/main" id="{FBD69FE3-7770-48B0-A0AB-AD97FC095D55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22;p15">
              <a:extLst>
                <a:ext uri="{FF2B5EF4-FFF2-40B4-BE49-F238E27FC236}">
                  <a16:creationId xmlns:a16="http://schemas.microsoft.com/office/drawing/2014/main" id="{DBED1657-7E88-4218-9E81-39CE07533F3E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23;p15">
              <a:extLst>
                <a:ext uri="{FF2B5EF4-FFF2-40B4-BE49-F238E27FC236}">
                  <a16:creationId xmlns:a16="http://schemas.microsoft.com/office/drawing/2014/main" id="{79EC0435-0BB4-41E1-9C8F-88D1AC297FB5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24;p15">
              <a:extLst>
                <a:ext uri="{FF2B5EF4-FFF2-40B4-BE49-F238E27FC236}">
                  <a16:creationId xmlns:a16="http://schemas.microsoft.com/office/drawing/2014/main" id="{58A8BAA5-3CF8-4B0F-895C-ECA5AFB52AF0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25;p15">
              <a:extLst>
                <a:ext uri="{FF2B5EF4-FFF2-40B4-BE49-F238E27FC236}">
                  <a16:creationId xmlns:a16="http://schemas.microsoft.com/office/drawing/2014/main" id="{E2906309-AE84-45E1-863E-78AB82B3CBDA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26;p15">
              <a:extLst>
                <a:ext uri="{FF2B5EF4-FFF2-40B4-BE49-F238E27FC236}">
                  <a16:creationId xmlns:a16="http://schemas.microsoft.com/office/drawing/2014/main" id="{8DEF5155-AEF5-4807-AFF5-B727639B7E58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27;p15">
              <a:extLst>
                <a:ext uri="{FF2B5EF4-FFF2-40B4-BE49-F238E27FC236}">
                  <a16:creationId xmlns:a16="http://schemas.microsoft.com/office/drawing/2014/main" id="{86C02CC7-0EB0-478D-AADD-5FF20B35BE00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28;p15">
              <a:extLst>
                <a:ext uri="{FF2B5EF4-FFF2-40B4-BE49-F238E27FC236}">
                  <a16:creationId xmlns:a16="http://schemas.microsoft.com/office/drawing/2014/main" id="{B0C33C0E-9657-4F5C-A124-38DA6B4A8A5D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29;p15">
              <a:extLst>
                <a:ext uri="{FF2B5EF4-FFF2-40B4-BE49-F238E27FC236}">
                  <a16:creationId xmlns:a16="http://schemas.microsoft.com/office/drawing/2014/main" id="{FCE8DBF0-CFCC-4264-8626-E7970B77413F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30;p15">
              <a:extLst>
                <a:ext uri="{FF2B5EF4-FFF2-40B4-BE49-F238E27FC236}">
                  <a16:creationId xmlns:a16="http://schemas.microsoft.com/office/drawing/2014/main" id="{D44E8017-796D-495F-AB3A-80A10937F050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31;p15">
              <a:extLst>
                <a:ext uri="{FF2B5EF4-FFF2-40B4-BE49-F238E27FC236}">
                  <a16:creationId xmlns:a16="http://schemas.microsoft.com/office/drawing/2014/main" id="{8C81CBC4-0F9B-4F5C-BDFF-FF8B69E3AA3E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32;p15">
              <a:extLst>
                <a:ext uri="{FF2B5EF4-FFF2-40B4-BE49-F238E27FC236}">
                  <a16:creationId xmlns:a16="http://schemas.microsoft.com/office/drawing/2014/main" id="{01E791E4-8D1A-4ABD-AC34-78CB3FD79D4A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33;p15">
              <a:extLst>
                <a:ext uri="{FF2B5EF4-FFF2-40B4-BE49-F238E27FC236}">
                  <a16:creationId xmlns:a16="http://schemas.microsoft.com/office/drawing/2014/main" id="{1E68FC0A-4B2C-4681-B18C-DD9F7D66E359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34;p15">
              <a:extLst>
                <a:ext uri="{FF2B5EF4-FFF2-40B4-BE49-F238E27FC236}">
                  <a16:creationId xmlns:a16="http://schemas.microsoft.com/office/drawing/2014/main" id="{F75ECC2D-807D-4C2B-B29C-681DAA52F63B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35;p15">
              <a:extLst>
                <a:ext uri="{FF2B5EF4-FFF2-40B4-BE49-F238E27FC236}">
                  <a16:creationId xmlns:a16="http://schemas.microsoft.com/office/drawing/2014/main" id="{D8C6FFFE-17A8-45F8-B1BE-0831DF2BE001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36;p15">
              <a:extLst>
                <a:ext uri="{FF2B5EF4-FFF2-40B4-BE49-F238E27FC236}">
                  <a16:creationId xmlns:a16="http://schemas.microsoft.com/office/drawing/2014/main" id="{87B9EBE7-8E21-4617-A5D8-C3B8AAFC6988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37;p15">
              <a:extLst>
                <a:ext uri="{FF2B5EF4-FFF2-40B4-BE49-F238E27FC236}">
                  <a16:creationId xmlns:a16="http://schemas.microsoft.com/office/drawing/2014/main" id="{CAA7293D-E5DB-4C16-B4D7-A951CA8BCF78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38;p15">
              <a:extLst>
                <a:ext uri="{FF2B5EF4-FFF2-40B4-BE49-F238E27FC236}">
                  <a16:creationId xmlns:a16="http://schemas.microsoft.com/office/drawing/2014/main" id="{69F0D75A-432C-4237-84ED-4D6E1F29342B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39;p15">
              <a:extLst>
                <a:ext uri="{FF2B5EF4-FFF2-40B4-BE49-F238E27FC236}">
                  <a16:creationId xmlns:a16="http://schemas.microsoft.com/office/drawing/2014/main" id="{5ADD0333-C0DE-4EB1-AB00-E63F6AEAE7D6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0;p15">
              <a:extLst>
                <a:ext uri="{FF2B5EF4-FFF2-40B4-BE49-F238E27FC236}">
                  <a16:creationId xmlns:a16="http://schemas.microsoft.com/office/drawing/2014/main" id="{6D75CC8B-31E6-4D1C-93C1-2FBDD7E6C76F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1;p15">
              <a:extLst>
                <a:ext uri="{FF2B5EF4-FFF2-40B4-BE49-F238E27FC236}">
                  <a16:creationId xmlns:a16="http://schemas.microsoft.com/office/drawing/2014/main" id="{D927C9F6-A1C6-4524-84DC-D54A3126FEA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2;p15">
              <a:extLst>
                <a:ext uri="{FF2B5EF4-FFF2-40B4-BE49-F238E27FC236}">
                  <a16:creationId xmlns:a16="http://schemas.microsoft.com/office/drawing/2014/main" id="{A82F80D4-4585-4319-B248-71A4A69412AC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3;p15">
              <a:extLst>
                <a:ext uri="{FF2B5EF4-FFF2-40B4-BE49-F238E27FC236}">
                  <a16:creationId xmlns:a16="http://schemas.microsoft.com/office/drawing/2014/main" id="{9288299B-F987-434D-B860-5000048D49C8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4;p15">
              <a:extLst>
                <a:ext uri="{FF2B5EF4-FFF2-40B4-BE49-F238E27FC236}">
                  <a16:creationId xmlns:a16="http://schemas.microsoft.com/office/drawing/2014/main" id="{AD5FD254-63BE-4144-95BE-EAE5F0931DE4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5;p15">
              <a:extLst>
                <a:ext uri="{FF2B5EF4-FFF2-40B4-BE49-F238E27FC236}">
                  <a16:creationId xmlns:a16="http://schemas.microsoft.com/office/drawing/2014/main" id="{D4F58288-20B0-4C98-A798-EEF6AC96CC90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6;p15">
              <a:extLst>
                <a:ext uri="{FF2B5EF4-FFF2-40B4-BE49-F238E27FC236}">
                  <a16:creationId xmlns:a16="http://schemas.microsoft.com/office/drawing/2014/main" id="{C397F943-9574-4316-B5A8-9C08BB442980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7;p15">
              <a:extLst>
                <a:ext uri="{FF2B5EF4-FFF2-40B4-BE49-F238E27FC236}">
                  <a16:creationId xmlns:a16="http://schemas.microsoft.com/office/drawing/2014/main" id="{95F05A1F-D978-49CC-904D-EFD0B4911E51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8;p15">
              <a:extLst>
                <a:ext uri="{FF2B5EF4-FFF2-40B4-BE49-F238E27FC236}">
                  <a16:creationId xmlns:a16="http://schemas.microsoft.com/office/drawing/2014/main" id="{69DDBDBE-4274-4FEF-AF4F-3B1738DEC568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9;p15">
              <a:extLst>
                <a:ext uri="{FF2B5EF4-FFF2-40B4-BE49-F238E27FC236}">
                  <a16:creationId xmlns:a16="http://schemas.microsoft.com/office/drawing/2014/main" id="{408B0630-E6AA-4860-AFC2-455F68619CBE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0;p15">
              <a:extLst>
                <a:ext uri="{FF2B5EF4-FFF2-40B4-BE49-F238E27FC236}">
                  <a16:creationId xmlns:a16="http://schemas.microsoft.com/office/drawing/2014/main" id="{835E216A-1B9A-451C-A190-F5687A4A4F98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1;p15">
              <a:extLst>
                <a:ext uri="{FF2B5EF4-FFF2-40B4-BE49-F238E27FC236}">
                  <a16:creationId xmlns:a16="http://schemas.microsoft.com/office/drawing/2014/main" id="{09B82538-C4D4-4D14-80FF-6522DE630414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2;p15">
              <a:extLst>
                <a:ext uri="{FF2B5EF4-FFF2-40B4-BE49-F238E27FC236}">
                  <a16:creationId xmlns:a16="http://schemas.microsoft.com/office/drawing/2014/main" id="{AF091EA9-8B6D-43F2-A110-F189F6700B76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3;p15">
              <a:extLst>
                <a:ext uri="{FF2B5EF4-FFF2-40B4-BE49-F238E27FC236}">
                  <a16:creationId xmlns:a16="http://schemas.microsoft.com/office/drawing/2014/main" id="{2BA38D6A-8FE7-432B-8110-C5A162DBBE9B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4;p15">
              <a:extLst>
                <a:ext uri="{FF2B5EF4-FFF2-40B4-BE49-F238E27FC236}">
                  <a16:creationId xmlns:a16="http://schemas.microsoft.com/office/drawing/2014/main" id="{E6A1DE21-9FCC-41EF-83C1-C9D0F8AD17FF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5;p15">
              <a:extLst>
                <a:ext uri="{FF2B5EF4-FFF2-40B4-BE49-F238E27FC236}">
                  <a16:creationId xmlns:a16="http://schemas.microsoft.com/office/drawing/2014/main" id="{6B00FDFA-0263-4E84-88E4-A4BCFD28F772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6;p15">
              <a:extLst>
                <a:ext uri="{FF2B5EF4-FFF2-40B4-BE49-F238E27FC236}">
                  <a16:creationId xmlns:a16="http://schemas.microsoft.com/office/drawing/2014/main" id="{A30DE365-2C9A-40D8-B06D-A489B20C8E7E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57;p15">
              <a:extLst>
                <a:ext uri="{FF2B5EF4-FFF2-40B4-BE49-F238E27FC236}">
                  <a16:creationId xmlns:a16="http://schemas.microsoft.com/office/drawing/2014/main" id="{AE027ABB-2E1E-4ECB-8542-057296187158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58;p15">
              <a:extLst>
                <a:ext uri="{FF2B5EF4-FFF2-40B4-BE49-F238E27FC236}">
                  <a16:creationId xmlns:a16="http://schemas.microsoft.com/office/drawing/2014/main" id="{A72BA33E-00EC-43CF-8D46-089023213373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59;p15">
              <a:extLst>
                <a:ext uri="{FF2B5EF4-FFF2-40B4-BE49-F238E27FC236}">
                  <a16:creationId xmlns:a16="http://schemas.microsoft.com/office/drawing/2014/main" id="{1DC66359-D273-4A52-B3B3-6181D0907659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0;p15">
              <a:extLst>
                <a:ext uri="{FF2B5EF4-FFF2-40B4-BE49-F238E27FC236}">
                  <a16:creationId xmlns:a16="http://schemas.microsoft.com/office/drawing/2014/main" id="{CA2CA66C-50BF-4751-8D7F-25EDDACA4B67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1;p15">
              <a:extLst>
                <a:ext uri="{FF2B5EF4-FFF2-40B4-BE49-F238E27FC236}">
                  <a16:creationId xmlns:a16="http://schemas.microsoft.com/office/drawing/2014/main" id="{0C8D09F1-BAB4-43DC-8866-EC29AB4D2720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2;p15">
              <a:extLst>
                <a:ext uri="{FF2B5EF4-FFF2-40B4-BE49-F238E27FC236}">
                  <a16:creationId xmlns:a16="http://schemas.microsoft.com/office/drawing/2014/main" id="{95932A64-DAAE-483D-A94C-96E0FE32936A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3;p15">
              <a:extLst>
                <a:ext uri="{FF2B5EF4-FFF2-40B4-BE49-F238E27FC236}">
                  <a16:creationId xmlns:a16="http://schemas.microsoft.com/office/drawing/2014/main" id="{85794EE1-19FB-4892-A06F-C855C7BD64BF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;p15">
              <a:extLst>
                <a:ext uri="{FF2B5EF4-FFF2-40B4-BE49-F238E27FC236}">
                  <a16:creationId xmlns:a16="http://schemas.microsoft.com/office/drawing/2014/main" id="{BA5A789F-A337-463B-9570-AACEB7359D84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;p15">
              <a:extLst>
                <a:ext uri="{FF2B5EF4-FFF2-40B4-BE49-F238E27FC236}">
                  <a16:creationId xmlns:a16="http://schemas.microsoft.com/office/drawing/2014/main" id="{8A27A40A-6716-46F3-9832-C46276AEA66B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6;p15">
              <a:extLst>
                <a:ext uri="{FF2B5EF4-FFF2-40B4-BE49-F238E27FC236}">
                  <a16:creationId xmlns:a16="http://schemas.microsoft.com/office/drawing/2014/main" id="{F26D65BA-B11D-4FB9-BBAF-67CB4C1B9F8E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7;p15">
              <a:extLst>
                <a:ext uri="{FF2B5EF4-FFF2-40B4-BE49-F238E27FC236}">
                  <a16:creationId xmlns:a16="http://schemas.microsoft.com/office/drawing/2014/main" id="{8E6F5B67-CD62-461E-867B-311ABE6612F8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8;p15">
              <a:extLst>
                <a:ext uri="{FF2B5EF4-FFF2-40B4-BE49-F238E27FC236}">
                  <a16:creationId xmlns:a16="http://schemas.microsoft.com/office/drawing/2014/main" id="{F364F17B-16D2-4F6C-A100-E9EA83BEF68B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9;p15">
              <a:extLst>
                <a:ext uri="{FF2B5EF4-FFF2-40B4-BE49-F238E27FC236}">
                  <a16:creationId xmlns:a16="http://schemas.microsoft.com/office/drawing/2014/main" id="{099B7BA4-9170-49B4-B556-EE6C0CDB0EBD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70;p15">
              <a:extLst>
                <a:ext uri="{FF2B5EF4-FFF2-40B4-BE49-F238E27FC236}">
                  <a16:creationId xmlns:a16="http://schemas.microsoft.com/office/drawing/2014/main" id="{1F7523C0-84A9-42A0-A6CF-568CFCE7EA1A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71;p15">
              <a:extLst>
                <a:ext uri="{FF2B5EF4-FFF2-40B4-BE49-F238E27FC236}">
                  <a16:creationId xmlns:a16="http://schemas.microsoft.com/office/drawing/2014/main" id="{623A0149-BD43-4DE7-A623-E1C8A7EE65D6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72;p15">
              <a:extLst>
                <a:ext uri="{FF2B5EF4-FFF2-40B4-BE49-F238E27FC236}">
                  <a16:creationId xmlns:a16="http://schemas.microsoft.com/office/drawing/2014/main" id="{58545830-0233-461A-AC56-8AFCC38818BC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73;p15">
              <a:extLst>
                <a:ext uri="{FF2B5EF4-FFF2-40B4-BE49-F238E27FC236}">
                  <a16:creationId xmlns:a16="http://schemas.microsoft.com/office/drawing/2014/main" id="{69A1185E-2A96-4A16-BCC7-A2E2D2951257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3"/>
          <p:cNvSpPr/>
          <p:nvPr/>
        </p:nvSpPr>
        <p:spPr>
          <a:xfrm>
            <a:off x="1073572" y="955398"/>
            <a:ext cx="7407487" cy="27562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063" name="Google Shape;3063;p43"/>
          <p:cNvSpPr txBox="1">
            <a:spLocks noGrp="1"/>
          </p:cNvSpPr>
          <p:nvPr>
            <p:ph type="title"/>
          </p:nvPr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r>
              <a:rPr lang="ar-SA" dirty="0"/>
              <a:t> </a:t>
            </a:r>
            <a:r>
              <a:rPr lang="en-GB" dirty="0"/>
              <a:t>:</a:t>
            </a:r>
          </a:p>
        </p:txBody>
      </p:sp>
      <p:grpSp>
        <p:nvGrpSpPr>
          <p:cNvPr id="3065" name="Google Shape;3065;p43"/>
          <p:cNvGrpSpPr/>
          <p:nvPr/>
        </p:nvGrpSpPr>
        <p:grpSpPr>
          <a:xfrm>
            <a:off x="907536" y="1007712"/>
            <a:ext cx="6392724" cy="2333136"/>
            <a:chOff x="754392" y="3422042"/>
            <a:chExt cx="3003977" cy="1705928"/>
          </a:xfrm>
        </p:grpSpPr>
        <p:sp>
          <p:nvSpPr>
            <p:cNvPr id="3067" name="Google Shape;3067;p43"/>
            <p:cNvSpPr txBox="1"/>
            <p:nvPr/>
          </p:nvSpPr>
          <p:spPr>
            <a:xfrm>
              <a:off x="1423138" y="3422042"/>
              <a:ext cx="2335231" cy="1705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dirty="0">
                  <a:latin typeface="Roboto"/>
                  <a:ea typeface="Roboto"/>
                  <a:sym typeface="Roboto"/>
                </a:rPr>
                <a:t>goal of this statistical analysis is to help us understand the relationship between trip duration and other features in the dataset that affect the trip 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duration.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754392" y="3729498"/>
              <a:ext cx="651038" cy="412972"/>
            </a:xfrm>
            <a:prstGeom prst="homePlate">
              <a:avLst>
                <a:gd name="adj" fmla="val 1818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93" name="Google Shape;3093;p43"/>
          <p:cNvGrpSpPr/>
          <p:nvPr/>
        </p:nvGrpSpPr>
        <p:grpSpPr>
          <a:xfrm>
            <a:off x="7446306" y="1493503"/>
            <a:ext cx="1420583" cy="2218185"/>
            <a:chOff x="2253900" y="1511050"/>
            <a:chExt cx="1811275" cy="2827875"/>
          </a:xfrm>
        </p:grpSpPr>
        <p:sp>
          <p:nvSpPr>
            <p:cNvPr id="3094" name="Google Shape;3094;p43"/>
            <p:cNvSpPr/>
            <p:nvPr/>
          </p:nvSpPr>
          <p:spPr>
            <a:xfrm>
              <a:off x="2468675" y="2976625"/>
              <a:ext cx="1126050" cy="823325"/>
            </a:xfrm>
            <a:custGeom>
              <a:avLst/>
              <a:gdLst/>
              <a:ahLst/>
              <a:cxnLst/>
              <a:rect l="l" t="t" r="r" b="b"/>
              <a:pathLst>
                <a:path w="45042" h="32933" extrusionOk="0">
                  <a:moveTo>
                    <a:pt x="1392" y="0"/>
                  </a:moveTo>
                  <a:lnTo>
                    <a:pt x="1105" y="696"/>
                  </a:lnTo>
                  <a:lnTo>
                    <a:pt x="819" y="1555"/>
                  </a:lnTo>
                  <a:lnTo>
                    <a:pt x="533" y="2700"/>
                  </a:lnTo>
                  <a:lnTo>
                    <a:pt x="410" y="3355"/>
                  </a:lnTo>
                  <a:lnTo>
                    <a:pt x="287" y="4091"/>
                  </a:lnTo>
                  <a:lnTo>
                    <a:pt x="164" y="4869"/>
                  </a:lnTo>
                  <a:lnTo>
                    <a:pt x="83" y="5728"/>
                  </a:lnTo>
                  <a:lnTo>
                    <a:pt x="42" y="6628"/>
                  </a:lnTo>
                  <a:lnTo>
                    <a:pt x="1" y="7569"/>
                  </a:lnTo>
                  <a:lnTo>
                    <a:pt x="42" y="8550"/>
                  </a:lnTo>
                  <a:lnTo>
                    <a:pt x="123" y="9573"/>
                  </a:lnTo>
                  <a:lnTo>
                    <a:pt x="246" y="10678"/>
                  </a:lnTo>
                  <a:lnTo>
                    <a:pt x="451" y="11782"/>
                  </a:lnTo>
                  <a:lnTo>
                    <a:pt x="696" y="12928"/>
                  </a:lnTo>
                  <a:lnTo>
                    <a:pt x="1023" y="14114"/>
                  </a:lnTo>
                  <a:lnTo>
                    <a:pt x="1473" y="15300"/>
                  </a:lnTo>
                  <a:lnTo>
                    <a:pt x="1964" y="16528"/>
                  </a:lnTo>
                  <a:lnTo>
                    <a:pt x="2537" y="17755"/>
                  </a:lnTo>
                  <a:lnTo>
                    <a:pt x="3233" y="19023"/>
                  </a:lnTo>
                  <a:lnTo>
                    <a:pt x="4051" y="20291"/>
                  </a:lnTo>
                  <a:lnTo>
                    <a:pt x="4951" y="21600"/>
                  </a:lnTo>
                  <a:lnTo>
                    <a:pt x="5973" y="22869"/>
                  </a:lnTo>
                  <a:lnTo>
                    <a:pt x="7119" y="24178"/>
                  </a:lnTo>
                  <a:lnTo>
                    <a:pt x="8387" y="25487"/>
                  </a:lnTo>
                  <a:lnTo>
                    <a:pt x="9778" y="26755"/>
                  </a:lnTo>
                  <a:lnTo>
                    <a:pt x="10514" y="27409"/>
                  </a:lnTo>
                  <a:lnTo>
                    <a:pt x="11333" y="28064"/>
                  </a:lnTo>
                  <a:lnTo>
                    <a:pt x="12151" y="28678"/>
                  </a:lnTo>
                  <a:lnTo>
                    <a:pt x="13010" y="29332"/>
                  </a:lnTo>
                  <a:lnTo>
                    <a:pt x="13214" y="29455"/>
                  </a:lnTo>
                  <a:lnTo>
                    <a:pt x="13869" y="29823"/>
                  </a:lnTo>
                  <a:lnTo>
                    <a:pt x="14851" y="30314"/>
                  </a:lnTo>
                  <a:lnTo>
                    <a:pt x="16201" y="30928"/>
                  </a:lnTo>
                  <a:lnTo>
                    <a:pt x="16978" y="31255"/>
                  </a:lnTo>
                  <a:lnTo>
                    <a:pt x="17837" y="31541"/>
                  </a:lnTo>
                  <a:lnTo>
                    <a:pt x="18778" y="31869"/>
                  </a:lnTo>
                  <a:lnTo>
                    <a:pt x="19760" y="32114"/>
                  </a:lnTo>
                  <a:lnTo>
                    <a:pt x="20783" y="32400"/>
                  </a:lnTo>
                  <a:lnTo>
                    <a:pt x="21846" y="32605"/>
                  </a:lnTo>
                  <a:lnTo>
                    <a:pt x="22992" y="32769"/>
                  </a:lnTo>
                  <a:lnTo>
                    <a:pt x="24178" y="32891"/>
                  </a:lnTo>
                  <a:lnTo>
                    <a:pt x="25405" y="32932"/>
                  </a:lnTo>
                  <a:lnTo>
                    <a:pt x="26633" y="32932"/>
                  </a:lnTo>
                  <a:lnTo>
                    <a:pt x="27942" y="32850"/>
                  </a:lnTo>
                  <a:lnTo>
                    <a:pt x="29210" y="32687"/>
                  </a:lnTo>
                  <a:lnTo>
                    <a:pt x="30560" y="32400"/>
                  </a:lnTo>
                  <a:lnTo>
                    <a:pt x="31214" y="32237"/>
                  </a:lnTo>
                  <a:lnTo>
                    <a:pt x="31869" y="32032"/>
                  </a:lnTo>
                  <a:lnTo>
                    <a:pt x="32564" y="31787"/>
                  </a:lnTo>
                  <a:lnTo>
                    <a:pt x="33219" y="31541"/>
                  </a:lnTo>
                  <a:lnTo>
                    <a:pt x="33914" y="31255"/>
                  </a:lnTo>
                  <a:lnTo>
                    <a:pt x="34569" y="30928"/>
                  </a:lnTo>
                  <a:lnTo>
                    <a:pt x="35264" y="30559"/>
                  </a:lnTo>
                  <a:lnTo>
                    <a:pt x="35919" y="30191"/>
                  </a:lnTo>
                  <a:lnTo>
                    <a:pt x="36614" y="29782"/>
                  </a:lnTo>
                  <a:lnTo>
                    <a:pt x="37269" y="29332"/>
                  </a:lnTo>
                  <a:lnTo>
                    <a:pt x="37964" y="28841"/>
                  </a:lnTo>
                  <a:lnTo>
                    <a:pt x="38619" y="28309"/>
                  </a:lnTo>
                  <a:lnTo>
                    <a:pt x="39273" y="27737"/>
                  </a:lnTo>
                  <a:lnTo>
                    <a:pt x="39969" y="27123"/>
                  </a:lnTo>
                  <a:lnTo>
                    <a:pt x="40623" y="26469"/>
                  </a:lnTo>
                  <a:lnTo>
                    <a:pt x="41278" y="25814"/>
                  </a:lnTo>
                  <a:lnTo>
                    <a:pt x="41892" y="25078"/>
                  </a:lnTo>
                  <a:lnTo>
                    <a:pt x="42546" y="24300"/>
                  </a:lnTo>
                  <a:lnTo>
                    <a:pt x="43201" y="23482"/>
                  </a:lnTo>
                  <a:lnTo>
                    <a:pt x="43814" y="22623"/>
                  </a:lnTo>
                  <a:lnTo>
                    <a:pt x="44428" y="21723"/>
                  </a:lnTo>
                  <a:lnTo>
                    <a:pt x="45042" y="20741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2253900" y="3454225"/>
              <a:ext cx="1006400" cy="884700"/>
            </a:xfrm>
            <a:custGeom>
              <a:avLst/>
              <a:gdLst/>
              <a:ahLst/>
              <a:cxnLst/>
              <a:rect l="l" t="t" r="r" b="b"/>
              <a:pathLst>
                <a:path w="40256" h="35388" extrusionOk="0">
                  <a:moveTo>
                    <a:pt x="16283" y="1"/>
                  </a:moveTo>
                  <a:lnTo>
                    <a:pt x="1" y="35387"/>
                  </a:lnTo>
                  <a:lnTo>
                    <a:pt x="33546" y="35387"/>
                  </a:lnTo>
                  <a:lnTo>
                    <a:pt x="40255" y="11415"/>
                  </a:lnTo>
                  <a:lnTo>
                    <a:pt x="16283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3043450" y="3220025"/>
              <a:ext cx="438775" cy="425475"/>
            </a:xfrm>
            <a:custGeom>
              <a:avLst/>
              <a:gdLst/>
              <a:ahLst/>
              <a:cxnLst/>
              <a:rect l="l" t="t" r="r" b="b"/>
              <a:pathLst>
                <a:path w="17551" h="17019" extrusionOk="0">
                  <a:moveTo>
                    <a:pt x="901" y="1"/>
                  </a:moveTo>
                  <a:lnTo>
                    <a:pt x="1" y="17019"/>
                  </a:lnTo>
                  <a:lnTo>
                    <a:pt x="17551" y="1276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D69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3371750" y="1711500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1"/>
                  </a:moveTo>
                  <a:lnTo>
                    <a:pt x="13828" y="42"/>
                  </a:lnTo>
                  <a:lnTo>
                    <a:pt x="13419" y="165"/>
                  </a:lnTo>
                  <a:lnTo>
                    <a:pt x="12969" y="287"/>
                  </a:lnTo>
                  <a:lnTo>
                    <a:pt x="12560" y="451"/>
                  </a:lnTo>
                  <a:lnTo>
                    <a:pt x="12191" y="696"/>
                  </a:lnTo>
                  <a:lnTo>
                    <a:pt x="11782" y="942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4"/>
                  </a:lnTo>
                  <a:lnTo>
                    <a:pt x="10555" y="2333"/>
                  </a:lnTo>
                  <a:lnTo>
                    <a:pt x="0" y="20496"/>
                  </a:lnTo>
                  <a:lnTo>
                    <a:pt x="8100" y="25201"/>
                  </a:lnTo>
                  <a:lnTo>
                    <a:pt x="18655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69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9"/>
                  </a:lnTo>
                  <a:lnTo>
                    <a:pt x="18573" y="2210"/>
                  </a:lnTo>
                  <a:lnTo>
                    <a:pt x="18328" y="1842"/>
                  </a:lnTo>
                  <a:lnTo>
                    <a:pt x="18041" y="1515"/>
                  </a:lnTo>
                  <a:lnTo>
                    <a:pt x="17714" y="1187"/>
                  </a:lnTo>
                  <a:lnTo>
                    <a:pt x="17346" y="901"/>
                  </a:lnTo>
                  <a:lnTo>
                    <a:pt x="16937" y="615"/>
                  </a:lnTo>
                  <a:lnTo>
                    <a:pt x="16528" y="410"/>
                  </a:lnTo>
                  <a:lnTo>
                    <a:pt x="16078" y="246"/>
                  </a:lnTo>
                  <a:lnTo>
                    <a:pt x="15628" y="124"/>
                  </a:lnTo>
                  <a:lnTo>
                    <a:pt x="15178" y="42"/>
                  </a:lnTo>
                  <a:lnTo>
                    <a:pt x="14728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3483225" y="1988675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0"/>
                  </a:moveTo>
                  <a:lnTo>
                    <a:pt x="13828" y="82"/>
                  </a:lnTo>
                  <a:lnTo>
                    <a:pt x="13419" y="164"/>
                  </a:lnTo>
                  <a:lnTo>
                    <a:pt x="12969" y="287"/>
                  </a:lnTo>
                  <a:lnTo>
                    <a:pt x="12560" y="450"/>
                  </a:lnTo>
                  <a:lnTo>
                    <a:pt x="12151" y="696"/>
                  </a:lnTo>
                  <a:lnTo>
                    <a:pt x="11782" y="941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3"/>
                  </a:lnTo>
                  <a:lnTo>
                    <a:pt x="10555" y="2332"/>
                  </a:lnTo>
                  <a:lnTo>
                    <a:pt x="1" y="2049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28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8"/>
                  </a:lnTo>
                  <a:lnTo>
                    <a:pt x="18573" y="2250"/>
                  </a:lnTo>
                  <a:lnTo>
                    <a:pt x="18328" y="1841"/>
                  </a:lnTo>
                  <a:lnTo>
                    <a:pt x="18041" y="1514"/>
                  </a:lnTo>
                  <a:lnTo>
                    <a:pt x="17714" y="1187"/>
                  </a:lnTo>
                  <a:lnTo>
                    <a:pt x="17346" y="900"/>
                  </a:lnTo>
                  <a:lnTo>
                    <a:pt x="16937" y="614"/>
                  </a:lnTo>
                  <a:lnTo>
                    <a:pt x="16528" y="409"/>
                  </a:lnTo>
                  <a:lnTo>
                    <a:pt x="16078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3548675" y="2339475"/>
              <a:ext cx="480700" cy="630025"/>
            </a:xfrm>
            <a:custGeom>
              <a:avLst/>
              <a:gdLst/>
              <a:ahLst/>
              <a:cxnLst/>
              <a:rect l="l" t="t" r="r" b="b"/>
              <a:pathLst>
                <a:path w="19228" h="25201" extrusionOk="0">
                  <a:moveTo>
                    <a:pt x="14728" y="0"/>
                  </a:moveTo>
                  <a:lnTo>
                    <a:pt x="14278" y="41"/>
                  </a:lnTo>
                  <a:lnTo>
                    <a:pt x="13828" y="82"/>
                  </a:lnTo>
                  <a:lnTo>
                    <a:pt x="13378" y="164"/>
                  </a:lnTo>
                  <a:lnTo>
                    <a:pt x="12969" y="327"/>
                  </a:lnTo>
                  <a:lnTo>
                    <a:pt x="12560" y="491"/>
                  </a:lnTo>
                  <a:lnTo>
                    <a:pt x="12151" y="696"/>
                  </a:lnTo>
                  <a:lnTo>
                    <a:pt x="11783" y="941"/>
                  </a:lnTo>
                  <a:lnTo>
                    <a:pt x="11414" y="1227"/>
                  </a:lnTo>
                  <a:lnTo>
                    <a:pt x="11087" y="1555"/>
                  </a:lnTo>
                  <a:lnTo>
                    <a:pt x="10801" y="1923"/>
                  </a:lnTo>
                  <a:lnTo>
                    <a:pt x="10555" y="2332"/>
                  </a:lnTo>
                  <a:lnTo>
                    <a:pt x="1" y="2053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19" y="6586"/>
                  </a:lnTo>
                  <a:lnTo>
                    <a:pt x="18983" y="6136"/>
                  </a:lnTo>
                  <a:lnTo>
                    <a:pt x="19105" y="5727"/>
                  </a:lnTo>
                  <a:lnTo>
                    <a:pt x="19187" y="5277"/>
                  </a:lnTo>
                  <a:lnTo>
                    <a:pt x="19228" y="4827"/>
                  </a:lnTo>
                  <a:lnTo>
                    <a:pt x="19228" y="4377"/>
                  </a:lnTo>
                  <a:lnTo>
                    <a:pt x="19187" y="3927"/>
                  </a:lnTo>
                  <a:lnTo>
                    <a:pt x="19064" y="3477"/>
                  </a:lnTo>
                  <a:lnTo>
                    <a:pt x="18942" y="3068"/>
                  </a:lnTo>
                  <a:lnTo>
                    <a:pt x="18778" y="2659"/>
                  </a:lnTo>
                  <a:lnTo>
                    <a:pt x="18573" y="2250"/>
                  </a:lnTo>
                  <a:lnTo>
                    <a:pt x="18287" y="1882"/>
                  </a:lnTo>
                  <a:lnTo>
                    <a:pt x="18001" y="1514"/>
                  </a:lnTo>
                  <a:lnTo>
                    <a:pt x="17673" y="1186"/>
                  </a:lnTo>
                  <a:lnTo>
                    <a:pt x="17305" y="900"/>
                  </a:lnTo>
                  <a:lnTo>
                    <a:pt x="16896" y="655"/>
                  </a:lnTo>
                  <a:lnTo>
                    <a:pt x="16487" y="409"/>
                  </a:lnTo>
                  <a:lnTo>
                    <a:pt x="16037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2672200" y="1511050"/>
              <a:ext cx="1392975" cy="2151850"/>
            </a:xfrm>
            <a:custGeom>
              <a:avLst/>
              <a:gdLst/>
              <a:ahLst/>
              <a:cxnLst/>
              <a:rect l="l" t="t" r="r" b="b"/>
              <a:pathLst>
                <a:path w="55719" h="86074" extrusionOk="0">
                  <a:moveTo>
                    <a:pt x="34160" y="1"/>
                  </a:moveTo>
                  <a:lnTo>
                    <a:pt x="33669" y="42"/>
                  </a:lnTo>
                  <a:lnTo>
                    <a:pt x="33219" y="123"/>
                  </a:lnTo>
                  <a:lnTo>
                    <a:pt x="3519" y="7283"/>
                  </a:lnTo>
                  <a:lnTo>
                    <a:pt x="3069" y="7446"/>
                  </a:lnTo>
                  <a:lnTo>
                    <a:pt x="2619" y="7610"/>
                  </a:lnTo>
                  <a:lnTo>
                    <a:pt x="2210" y="7814"/>
                  </a:lnTo>
                  <a:lnTo>
                    <a:pt x="1842" y="8060"/>
                  </a:lnTo>
                  <a:lnTo>
                    <a:pt x="1514" y="8346"/>
                  </a:lnTo>
                  <a:lnTo>
                    <a:pt x="1187" y="8673"/>
                  </a:lnTo>
                  <a:lnTo>
                    <a:pt x="901" y="9001"/>
                  </a:lnTo>
                  <a:lnTo>
                    <a:pt x="655" y="9369"/>
                  </a:lnTo>
                  <a:lnTo>
                    <a:pt x="451" y="9737"/>
                  </a:lnTo>
                  <a:lnTo>
                    <a:pt x="287" y="10146"/>
                  </a:lnTo>
                  <a:lnTo>
                    <a:pt x="123" y="10596"/>
                  </a:lnTo>
                  <a:lnTo>
                    <a:pt x="42" y="11005"/>
                  </a:lnTo>
                  <a:lnTo>
                    <a:pt x="1" y="11455"/>
                  </a:lnTo>
                  <a:lnTo>
                    <a:pt x="1" y="11905"/>
                  </a:lnTo>
                  <a:lnTo>
                    <a:pt x="42" y="12396"/>
                  </a:lnTo>
                  <a:lnTo>
                    <a:pt x="123" y="12846"/>
                  </a:lnTo>
                  <a:lnTo>
                    <a:pt x="16896" y="82555"/>
                  </a:lnTo>
                  <a:lnTo>
                    <a:pt x="17060" y="83005"/>
                  </a:lnTo>
                  <a:lnTo>
                    <a:pt x="17223" y="83455"/>
                  </a:lnTo>
                  <a:lnTo>
                    <a:pt x="17428" y="83864"/>
                  </a:lnTo>
                  <a:lnTo>
                    <a:pt x="17673" y="84232"/>
                  </a:lnTo>
                  <a:lnTo>
                    <a:pt x="17960" y="84560"/>
                  </a:lnTo>
                  <a:lnTo>
                    <a:pt x="18287" y="84887"/>
                  </a:lnTo>
                  <a:lnTo>
                    <a:pt x="18614" y="85173"/>
                  </a:lnTo>
                  <a:lnTo>
                    <a:pt x="18982" y="85419"/>
                  </a:lnTo>
                  <a:lnTo>
                    <a:pt x="19351" y="85623"/>
                  </a:lnTo>
                  <a:lnTo>
                    <a:pt x="19760" y="85787"/>
                  </a:lnTo>
                  <a:lnTo>
                    <a:pt x="20210" y="85951"/>
                  </a:lnTo>
                  <a:lnTo>
                    <a:pt x="20619" y="86032"/>
                  </a:lnTo>
                  <a:lnTo>
                    <a:pt x="21069" y="86073"/>
                  </a:lnTo>
                  <a:lnTo>
                    <a:pt x="21519" y="86073"/>
                  </a:lnTo>
                  <a:lnTo>
                    <a:pt x="22010" y="86032"/>
                  </a:lnTo>
                  <a:lnTo>
                    <a:pt x="22460" y="85951"/>
                  </a:lnTo>
                  <a:lnTo>
                    <a:pt x="52160" y="78792"/>
                  </a:lnTo>
                  <a:lnTo>
                    <a:pt x="52610" y="78669"/>
                  </a:lnTo>
                  <a:lnTo>
                    <a:pt x="53060" y="78505"/>
                  </a:lnTo>
                  <a:lnTo>
                    <a:pt x="53469" y="78260"/>
                  </a:lnTo>
                  <a:lnTo>
                    <a:pt x="53837" y="78014"/>
                  </a:lnTo>
                  <a:lnTo>
                    <a:pt x="54164" y="77728"/>
                  </a:lnTo>
                  <a:lnTo>
                    <a:pt x="54492" y="77442"/>
                  </a:lnTo>
                  <a:lnTo>
                    <a:pt x="54778" y="77073"/>
                  </a:lnTo>
                  <a:lnTo>
                    <a:pt x="55023" y="76746"/>
                  </a:lnTo>
                  <a:lnTo>
                    <a:pt x="55228" y="76337"/>
                  </a:lnTo>
                  <a:lnTo>
                    <a:pt x="55392" y="75928"/>
                  </a:lnTo>
                  <a:lnTo>
                    <a:pt x="55555" y="75519"/>
                  </a:lnTo>
                  <a:lnTo>
                    <a:pt x="55637" y="75069"/>
                  </a:lnTo>
                  <a:lnTo>
                    <a:pt x="55678" y="74619"/>
                  </a:lnTo>
                  <a:lnTo>
                    <a:pt x="55719" y="74169"/>
                  </a:lnTo>
                  <a:lnTo>
                    <a:pt x="55678" y="73719"/>
                  </a:lnTo>
                  <a:lnTo>
                    <a:pt x="55555" y="73228"/>
                  </a:lnTo>
                  <a:lnTo>
                    <a:pt x="38782" y="3519"/>
                  </a:lnTo>
                  <a:lnTo>
                    <a:pt x="38660" y="3069"/>
                  </a:lnTo>
                  <a:lnTo>
                    <a:pt x="38455" y="2660"/>
                  </a:lnTo>
                  <a:lnTo>
                    <a:pt x="38251" y="2251"/>
                  </a:lnTo>
                  <a:lnTo>
                    <a:pt x="38005" y="1883"/>
                  </a:lnTo>
                  <a:lnTo>
                    <a:pt x="37719" y="1514"/>
                  </a:lnTo>
                  <a:lnTo>
                    <a:pt x="37392" y="1228"/>
                  </a:lnTo>
                  <a:lnTo>
                    <a:pt x="37064" y="942"/>
                  </a:lnTo>
                  <a:lnTo>
                    <a:pt x="36696" y="696"/>
                  </a:lnTo>
                  <a:lnTo>
                    <a:pt x="36328" y="492"/>
                  </a:lnTo>
                  <a:lnTo>
                    <a:pt x="35919" y="287"/>
                  </a:lnTo>
                  <a:lnTo>
                    <a:pt x="35469" y="164"/>
                  </a:lnTo>
                  <a:lnTo>
                    <a:pt x="35060" y="83"/>
                  </a:lnTo>
                  <a:lnTo>
                    <a:pt x="34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2724375" y="1570375"/>
              <a:ext cx="1245700" cy="1865475"/>
            </a:xfrm>
            <a:custGeom>
              <a:avLst/>
              <a:gdLst/>
              <a:ahLst/>
              <a:cxnLst/>
              <a:rect l="l" t="t" r="r" b="b"/>
              <a:pathLst>
                <a:path w="49828" h="74619" extrusionOk="0">
                  <a:moveTo>
                    <a:pt x="31500" y="0"/>
                  </a:moveTo>
                  <a:lnTo>
                    <a:pt x="31132" y="41"/>
                  </a:lnTo>
                  <a:lnTo>
                    <a:pt x="30764" y="123"/>
                  </a:lnTo>
                  <a:lnTo>
                    <a:pt x="2741" y="6873"/>
                  </a:lnTo>
                  <a:lnTo>
                    <a:pt x="2373" y="6955"/>
                  </a:lnTo>
                  <a:lnTo>
                    <a:pt x="2045" y="7119"/>
                  </a:lnTo>
                  <a:lnTo>
                    <a:pt x="1759" y="7282"/>
                  </a:lnTo>
                  <a:lnTo>
                    <a:pt x="1432" y="7487"/>
                  </a:lnTo>
                  <a:lnTo>
                    <a:pt x="1186" y="7691"/>
                  </a:lnTo>
                  <a:lnTo>
                    <a:pt x="941" y="7937"/>
                  </a:lnTo>
                  <a:lnTo>
                    <a:pt x="695" y="8182"/>
                  </a:lnTo>
                  <a:lnTo>
                    <a:pt x="532" y="8469"/>
                  </a:lnTo>
                  <a:lnTo>
                    <a:pt x="368" y="8796"/>
                  </a:lnTo>
                  <a:lnTo>
                    <a:pt x="205" y="9123"/>
                  </a:lnTo>
                  <a:lnTo>
                    <a:pt x="123" y="9450"/>
                  </a:lnTo>
                  <a:lnTo>
                    <a:pt x="41" y="9778"/>
                  </a:lnTo>
                  <a:lnTo>
                    <a:pt x="0" y="10105"/>
                  </a:lnTo>
                  <a:lnTo>
                    <a:pt x="0" y="10473"/>
                  </a:lnTo>
                  <a:lnTo>
                    <a:pt x="0" y="10841"/>
                  </a:lnTo>
                  <a:lnTo>
                    <a:pt x="82" y="11210"/>
                  </a:lnTo>
                  <a:lnTo>
                    <a:pt x="14686" y="71878"/>
                  </a:lnTo>
                  <a:lnTo>
                    <a:pt x="14809" y="72205"/>
                  </a:lnTo>
                  <a:lnTo>
                    <a:pt x="14932" y="72573"/>
                  </a:lnTo>
                  <a:lnTo>
                    <a:pt x="15095" y="72859"/>
                  </a:lnTo>
                  <a:lnTo>
                    <a:pt x="15300" y="73146"/>
                  </a:lnTo>
                  <a:lnTo>
                    <a:pt x="15545" y="73432"/>
                  </a:lnTo>
                  <a:lnTo>
                    <a:pt x="15791" y="73678"/>
                  </a:lnTo>
                  <a:lnTo>
                    <a:pt x="16036" y="73882"/>
                  </a:lnTo>
                  <a:lnTo>
                    <a:pt x="16323" y="74087"/>
                  </a:lnTo>
                  <a:lnTo>
                    <a:pt x="16609" y="74250"/>
                  </a:lnTo>
                  <a:lnTo>
                    <a:pt x="16936" y="74414"/>
                  </a:lnTo>
                  <a:lnTo>
                    <a:pt x="17264" y="74496"/>
                  </a:lnTo>
                  <a:lnTo>
                    <a:pt x="17632" y="74578"/>
                  </a:lnTo>
                  <a:lnTo>
                    <a:pt x="17959" y="74619"/>
                  </a:lnTo>
                  <a:lnTo>
                    <a:pt x="18327" y="74619"/>
                  </a:lnTo>
                  <a:lnTo>
                    <a:pt x="18695" y="74578"/>
                  </a:lnTo>
                  <a:lnTo>
                    <a:pt x="19023" y="74537"/>
                  </a:lnTo>
                  <a:lnTo>
                    <a:pt x="47086" y="67787"/>
                  </a:lnTo>
                  <a:lnTo>
                    <a:pt x="47414" y="67664"/>
                  </a:lnTo>
                  <a:lnTo>
                    <a:pt x="47741" y="67541"/>
                  </a:lnTo>
                  <a:lnTo>
                    <a:pt x="48068" y="67378"/>
                  </a:lnTo>
                  <a:lnTo>
                    <a:pt x="48355" y="67173"/>
                  </a:lnTo>
                  <a:lnTo>
                    <a:pt x="48641" y="66928"/>
                  </a:lnTo>
                  <a:lnTo>
                    <a:pt x="48886" y="66682"/>
                  </a:lnTo>
                  <a:lnTo>
                    <a:pt x="49091" y="66437"/>
                  </a:lnTo>
                  <a:lnTo>
                    <a:pt x="49295" y="66150"/>
                  </a:lnTo>
                  <a:lnTo>
                    <a:pt x="49459" y="65864"/>
                  </a:lnTo>
                  <a:lnTo>
                    <a:pt x="49582" y="65537"/>
                  </a:lnTo>
                  <a:lnTo>
                    <a:pt x="49705" y="65209"/>
                  </a:lnTo>
                  <a:lnTo>
                    <a:pt x="49786" y="64841"/>
                  </a:lnTo>
                  <a:lnTo>
                    <a:pt x="49827" y="64514"/>
                  </a:lnTo>
                  <a:lnTo>
                    <a:pt x="49827" y="64146"/>
                  </a:lnTo>
                  <a:lnTo>
                    <a:pt x="49786" y="63778"/>
                  </a:lnTo>
                  <a:lnTo>
                    <a:pt x="49705" y="63450"/>
                  </a:lnTo>
                  <a:lnTo>
                    <a:pt x="35100" y="2782"/>
                  </a:lnTo>
                  <a:lnTo>
                    <a:pt x="35018" y="2414"/>
                  </a:lnTo>
                  <a:lnTo>
                    <a:pt x="34855" y="2087"/>
                  </a:lnTo>
                  <a:lnTo>
                    <a:pt x="34691" y="1760"/>
                  </a:lnTo>
                  <a:lnTo>
                    <a:pt x="34486" y="1473"/>
                  </a:lnTo>
                  <a:lnTo>
                    <a:pt x="34282" y="1187"/>
                  </a:lnTo>
                  <a:lnTo>
                    <a:pt x="34036" y="941"/>
                  </a:lnTo>
                  <a:lnTo>
                    <a:pt x="33750" y="737"/>
                  </a:lnTo>
                  <a:lnTo>
                    <a:pt x="33464" y="532"/>
                  </a:lnTo>
                  <a:lnTo>
                    <a:pt x="33177" y="369"/>
                  </a:lnTo>
                  <a:lnTo>
                    <a:pt x="32850" y="246"/>
                  </a:lnTo>
                  <a:lnTo>
                    <a:pt x="32523" y="123"/>
                  </a:lnTo>
                  <a:lnTo>
                    <a:pt x="32195" y="41"/>
                  </a:lnTo>
                  <a:lnTo>
                    <a:pt x="3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3523125" y="340105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fill="none" extrusionOk="0">
                  <a:moveTo>
                    <a:pt x="3559" y="1392"/>
                  </a:moveTo>
                  <a:lnTo>
                    <a:pt x="3559" y="1392"/>
                  </a:lnTo>
                  <a:lnTo>
                    <a:pt x="3641" y="1760"/>
                  </a:lnTo>
                  <a:lnTo>
                    <a:pt x="3600" y="2128"/>
                  </a:lnTo>
                  <a:lnTo>
                    <a:pt x="3518" y="2455"/>
                  </a:lnTo>
                  <a:lnTo>
                    <a:pt x="3355" y="2782"/>
                  </a:lnTo>
                  <a:lnTo>
                    <a:pt x="3150" y="3069"/>
                  </a:lnTo>
                  <a:lnTo>
                    <a:pt x="2905" y="3273"/>
                  </a:lnTo>
                  <a:lnTo>
                    <a:pt x="2577" y="3478"/>
                  </a:lnTo>
                  <a:lnTo>
                    <a:pt x="2250" y="3601"/>
                  </a:lnTo>
                  <a:lnTo>
                    <a:pt x="2250" y="3601"/>
                  </a:lnTo>
                  <a:lnTo>
                    <a:pt x="1882" y="3642"/>
                  </a:lnTo>
                  <a:lnTo>
                    <a:pt x="1514" y="3642"/>
                  </a:lnTo>
                  <a:lnTo>
                    <a:pt x="1186" y="3519"/>
                  </a:lnTo>
                  <a:lnTo>
                    <a:pt x="859" y="3396"/>
                  </a:lnTo>
                  <a:lnTo>
                    <a:pt x="573" y="3192"/>
                  </a:lnTo>
                  <a:lnTo>
                    <a:pt x="327" y="2905"/>
                  </a:lnTo>
                  <a:lnTo>
                    <a:pt x="164" y="2619"/>
                  </a:lnTo>
                  <a:lnTo>
                    <a:pt x="41" y="2251"/>
                  </a:lnTo>
                  <a:lnTo>
                    <a:pt x="41" y="2251"/>
                  </a:lnTo>
                  <a:lnTo>
                    <a:pt x="0" y="1882"/>
                  </a:lnTo>
                  <a:lnTo>
                    <a:pt x="0" y="1514"/>
                  </a:lnTo>
                  <a:lnTo>
                    <a:pt x="82" y="1187"/>
                  </a:lnTo>
                  <a:lnTo>
                    <a:pt x="245" y="860"/>
                  </a:lnTo>
                  <a:lnTo>
                    <a:pt x="450" y="614"/>
                  </a:lnTo>
                  <a:lnTo>
                    <a:pt x="736" y="369"/>
                  </a:lnTo>
                  <a:lnTo>
                    <a:pt x="1023" y="164"/>
                  </a:lnTo>
                  <a:lnTo>
                    <a:pt x="1391" y="42"/>
                  </a:lnTo>
                  <a:lnTo>
                    <a:pt x="1391" y="42"/>
                  </a:lnTo>
                  <a:lnTo>
                    <a:pt x="1759" y="1"/>
                  </a:lnTo>
                  <a:lnTo>
                    <a:pt x="2086" y="42"/>
                  </a:lnTo>
                  <a:lnTo>
                    <a:pt x="2455" y="123"/>
                  </a:lnTo>
                  <a:lnTo>
                    <a:pt x="2741" y="287"/>
                  </a:lnTo>
                  <a:lnTo>
                    <a:pt x="3027" y="492"/>
                  </a:lnTo>
                  <a:lnTo>
                    <a:pt x="3273" y="737"/>
                  </a:lnTo>
                  <a:lnTo>
                    <a:pt x="3436" y="1064"/>
                  </a:lnTo>
                  <a:lnTo>
                    <a:pt x="3559" y="1392"/>
                  </a:lnTo>
                  <a:lnTo>
                    <a:pt x="3559" y="1392"/>
                  </a:lnTo>
                  <a:close/>
                </a:path>
              </a:pathLst>
            </a:custGeom>
            <a:noFill/>
            <a:ln w="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2724375" y="1571400"/>
              <a:ext cx="989000" cy="1803100"/>
            </a:xfrm>
            <a:custGeom>
              <a:avLst/>
              <a:gdLst/>
              <a:ahLst/>
              <a:cxnLst/>
              <a:rect l="l" t="t" r="r" b="b"/>
              <a:pathLst>
                <a:path w="39560" h="72124" extrusionOk="0">
                  <a:moveTo>
                    <a:pt x="32359" y="0"/>
                  </a:moveTo>
                  <a:lnTo>
                    <a:pt x="15055" y="21069"/>
                  </a:lnTo>
                  <a:lnTo>
                    <a:pt x="736" y="8100"/>
                  </a:lnTo>
                  <a:lnTo>
                    <a:pt x="532" y="8387"/>
                  </a:lnTo>
                  <a:lnTo>
                    <a:pt x="368" y="8755"/>
                  </a:lnTo>
                  <a:lnTo>
                    <a:pt x="205" y="9123"/>
                  </a:lnTo>
                  <a:lnTo>
                    <a:pt x="82" y="9491"/>
                  </a:lnTo>
                  <a:lnTo>
                    <a:pt x="41" y="9900"/>
                  </a:lnTo>
                  <a:lnTo>
                    <a:pt x="0" y="10269"/>
                  </a:lnTo>
                  <a:lnTo>
                    <a:pt x="41" y="10678"/>
                  </a:lnTo>
                  <a:lnTo>
                    <a:pt x="123" y="11087"/>
                  </a:lnTo>
                  <a:lnTo>
                    <a:pt x="205" y="11537"/>
                  </a:lnTo>
                  <a:lnTo>
                    <a:pt x="13173" y="23319"/>
                  </a:lnTo>
                  <a:lnTo>
                    <a:pt x="5359" y="32850"/>
                  </a:lnTo>
                  <a:lnTo>
                    <a:pt x="6218" y="36409"/>
                  </a:lnTo>
                  <a:lnTo>
                    <a:pt x="15341" y="25282"/>
                  </a:lnTo>
                  <a:lnTo>
                    <a:pt x="24627" y="33709"/>
                  </a:lnTo>
                  <a:lnTo>
                    <a:pt x="9900" y="51669"/>
                  </a:lnTo>
                  <a:lnTo>
                    <a:pt x="10759" y="55228"/>
                  </a:lnTo>
                  <a:lnTo>
                    <a:pt x="26795" y="35673"/>
                  </a:lnTo>
                  <a:lnTo>
                    <a:pt x="35877" y="43896"/>
                  </a:lnTo>
                  <a:lnTo>
                    <a:pt x="36164" y="44223"/>
                  </a:lnTo>
                  <a:lnTo>
                    <a:pt x="36409" y="44591"/>
                  </a:lnTo>
                  <a:lnTo>
                    <a:pt x="36532" y="45000"/>
                  </a:lnTo>
                  <a:lnTo>
                    <a:pt x="36614" y="45409"/>
                  </a:lnTo>
                  <a:lnTo>
                    <a:pt x="36655" y="45819"/>
                  </a:lnTo>
                  <a:lnTo>
                    <a:pt x="36573" y="46228"/>
                  </a:lnTo>
                  <a:lnTo>
                    <a:pt x="36409" y="46637"/>
                  </a:lnTo>
                  <a:lnTo>
                    <a:pt x="36205" y="47046"/>
                  </a:lnTo>
                  <a:lnTo>
                    <a:pt x="28268" y="58132"/>
                  </a:lnTo>
                  <a:lnTo>
                    <a:pt x="27614" y="59073"/>
                  </a:lnTo>
                  <a:lnTo>
                    <a:pt x="27041" y="60055"/>
                  </a:lnTo>
                  <a:lnTo>
                    <a:pt x="26550" y="60996"/>
                  </a:lnTo>
                  <a:lnTo>
                    <a:pt x="26182" y="61937"/>
                  </a:lnTo>
                  <a:lnTo>
                    <a:pt x="25895" y="62878"/>
                  </a:lnTo>
                  <a:lnTo>
                    <a:pt x="25691" y="63778"/>
                  </a:lnTo>
                  <a:lnTo>
                    <a:pt x="25609" y="64678"/>
                  </a:lnTo>
                  <a:lnTo>
                    <a:pt x="25568" y="65578"/>
                  </a:lnTo>
                  <a:lnTo>
                    <a:pt x="25650" y="66437"/>
                  </a:lnTo>
                  <a:lnTo>
                    <a:pt x="25814" y="67296"/>
                  </a:lnTo>
                  <a:lnTo>
                    <a:pt x="26059" y="68155"/>
                  </a:lnTo>
                  <a:lnTo>
                    <a:pt x="26427" y="68973"/>
                  </a:lnTo>
                  <a:lnTo>
                    <a:pt x="26836" y="69791"/>
                  </a:lnTo>
                  <a:lnTo>
                    <a:pt x="27368" y="70568"/>
                  </a:lnTo>
                  <a:lnTo>
                    <a:pt x="27982" y="71346"/>
                  </a:lnTo>
                  <a:lnTo>
                    <a:pt x="28718" y="72123"/>
                  </a:lnTo>
                  <a:lnTo>
                    <a:pt x="32195" y="71264"/>
                  </a:lnTo>
                  <a:lnTo>
                    <a:pt x="32114" y="71182"/>
                  </a:lnTo>
                  <a:lnTo>
                    <a:pt x="32032" y="71141"/>
                  </a:lnTo>
                  <a:lnTo>
                    <a:pt x="31295" y="70528"/>
                  </a:lnTo>
                  <a:lnTo>
                    <a:pt x="30641" y="69914"/>
                  </a:lnTo>
                  <a:lnTo>
                    <a:pt x="30068" y="69259"/>
                  </a:lnTo>
                  <a:lnTo>
                    <a:pt x="29577" y="68605"/>
                  </a:lnTo>
                  <a:lnTo>
                    <a:pt x="29168" y="67991"/>
                  </a:lnTo>
                  <a:lnTo>
                    <a:pt x="28882" y="67296"/>
                  </a:lnTo>
                  <a:lnTo>
                    <a:pt x="28636" y="66641"/>
                  </a:lnTo>
                  <a:lnTo>
                    <a:pt x="28514" y="65946"/>
                  </a:lnTo>
                  <a:lnTo>
                    <a:pt x="28473" y="65250"/>
                  </a:lnTo>
                  <a:lnTo>
                    <a:pt x="28514" y="64555"/>
                  </a:lnTo>
                  <a:lnTo>
                    <a:pt x="28677" y="63818"/>
                  </a:lnTo>
                  <a:lnTo>
                    <a:pt x="28882" y="63041"/>
                  </a:lnTo>
                  <a:lnTo>
                    <a:pt x="29168" y="62264"/>
                  </a:lnTo>
                  <a:lnTo>
                    <a:pt x="29577" y="61487"/>
                  </a:lnTo>
                  <a:lnTo>
                    <a:pt x="30068" y="60668"/>
                  </a:lnTo>
                  <a:lnTo>
                    <a:pt x="30641" y="59809"/>
                  </a:lnTo>
                  <a:lnTo>
                    <a:pt x="38577" y="48723"/>
                  </a:lnTo>
                  <a:lnTo>
                    <a:pt x="38864" y="48314"/>
                  </a:lnTo>
                  <a:lnTo>
                    <a:pt x="39068" y="47905"/>
                  </a:lnTo>
                  <a:lnTo>
                    <a:pt x="39273" y="47455"/>
                  </a:lnTo>
                  <a:lnTo>
                    <a:pt x="39395" y="46964"/>
                  </a:lnTo>
                  <a:lnTo>
                    <a:pt x="39518" y="46514"/>
                  </a:lnTo>
                  <a:lnTo>
                    <a:pt x="39559" y="46023"/>
                  </a:lnTo>
                  <a:lnTo>
                    <a:pt x="39559" y="45573"/>
                  </a:lnTo>
                  <a:lnTo>
                    <a:pt x="39559" y="45082"/>
                  </a:lnTo>
                  <a:lnTo>
                    <a:pt x="39477" y="44632"/>
                  </a:lnTo>
                  <a:lnTo>
                    <a:pt x="39355" y="44182"/>
                  </a:lnTo>
                  <a:lnTo>
                    <a:pt x="39191" y="43732"/>
                  </a:lnTo>
                  <a:lnTo>
                    <a:pt x="39027" y="43282"/>
                  </a:lnTo>
                  <a:lnTo>
                    <a:pt x="38782" y="42873"/>
                  </a:lnTo>
                  <a:lnTo>
                    <a:pt x="38495" y="42464"/>
                  </a:lnTo>
                  <a:lnTo>
                    <a:pt x="38209" y="42096"/>
                  </a:lnTo>
                  <a:lnTo>
                    <a:pt x="37841" y="41769"/>
                  </a:lnTo>
                  <a:lnTo>
                    <a:pt x="28677" y="33423"/>
                  </a:lnTo>
                  <a:lnTo>
                    <a:pt x="39395" y="20373"/>
                  </a:lnTo>
                  <a:lnTo>
                    <a:pt x="38536" y="16814"/>
                  </a:lnTo>
                  <a:lnTo>
                    <a:pt x="26509" y="31459"/>
                  </a:lnTo>
                  <a:lnTo>
                    <a:pt x="17223" y="23032"/>
                  </a:lnTo>
                  <a:lnTo>
                    <a:pt x="34732" y="1678"/>
                  </a:lnTo>
                  <a:lnTo>
                    <a:pt x="34527" y="1391"/>
                  </a:lnTo>
                  <a:lnTo>
                    <a:pt x="34282" y="1064"/>
                  </a:lnTo>
                  <a:lnTo>
                    <a:pt x="34036" y="819"/>
                  </a:lnTo>
                  <a:lnTo>
                    <a:pt x="33709" y="573"/>
                  </a:lnTo>
                  <a:lnTo>
                    <a:pt x="33423" y="369"/>
                  </a:lnTo>
                  <a:lnTo>
                    <a:pt x="33055" y="205"/>
                  </a:lnTo>
                  <a:lnTo>
                    <a:pt x="32727" y="82"/>
                  </a:lnTo>
                  <a:lnTo>
                    <a:pt x="32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3240850" y="2352750"/>
              <a:ext cx="187175" cy="187200"/>
            </a:xfrm>
            <a:custGeom>
              <a:avLst/>
              <a:gdLst/>
              <a:ahLst/>
              <a:cxnLst/>
              <a:rect l="l" t="t" r="r" b="b"/>
              <a:pathLst>
                <a:path w="7487" h="7488" extrusionOk="0">
                  <a:moveTo>
                    <a:pt x="3641" y="1"/>
                  </a:moveTo>
                  <a:lnTo>
                    <a:pt x="3232" y="42"/>
                  </a:lnTo>
                  <a:lnTo>
                    <a:pt x="2864" y="124"/>
                  </a:lnTo>
                  <a:lnTo>
                    <a:pt x="2496" y="205"/>
                  </a:lnTo>
                  <a:lnTo>
                    <a:pt x="2168" y="369"/>
                  </a:lnTo>
                  <a:lnTo>
                    <a:pt x="1841" y="533"/>
                  </a:lnTo>
                  <a:lnTo>
                    <a:pt x="1514" y="737"/>
                  </a:lnTo>
                  <a:lnTo>
                    <a:pt x="1227" y="983"/>
                  </a:lnTo>
                  <a:lnTo>
                    <a:pt x="982" y="1228"/>
                  </a:lnTo>
                  <a:lnTo>
                    <a:pt x="777" y="1474"/>
                  </a:lnTo>
                  <a:lnTo>
                    <a:pt x="573" y="1801"/>
                  </a:lnTo>
                  <a:lnTo>
                    <a:pt x="368" y="2087"/>
                  </a:lnTo>
                  <a:lnTo>
                    <a:pt x="246" y="2415"/>
                  </a:lnTo>
                  <a:lnTo>
                    <a:pt x="123" y="2783"/>
                  </a:lnTo>
                  <a:lnTo>
                    <a:pt x="41" y="3151"/>
                  </a:lnTo>
                  <a:lnTo>
                    <a:pt x="0" y="3478"/>
                  </a:lnTo>
                  <a:lnTo>
                    <a:pt x="0" y="3846"/>
                  </a:lnTo>
                  <a:lnTo>
                    <a:pt x="41" y="4255"/>
                  </a:lnTo>
                  <a:lnTo>
                    <a:pt x="123" y="4624"/>
                  </a:lnTo>
                  <a:lnTo>
                    <a:pt x="205" y="4992"/>
                  </a:lnTo>
                  <a:lnTo>
                    <a:pt x="368" y="5319"/>
                  </a:lnTo>
                  <a:lnTo>
                    <a:pt x="532" y="5646"/>
                  </a:lnTo>
                  <a:lnTo>
                    <a:pt x="736" y="5974"/>
                  </a:lnTo>
                  <a:lnTo>
                    <a:pt x="982" y="6260"/>
                  </a:lnTo>
                  <a:lnTo>
                    <a:pt x="1227" y="6505"/>
                  </a:lnTo>
                  <a:lnTo>
                    <a:pt x="1514" y="6710"/>
                  </a:lnTo>
                  <a:lnTo>
                    <a:pt x="1800" y="6915"/>
                  </a:lnTo>
                  <a:lnTo>
                    <a:pt x="2127" y="7119"/>
                  </a:lnTo>
                  <a:lnTo>
                    <a:pt x="2455" y="7242"/>
                  </a:lnTo>
                  <a:lnTo>
                    <a:pt x="2782" y="7365"/>
                  </a:lnTo>
                  <a:lnTo>
                    <a:pt x="3150" y="7446"/>
                  </a:lnTo>
                  <a:lnTo>
                    <a:pt x="3518" y="7487"/>
                  </a:lnTo>
                  <a:lnTo>
                    <a:pt x="3886" y="7487"/>
                  </a:lnTo>
                  <a:lnTo>
                    <a:pt x="4255" y="7446"/>
                  </a:lnTo>
                  <a:lnTo>
                    <a:pt x="4623" y="7365"/>
                  </a:lnTo>
                  <a:lnTo>
                    <a:pt x="4991" y="7283"/>
                  </a:lnTo>
                  <a:lnTo>
                    <a:pt x="5318" y="7119"/>
                  </a:lnTo>
                  <a:lnTo>
                    <a:pt x="5646" y="6955"/>
                  </a:lnTo>
                  <a:lnTo>
                    <a:pt x="5973" y="6751"/>
                  </a:lnTo>
                  <a:lnTo>
                    <a:pt x="6259" y="6505"/>
                  </a:lnTo>
                  <a:lnTo>
                    <a:pt x="6505" y="6260"/>
                  </a:lnTo>
                  <a:lnTo>
                    <a:pt x="6750" y="5974"/>
                  </a:lnTo>
                  <a:lnTo>
                    <a:pt x="6955" y="5687"/>
                  </a:lnTo>
                  <a:lnTo>
                    <a:pt x="7118" y="5360"/>
                  </a:lnTo>
                  <a:lnTo>
                    <a:pt x="7241" y="5033"/>
                  </a:lnTo>
                  <a:lnTo>
                    <a:pt x="7364" y="4705"/>
                  </a:lnTo>
                  <a:lnTo>
                    <a:pt x="7446" y="4337"/>
                  </a:lnTo>
                  <a:lnTo>
                    <a:pt x="7486" y="3969"/>
                  </a:lnTo>
                  <a:lnTo>
                    <a:pt x="7486" y="3601"/>
                  </a:lnTo>
                  <a:lnTo>
                    <a:pt x="7446" y="3233"/>
                  </a:lnTo>
                  <a:lnTo>
                    <a:pt x="7364" y="2865"/>
                  </a:lnTo>
                  <a:lnTo>
                    <a:pt x="7282" y="2496"/>
                  </a:lnTo>
                  <a:lnTo>
                    <a:pt x="7118" y="2169"/>
                  </a:lnTo>
                  <a:lnTo>
                    <a:pt x="6955" y="1842"/>
                  </a:lnTo>
                  <a:lnTo>
                    <a:pt x="6750" y="1515"/>
                  </a:lnTo>
                  <a:lnTo>
                    <a:pt x="6546" y="1228"/>
                  </a:lnTo>
                  <a:lnTo>
                    <a:pt x="6259" y="983"/>
                  </a:lnTo>
                  <a:lnTo>
                    <a:pt x="6014" y="737"/>
                  </a:lnTo>
                  <a:lnTo>
                    <a:pt x="5686" y="533"/>
                  </a:lnTo>
                  <a:lnTo>
                    <a:pt x="5400" y="369"/>
                  </a:lnTo>
                  <a:lnTo>
                    <a:pt x="5073" y="246"/>
                  </a:lnTo>
                  <a:lnTo>
                    <a:pt x="4705" y="124"/>
                  </a:lnTo>
                  <a:lnTo>
                    <a:pt x="4336" y="42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3162100" y="2283225"/>
              <a:ext cx="351825" cy="529775"/>
            </a:xfrm>
            <a:custGeom>
              <a:avLst/>
              <a:gdLst/>
              <a:ahLst/>
              <a:cxnLst/>
              <a:rect l="l" t="t" r="r" b="b"/>
              <a:pathLst>
                <a:path w="14073" h="21191" extrusionOk="0">
                  <a:moveTo>
                    <a:pt x="7077" y="3723"/>
                  </a:moveTo>
                  <a:lnTo>
                    <a:pt x="7364" y="3764"/>
                  </a:lnTo>
                  <a:lnTo>
                    <a:pt x="7609" y="3805"/>
                  </a:lnTo>
                  <a:lnTo>
                    <a:pt x="7896" y="3886"/>
                  </a:lnTo>
                  <a:lnTo>
                    <a:pt x="8141" y="4009"/>
                  </a:lnTo>
                  <a:lnTo>
                    <a:pt x="8386" y="4132"/>
                  </a:lnTo>
                  <a:lnTo>
                    <a:pt x="8591" y="4255"/>
                  </a:lnTo>
                  <a:lnTo>
                    <a:pt x="8796" y="4459"/>
                  </a:lnTo>
                  <a:lnTo>
                    <a:pt x="9000" y="4623"/>
                  </a:lnTo>
                  <a:lnTo>
                    <a:pt x="9164" y="4868"/>
                  </a:lnTo>
                  <a:lnTo>
                    <a:pt x="9327" y="5073"/>
                  </a:lnTo>
                  <a:lnTo>
                    <a:pt x="9450" y="5318"/>
                  </a:lnTo>
                  <a:lnTo>
                    <a:pt x="9532" y="5605"/>
                  </a:lnTo>
                  <a:lnTo>
                    <a:pt x="9614" y="5850"/>
                  </a:lnTo>
                  <a:lnTo>
                    <a:pt x="9696" y="6136"/>
                  </a:lnTo>
                  <a:lnTo>
                    <a:pt x="9696" y="6423"/>
                  </a:lnTo>
                  <a:lnTo>
                    <a:pt x="9696" y="6709"/>
                  </a:lnTo>
                  <a:lnTo>
                    <a:pt x="9696" y="6996"/>
                  </a:lnTo>
                  <a:lnTo>
                    <a:pt x="9614" y="7241"/>
                  </a:lnTo>
                  <a:lnTo>
                    <a:pt x="9532" y="7486"/>
                  </a:lnTo>
                  <a:lnTo>
                    <a:pt x="9409" y="7732"/>
                  </a:lnTo>
                  <a:lnTo>
                    <a:pt x="9286" y="7977"/>
                  </a:lnTo>
                  <a:lnTo>
                    <a:pt x="9164" y="8223"/>
                  </a:lnTo>
                  <a:lnTo>
                    <a:pt x="8959" y="8427"/>
                  </a:lnTo>
                  <a:lnTo>
                    <a:pt x="8796" y="8632"/>
                  </a:lnTo>
                  <a:lnTo>
                    <a:pt x="8550" y="8796"/>
                  </a:lnTo>
                  <a:lnTo>
                    <a:pt x="8346" y="8918"/>
                  </a:lnTo>
                  <a:lnTo>
                    <a:pt x="8100" y="9082"/>
                  </a:lnTo>
                  <a:lnTo>
                    <a:pt x="7814" y="9164"/>
                  </a:lnTo>
                  <a:lnTo>
                    <a:pt x="7568" y="9246"/>
                  </a:lnTo>
                  <a:lnTo>
                    <a:pt x="7282" y="9327"/>
                  </a:lnTo>
                  <a:lnTo>
                    <a:pt x="6709" y="9327"/>
                  </a:lnTo>
                  <a:lnTo>
                    <a:pt x="6423" y="9286"/>
                  </a:lnTo>
                  <a:lnTo>
                    <a:pt x="6177" y="9246"/>
                  </a:lnTo>
                  <a:lnTo>
                    <a:pt x="5932" y="9164"/>
                  </a:lnTo>
                  <a:lnTo>
                    <a:pt x="5686" y="9041"/>
                  </a:lnTo>
                  <a:lnTo>
                    <a:pt x="5441" y="8918"/>
                  </a:lnTo>
                  <a:lnTo>
                    <a:pt x="5196" y="8755"/>
                  </a:lnTo>
                  <a:lnTo>
                    <a:pt x="4991" y="8591"/>
                  </a:lnTo>
                  <a:lnTo>
                    <a:pt x="4827" y="8386"/>
                  </a:lnTo>
                  <a:lnTo>
                    <a:pt x="4623" y="8182"/>
                  </a:lnTo>
                  <a:lnTo>
                    <a:pt x="4500" y="7977"/>
                  </a:lnTo>
                  <a:lnTo>
                    <a:pt x="4336" y="7732"/>
                  </a:lnTo>
                  <a:lnTo>
                    <a:pt x="4255" y="7446"/>
                  </a:lnTo>
                  <a:lnTo>
                    <a:pt x="4173" y="7200"/>
                  </a:lnTo>
                  <a:lnTo>
                    <a:pt x="4091" y="6914"/>
                  </a:lnTo>
                  <a:lnTo>
                    <a:pt x="4091" y="6627"/>
                  </a:lnTo>
                  <a:lnTo>
                    <a:pt x="4091" y="6341"/>
                  </a:lnTo>
                  <a:lnTo>
                    <a:pt x="4132" y="6055"/>
                  </a:lnTo>
                  <a:lnTo>
                    <a:pt x="4173" y="5809"/>
                  </a:lnTo>
                  <a:lnTo>
                    <a:pt x="4255" y="5523"/>
                  </a:lnTo>
                  <a:lnTo>
                    <a:pt x="4377" y="5277"/>
                  </a:lnTo>
                  <a:lnTo>
                    <a:pt x="4500" y="5073"/>
                  </a:lnTo>
                  <a:lnTo>
                    <a:pt x="4664" y="4827"/>
                  </a:lnTo>
                  <a:lnTo>
                    <a:pt x="4827" y="4623"/>
                  </a:lnTo>
                  <a:lnTo>
                    <a:pt x="5032" y="4418"/>
                  </a:lnTo>
                  <a:lnTo>
                    <a:pt x="5236" y="4255"/>
                  </a:lnTo>
                  <a:lnTo>
                    <a:pt x="5441" y="4091"/>
                  </a:lnTo>
                  <a:lnTo>
                    <a:pt x="5686" y="3968"/>
                  </a:lnTo>
                  <a:lnTo>
                    <a:pt x="5973" y="3886"/>
                  </a:lnTo>
                  <a:lnTo>
                    <a:pt x="6259" y="3805"/>
                  </a:lnTo>
                  <a:lnTo>
                    <a:pt x="6505" y="3723"/>
                  </a:lnTo>
                  <a:close/>
                  <a:moveTo>
                    <a:pt x="6791" y="0"/>
                  </a:moveTo>
                  <a:lnTo>
                    <a:pt x="6096" y="82"/>
                  </a:lnTo>
                  <a:lnTo>
                    <a:pt x="5359" y="205"/>
                  </a:lnTo>
                  <a:lnTo>
                    <a:pt x="4664" y="409"/>
                  </a:lnTo>
                  <a:lnTo>
                    <a:pt x="4009" y="655"/>
                  </a:lnTo>
                  <a:lnTo>
                    <a:pt x="3396" y="982"/>
                  </a:lnTo>
                  <a:lnTo>
                    <a:pt x="2823" y="1391"/>
                  </a:lnTo>
                  <a:lnTo>
                    <a:pt x="2291" y="1800"/>
                  </a:lnTo>
                  <a:lnTo>
                    <a:pt x="1841" y="2291"/>
                  </a:lnTo>
                  <a:lnTo>
                    <a:pt x="1391" y="2823"/>
                  </a:lnTo>
                  <a:lnTo>
                    <a:pt x="1023" y="3355"/>
                  </a:lnTo>
                  <a:lnTo>
                    <a:pt x="696" y="3968"/>
                  </a:lnTo>
                  <a:lnTo>
                    <a:pt x="409" y="4582"/>
                  </a:lnTo>
                  <a:lnTo>
                    <a:pt x="205" y="5236"/>
                  </a:lnTo>
                  <a:lnTo>
                    <a:pt x="82" y="5891"/>
                  </a:lnTo>
                  <a:lnTo>
                    <a:pt x="0" y="6586"/>
                  </a:lnTo>
                  <a:lnTo>
                    <a:pt x="0" y="7282"/>
                  </a:lnTo>
                  <a:lnTo>
                    <a:pt x="41" y="7977"/>
                  </a:lnTo>
                  <a:lnTo>
                    <a:pt x="164" y="8714"/>
                  </a:lnTo>
                  <a:lnTo>
                    <a:pt x="286" y="9123"/>
                  </a:lnTo>
                  <a:lnTo>
                    <a:pt x="409" y="9532"/>
                  </a:lnTo>
                  <a:lnTo>
                    <a:pt x="573" y="9900"/>
                  </a:lnTo>
                  <a:lnTo>
                    <a:pt x="777" y="10268"/>
                  </a:lnTo>
                  <a:lnTo>
                    <a:pt x="1186" y="10964"/>
                  </a:lnTo>
                  <a:lnTo>
                    <a:pt x="1677" y="11618"/>
                  </a:lnTo>
                  <a:lnTo>
                    <a:pt x="1759" y="11700"/>
                  </a:lnTo>
                  <a:lnTo>
                    <a:pt x="1841" y="11823"/>
                  </a:lnTo>
                  <a:lnTo>
                    <a:pt x="10432" y="21191"/>
                  </a:lnTo>
                  <a:lnTo>
                    <a:pt x="13827" y="8918"/>
                  </a:lnTo>
                  <a:lnTo>
                    <a:pt x="13827" y="8796"/>
                  </a:lnTo>
                  <a:lnTo>
                    <a:pt x="13868" y="8755"/>
                  </a:lnTo>
                  <a:lnTo>
                    <a:pt x="14032" y="7936"/>
                  </a:lnTo>
                  <a:lnTo>
                    <a:pt x="14073" y="7527"/>
                  </a:lnTo>
                  <a:lnTo>
                    <a:pt x="14073" y="7118"/>
                  </a:lnTo>
                  <a:lnTo>
                    <a:pt x="14073" y="6668"/>
                  </a:lnTo>
                  <a:lnTo>
                    <a:pt x="14032" y="6259"/>
                  </a:lnTo>
                  <a:lnTo>
                    <a:pt x="13950" y="5809"/>
                  </a:lnTo>
                  <a:lnTo>
                    <a:pt x="13868" y="5400"/>
                  </a:lnTo>
                  <a:lnTo>
                    <a:pt x="13664" y="4705"/>
                  </a:lnTo>
                  <a:lnTo>
                    <a:pt x="13418" y="4050"/>
                  </a:lnTo>
                  <a:lnTo>
                    <a:pt x="13091" y="3436"/>
                  </a:lnTo>
                  <a:lnTo>
                    <a:pt x="12682" y="2864"/>
                  </a:lnTo>
                  <a:lnTo>
                    <a:pt x="12273" y="2332"/>
                  </a:lnTo>
                  <a:lnTo>
                    <a:pt x="11782" y="1841"/>
                  </a:lnTo>
                  <a:lnTo>
                    <a:pt x="11250" y="1432"/>
                  </a:lnTo>
                  <a:lnTo>
                    <a:pt x="10718" y="1023"/>
                  </a:lnTo>
                  <a:lnTo>
                    <a:pt x="10105" y="696"/>
                  </a:lnTo>
                  <a:lnTo>
                    <a:pt x="9491" y="450"/>
                  </a:lnTo>
                  <a:lnTo>
                    <a:pt x="8836" y="246"/>
                  </a:lnTo>
                  <a:lnTo>
                    <a:pt x="8182" y="82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2503450" y="2202425"/>
              <a:ext cx="610600" cy="1456375"/>
            </a:xfrm>
            <a:custGeom>
              <a:avLst/>
              <a:gdLst/>
              <a:ahLst/>
              <a:cxnLst/>
              <a:rect l="l" t="t" r="r" b="b"/>
              <a:pathLst>
                <a:path w="24424" h="58255" extrusionOk="0">
                  <a:moveTo>
                    <a:pt x="16692" y="0"/>
                  </a:moveTo>
                  <a:lnTo>
                    <a:pt x="16323" y="41"/>
                  </a:lnTo>
                  <a:lnTo>
                    <a:pt x="16037" y="164"/>
                  </a:lnTo>
                  <a:lnTo>
                    <a:pt x="15710" y="368"/>
                  </a:lnTo>
                  <a:lnTo>
                    <a:pt x="15464" y="614"/>
                  </a:lnTo>
                  <a:lnTo>
                    <a:pt x="15260" y="900"/>
                  </a:lnTo>
                  <a:lnTo>
                    <a:pt x="1" y="30968"/>
                  </a:lnTo>
                  <a:lnTo>
                    <a:pt x="5401" y="35346"/>
                  </a:lnTo>
                  <a:lnTo>
                    <a:pt x="21355" y="58255"/>
                  </a:lnTo>
                  <a:lnTo>
                    <a:pt x="21764" y="57437"/>
                  </a:lnTo>
                  <a:lnTo>
                    <a:pt x="22132" y="56659"/>
                  </a:lnTo>
                  <a:lnTo>
                    <a:pt x="22460" y="55882"/>
                  </a:lnTo>
                  <a:lnTo>
                    <a:pt x="22787" y="55064"/>
                  </a:lnTo>
                  <a:lnTo>
                    <a:pt x="23073" y="54287"/>
                  </a:lnTo>
                  <a:lnTo>
                    <a:pt x="23319" y="53509"/>
                  </a:lnTo>
                  <a:lnTo>
                    <a:pt x="23523" y="52732"/>
                  </a:lnTo>
                  <a:lnTo>
                    <a:pt x="23728" y="51955"/>
                  </a:lnTo>
                  <a:lnTo>
                    <a:pt x="23892" y="51177"/>
                  </a:lnTo>
                  <a:lnTo>
                    <a:pt x="24055" y="50400"/>
                  </a:lnTo>
                  <a:lnTo>
                    <a:pt x="24260" y="48887"/>
                  </a:lnTo>
                  <a:lnTo>
                    <a:pt x="24382" y="47373"/>
                  </a:lnTo>
                  <a:lnTo>
                    <a:pt x="24423" y="45900"/>
                  </a:lnTo>
                  <a:lnTo>
                    <a:pt x="24382" y="44427"/>
                  </a:lnTo>
                  <a:lnTo>
                    <a:pt x="24260" y="42996"/>
                  </a:lnTo>
                  <a:lnTo>
                    <a:pt x="24096" y="41605"/>
                  </a:lnTo>
                  <a:lnTo>
                    <a:pt x="23851" y="40255"/>
                  </a:lnTo>
                  <a:lnTo>
                    <a:pt x="23564" y="38946"/>
                  </a:lnTo>
                  <a:lnTo>
                    <a:pt x="23196" y="37637"/>
                  </a:lnTo>
                  <a:lnTo>
                    <a:pt x="22828" y="36409"/>
                  </a:lnTo>
                  <a:lnTo>
                    <a:pt x="22419" y="35223"/>
                  </a:lnTo>
                  <a:lnTo>
                    <a:pt x="21969" y="34077"/>
                  </a:lnTo>
                  <a:lnTo>
                    <a:pt x="21519" y="33014"/>
                  </a:lnTo>
                  <a:lnTo>
                    <a:pt x="21069" y="31991"/>
                  </a:lnTo>
                  <a:lnTo>
                    <a:pt x="20578" y="31009"/>
                  </a:lnTo>
                  <a:lnTo>
                    <a:pt x="20087" y="30109"/>
                  </a:lnTo>
                  <a:lnTo>
                    <a:pt x="19637" y="29250"/>
                  </a:lnTo>
                  <a:lnTo>
                    <a:pt x="18737" y="27737"/>
                  </a:lnTo>
                  <a:lnTo>
                    <a:pt x="17960" y="26550"/>
                  </a:lnTo>
                  <a:lnTo>
                    <a:pt x="17305" y="25691"/>
                  </a:lnTo>
                  <a:lnTo>
                    <a:pt x="16773" y="24955"/>
                  </a:lnTo>
                  <a:lnTo>
                    <a:pt x="17469" y="23359"/>
                  </a:lnTo>
                  <a:lnTo>
                    <a:pt x="18123" y="21887"/>
                  </a:lnTo>
                  <a:lnTo>
                    <a:pt x="18696" y="20455"/>
                  </a:lnTo>
                  <a:lnTo>
                    <a:pt x="19187" y="19105"/>
                  </a:lnTo>
                  <a:lnTo>
                    <a:pt x="19637" y="17796"/>
                  </a:lnTo>
                  <a:lnTo>
                    <a:pt x="20046" y="16528"/>
                  </a:lnTo>
                  <a:lnTo>
                    <a:pt x="20373" y="15341"/>
                  </a:lnTo>
                  <a:lnTo>
                    <a:pt x="20660" y="14196"/>
                  </a:lnTo>
                  <a:lnTo>
                    <a:pt x="20905" y="13132"/>
                  </a:lnTo>
                  <a:lnTo>
                    <a:pt x="21110" y="12109"/>
                  </a:lnTo>
                  <a:lnTo>
                    <a:pt x="21232" y="11128"/>
                  </a:lnTo>
                  <a:lnTo>
                    <a:pt x="21355" y="10187"/>
                  </a:lnTo>
                  <a:lnTo>
                    <a:pt x="21396" y="9328"/>
                  </a:lnTo>
                  <a:lnTo>
                    <a:pt x="21437" y="8509"/>
                  </a:lnTo>
                  <a:lnTo>
                    <a:pt x="21396" y="7732"/>
                  </a:lnTo>
                  <a:lnTo>
                    <a:pt x="21355" y="6996"/>
                  </a:lnTo>
                  <a:lnTo>
                    <a:pt x="21273" y="6300"/>
                  </a:lnTo>
                  <a:lnTo>
                    <a:pt x="21151" y="5646"/>
                  </a:lnTo>
                  <a:lnTo>
                    <a:pt x="21028" y="5032"/>
                  </a:lnTo>
                  <a:lnTo>
                    <a:pt x="20864" y="4500"/>
                  </a:lnTo>
                  <a:lnTo>
                    <a:pt x="20660" y="3968"/>
                  </a:lnTo>
                  <a:lnTo>
                    <a:pt x="20455" y="3478"/>
                  </a:lnTo>
                  <a:lnTo>
                    <a:pt x="20210" y="2987"/>
                  </a:lnTo>
                  <a:lnTo>
                    <a:pt x="19964" y="2578"/>
                  </a:lnTo>
                  <a:lnTo>
                    <a:pt x="19719" y="2209"/>
                  </a:lnTo>
                  <a:lnTo>
                    <a:pt x="19432" y="1841"/>
                  </a:lnTo>
                  <a:lnTo>
                    <a:pt x="19146" y="1514"/>
                  </a:lnTo>
                  <a:lnTo>
                    <a:pt x="18860" y="1228"/>
                  </a:lnTo>
                  <a:lnTo>
                    <a:pt x="18287" y="696"/>
                  </a:lnTo>
                  <a:lnTo>
                    <a:pt x="17673" y="287"/>
                  </a:lnTo>
                  <a:lnTo>
                    <a:pt x="17346" y="12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9DD840F-EFF3-4D04-99DF-5468A8AC1D3E}"/>
              </a:ext>
            </a:extLst>
          </p:cNvPr>
          <p:cNvSpPr txBox="1"/>
          <p:nvPr/>
        </p:nvSpPr>
        <p:spPr>
          <a:xfrm>
            <a:off x="2366612" y="2698274"/>
            <a:ext cx="465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-apple-system"/>
                <a:sym typeface="Roboto"/>
              </a:rPr>
              <a:t>Business Problem: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F"/>
                </a:solidFill>
                <a:latin typeface="-apple-system"/>
                <a:sym typeface="Roboto"/>
              </a:rPr>
              <a:t>Predect the trip duration time that depends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F"/>
                </a:solidFill>
                <a:latin typeface="-apple-system"/>
                <a:sym typeface="Roboto"/>
              </a:rPr>
              <a:t>on specific features extracted from the dataset.</a:t>
            </a:r>
          </a:p>
        </p:txBody>
      </p:sp>
      <p:sp>
        <p:nvSpPr>
          <p:cNvPr id="22" name="Google Shape;174;p15">
            <a:extLst>
              <a:ext uri="{FF2B5EF4-FFF2-40B4-BE49-F238E27FC236}">
                <a16:creationId xmlns:a16="http://schemas.microsoft.com/office/drawing/2014/main" id="{A241DED6-74F5-4D1D-B999-6198A356A29E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48;p15">
            <a:extLst>
              <a:ext uri="{FF2B5EF4-FFF2-40B4-BE49-F238E27FC236}">
                <a16:creationId xmlns:a16="http://schemas.microsoft.com/office/drawing/2014/main" id="{9F063D0E-C6E1-47F9-9117-99F1738CDC9A}"/>
              </a:ext>
            </a:extLst>
          </p:cNvPr>
          <p:cNvGrpSpPr/>
          <p:nvPr/>
        </p:nvGrpSpPr>
        <p:grpSpPr>
          <a:xfrm>
            <a:off x="6494026" y="4512590"/>
            <a:ext cx="1280223" cy="548973"/>
            <a:chOff x="1474600" y="238125"/>
            <a:chExt cx="4680725" cy="1829000"/>
          </a:xfrm>
        </p:grpSpPr>
        <p:sp>
          <p:nvSpPr>
            <p:cNvPr id="24" name="Google Shape;49;p15">
              <a:extLst>
                <a:ext uri="{FF2B5EF4-FFF2-40B4-BE49-F238E27FC236}">
                  <a16:creationId xmlns:a16="http://schemas.microsoft.com/office/drawing/2014/main" id="{AA164847-F6DF-481A-A3FB-471DB947BE5B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;p15">
              <a:extLst>
                <a:ext uri="{FF2B5EF4-FFF2-40B4-BE49-F238E27FC236}">
                  <a16:creationId xmlns:a16="http://schemas.microsoft.com/office/drawing/2014/main" id="{39DAB7D0-F54B-453A-B849-63B549C31E51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;p15">
              <a:extLst>
                <a:ext uri="{FF2B5EF4-FFF2-40B4-BE49-F238E27FC236}">
                  <a16:creationId xmlns:a16="http://schemas.microsoft.com/office/drawing/2014/main" id="{C02A27EF-51A6-4634-A067-2A7D8A18CFA1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;p15">
              <a:extLst>
                <a:ext uri="{FF2B5EF4-FFF2-40B4-BE49-F238E27FC236}">
                  <a16:creationId xmlns:a16="http://schemas.microsoft.com/office/drawing/2014/main" id="{17B21C86-B9CB-4119-BDA3-4896447E46A7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;p15">
              <a:extLst>
                <a:ext uri="{FF2B5EF4-FFF2-40B4-BE49-F238E27FC236}">
                  <a16:creationId xmlns:a16="http://schemas.microsoft.com/office/drawing/2014/main" id="{DE6F42DA-C215-47D3-8463-60D29C7CB11A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;p15">
              <a:extLst>
                <a:ext uri="{FF2B5EF4-FFF2-40B4-BE49-F238E27FC236}">
                  <a16:creationId xmlns:a16="http://schemas.microsoft.com/office/drawing/2014/main" id="{E64FC965-46D8-4AAE-8573-A0A0E487392B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;p15">
              <a:extLst>
                <a:ext uri="{FF2B5EF4-FFF2-40B4-BE49-F238E27FC236}">
                  <a16:creationId xmlns:a16="http://schemas.microsoft.com/office/drawing/2014/main" id="{E8F62FB2-BF48-4246-A0D3-80212E0526B2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;p15">
              <a:extLst>
                <a:ext uri="{FF2B5EF4-FFF2-40B4-BE49-F238E27FC236}">
                  <a16:creationId xmlns:a16="http://schemas.microsoft.com/office/drawing/2014/main" id="{C0636152-9722-43A8-BF01-1A6E25224F73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;p15">
              <a:extLst>
                <a:ext uri="{FF2B5EF4-FFF2-40B4-BE49-F238E27FC236}">
                  <a16:creationId xmlns:a16="http://schemas.microsoft.com/office/drawing/2014/main" id="{B56F9AE6-B0FC-44A9-AC10-CBA2AAF1A209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;p15">
              <a:extLst>
                <a:ext uri="{FF2B5EF4-FFF2-40B4-BE49-F238E27FC236}">
                  <a16:creationId xmlns:a16="http://schemas.microsoft.com/office/drawing/2014/main" id="{93094535-6214-4D84-BE05-81C08F908F22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;p15">
              <a:extLst>
                <a:ext uri="{FF2B5EF4-FFF2-40B4-BE49-F238E27FC236}">
                  <a16:creationId xmlns:a16="http://schemas.microsoft.com/office/drawing/2014/main" id="{A72B495A-59EF-4AC4-9B34-1B9754B5C4EC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;p15">
              <a:extLst>
                <a:ext uri="{FF2B5EF4-FFF2-40B4-BE49-F238E27FC236}">
                  <a16:creationId xmlns:a16="http://schemas.microsoft.com/office/drawing/2014/main" id="{0E31DDAE-0A1B-40F1-99E4-B6FCFAEBB1D8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;p15">
              <a:extLst>
                <a:ext uri="{FF2B5EF4-FFF2-40B4-BE49-F238E27FC236}">
                  <a16:creationId xmlns:a16="http://schemas.microsoft.com/office/drawing/2014/main" id="{1007302D-7233-4384-9529-C242A9F32264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;p15">
              <a:extLst>
                <a:ext uri="{FF2B5EF4-FFF2-40B4-BE49-F238E27FC236}">
                  <a16:creationId xmlns:a16="http://schemas.microsoft.com/office/drawing/2014/main" id="{27BE8246-7D6D-4877-8146-750E7C9F3D5C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;p15">
              <a:extLst>
                <a:ext uri="{FF2B5EF4-FFF2-40B4-BE49-F238E27FC236}">
                  <a16:creationId xmlns:a16="http://schemas.microsoft.com/office/drawing/2014/main" id="{04E49C2C-B88A-45EF-A4EA-816B95707153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;p15">
              <a:extLst>
                <a:ext uri="{FF2B5EF4-FFF2-40B4-BE49-F238E27FC236}">
                  <a16:creationId xmlns:a16="http://schemas.microsoft.com/office/drawing/2014/main" id="{63F3CC4D-B681-4D79-A914-3412403EDEF5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;p15">
              <a:extLst>
                <a:ext uri="{FF2B5EF4-FFF2-40B4-BE49-F238E27FC236}">
                  <a16:creationId xmlns:a16="http://schemas.microsoft.com/office/drawing/2014/main" id="{F74820F9-3D35-4122-9C24-CB77093B8F1C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;p15">
              <a:extLst>
                <a:ext uri="{FF2B5EF4-FFF2-40B4-BE49-F238E27FC236}">
                  <a16:creationId xmlns:a16="http://schemas.microsoft.com/office/drawing/2014/main" id="{BCC4BD91-FC9F-4FA1-A3CE-85C0997FBD45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;p15">
              <a:extLst>
                <a:ext uri="{FF2B5EF4-FFF2-40B4-BE49-F238E27FC236}">
                  <a16:creationId xmlns:a16="http://schemas.microsoft.com/office/drawing/2014/main" id="{DC6C7CCF-C2FC-4EB7-8AEE-3F64A4B787E4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;p15">
              <a:extLst>
                <a:ext uri="{FF2B5EF4-FFF2-40B4-BE49-F238E27FC236}">
                  <a16:creationId xmlns:a16="http://schemas.microsoft.com/office/drawing/2014/main" id="{879C37E8-9E82-4A69-9CFD-D253FB85A744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;p15">
              <a:extLst>
                <a:ext uri="{FF2B5EF4-FFF2-40B4-BE49-F238E27FC236}">
                  <a16:creationId xmlns:a16="http://schemas.microsoft.com/office/drawing/2014/main" id="{652ECA71-BBD8-4F05-A255-6075ED129C12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;p15">
              <a:extLst>
                <a:ext uri="{FF2B5EF4-FFF2-40B4-BE49-F238E27FC236}">
                  <a16:creationId xmlns:a16="http://schemas.microsoft.com/office/drawing/2014/main" id="{E9255817-9E5C-4CAE-B455-BBFE930AC4B1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;p15">
              <a:extLst>
                <a:ext uri="{FF2B5EF4-FFF2-40B4-BE49-F238E27FC236}">
                  <a16:creationId xmlns:a16="http://schemas.microsoft.com/office/drawing/2014/main" id="{24612E42-99FE-4EB2-BBC0-FCBCDA982897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;p15">
              <a:extLst>
                <a:ext uri="{FF2B5EF4-FFF2-40B4-BE49-F238E27FC236}">
                  <a16:creationId xmlns:a16="http://schemas.microsoft.com/office/drawing/2014/main" id="{1B40B44C-7E4F-4F5C-A865-A2A5446D0C06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;p15">
              <a:extLst>
                <a:ext uri="{FF2B5EF4-FFF2-40B4-BE49-F238E27FC236}">
                  <a16:creationId xmlns:a16="http://schemas.microsoft.com/office/drawing/2014/main" id="{DF1B6299-DB07-435C-9894-D1F315DCFF32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;p15">
              <a:extLst>
                <a:ext uri="{FF2B5EF4-FFF2-40B4-BE49-F238E27FC236}">
                  <a16:creationId xmlns:a16="http://schemas.microsoft.com/office/drawing/2014/main" id="{2AFEF88C-FAA6-475A-8CF5-53B67BD63C9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;p15">
              <a:extLst>
                <a:ext uri="{FF2B5EF4-FFF2-40B4-BE49-F238E27FC236}">
                  <a16:creationId xmlns:a16="http://schemas.microsoft.com/office/drawing/2014/main" id="{48068756-0349-460E-830E-B837ABE94DB1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;p15">
              <a:extLst>
                <a:ext uri="{FF2B5EF4-FFF2-40B4-BE49-F238E27FC236}">
                  <a16:creationId xmlns:a16="http://schemas.microsoft.com/office/drawing/2014/main" id="{2388D91C-1D68-46AF-B68E-1B07852B13F3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;p15">
              <a:extLst>
                <a:ext uri="{FF2B5EF4-FFF2-40B4-BE49-F238E27FC236}">
                  <a16:creationId xmlns:a16="http://schemas.microsoft.com/office/drawing/2014/main" id="{C341B865-504A-481A-AC14-44864A9E2DFA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;p15">
              <a:extLst>
                <a:ext uri="{FF2B5EF4-FFF2-40B4-BE49-F238E27FC236}">
                  <a16:creationId xmlns:a16="http://schemas.microsoft.com/office/drawing/2014/main" id="{97689FCF-7792-4E8D-86A8-D7B60BF7CF9C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;p15">
              <a:extLst>
                <a:ext uri="{FF2B5EF4-FFF2-40B4-BE49-F238E27FC236}">
                  <a16:creationId xmlns:a16="http://schemas.microsoft.com/office/drawing/2014/main" id="{2C2B6904-D03C-4045-AC45-6C4D121C118F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;p15">
              <a:extLst>
                <a:ext uri="{FF2B5EF4-FFF2-40B4-BE49-F238E27FC236}">
                  <a16:creationId xmlns:a16="http://schemas.microsoft.com/office/drawing/2014/main" id="{684F3129-8769-4939-9B57-A2D2ABC8CC7D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;p15">
              <a:extLst>
                <a:ext uri="{FF2B5EF4-FFF2-40B4-BE49-F238E27FC236}">
                  <a16:creationId xmlns:a16="http://schemas.microsoft.com/office/drawing/2014/main" id="{A038218C-410F-4E5E-B9A4-7CA89525E0AE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;p15">
              <a:extLst>
                <a:ext uri="{FF2B5EF4-FFF2-40B4-BE49-F238E27FC236}">
                  <a16:creationId xmlns:a16="http://schemas.microsoft.com/office/drawing/2014/main" id="{2D8BB51A-EEEC-4F0B-9814-522216B6D3F1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;p15">
              <a:extLst>
                <a:ext uri="{FF2B5EF4-FFF2-40B4-BE49-F238E27FC236}">
                  <a16:creationId xmlns:a16="http://schemas.microsoft.com/office/drawing/2014/main" id="{27CE6850-C124-4AAE-A6A1-5D861253C19C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;p15">
              <a:extLst>
                <a:ext uri="{FF2B5EF4-FFF2-40B4-BE49-F238E27FC236}">
                  <a16:creationId xmlns:a16="http://schemas.microsoft.com/office/drawing/2014/main" id="{3BF43541-3B8F-485C-B779-192A7C432739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5;p15">
              <a:extLst>
                <a:ext uri="{FF2B5EF4-FFF2-40B4-BE49-F238E27FC236}">
                  <a16:creationId xmlns:a16="http://schemas.microsoft.com/office/drawing/2014/main" id="{9AA49903-86EF-4177-B2AC-57B78518EF99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;p15">
              <a:extLst>
                <a:ext uri="{FF2B5EF4-FFF2-40B4-BE49-F238E27FC236}">
                  <a16:creationId xmlns:a16="http://schemas.microsoft.com/office/drawing/2014/main" id="{B271A95B-648A-4B83-A0E0-E1E93E3000F6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7;p15">
              <a:extLst>
                <a:ext uri="{FF2B5EF4-FFF2-40B4-BE49-F238E27FC236}">
                  <a16:creationId xmlns:a16="http://schemas.microsoft.com/office/drawing/2014/main" id="{E204D11B-428E-460B-ABDB-A8D19EBC618F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;p15">
              <a:extLst>
                <a:ext uri="{FF2B5EF4-FFF2-40B4-BE49-F238E27FC236}">
                  <a16:creationId xmlns:a16="http://schemas.microsoft.com/office/drawing/2014/main" id="{2215BA64-3458-4E61-914E-0B3D11ED4BD3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9;p15">
              <a:extLst>
                <a:ext uri="{FF2B5EF4-FFF2-40B4-BE49-F238E27FC236}">
                  <a16:creationId xmlns:a16="http://schemas.microsoft.com/office/drawing/2014/main" id="{9219919A-967E-4DD8-AC07-FB01C23452B4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;p15">
              <a:extLst>
                <a:ext uri="{FF2B5EF4-FFF2-40B4-BE49-F238E27FC236}">
                  <a16:creationId xmlns:a16="http://schemas.microsoft.com/office/drawing/2014/main" id="{20A0DE9D-4866-4F18-8E76-0B597D8EFBF9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;p15">
              <a:extLst>
                <a:ext uri="{FF2B5EF4-FFF2-40B4-BE49-F238E27FC236}">
                  <a16:creationId xmlns:a16="http://schemas.microsoft.com/office/drawing/2014/main" id="{E2A19CB4-32D3-4F80-BBBE-66D594FEA5B2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;p15">
              <a:extLst>
                <a:ext uri="{FF2B5EF4-FFF2-40B4-BE49-F238E27FC236}">
                  <a16:creationId xmlns:a16="http://schemas.microsoft.com/office/drawing/2014/main" id="{98014717-920B-4A93-9F74-45702872E304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;p15">
              <a:extLst>
                <a:ext uri="{FF2B5EF4-FFF2-40B4-BE49-F238E27FC236}">
                  <a16:creationId xmlns:a16="http://schemas.microsoft.com/office/drawing/2014/main" id="{41A67345-F6DD-4514-B286-21D75AF223D9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4;p15">
              <a:extLst>
                <a:ext uri="{FF2B5EF4-FFF2-40B4-BE49-F238E27FC236}">
                  <a16:creationId xmlns:a16="http://schemas.microsoft.com/office/drawing/2014/main" id="{ECA207FD-5031-4334-A8F1-EE0C88D38DD6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;p15">
              <a:extLst>
                <a:ext uri="{FF2B5EF4-FFF2-40B4-BE49-F238E27FC236}">
                  <a16:creationId xmlns:a16="http://schemas.microsoft.com/office/drawing/2014/main" id="{D766C604-D14D-4B6C-81A0-9058321ECB96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;p15">
              <a:extLst>
                <a:ext uri="{FF2B5EF4-FFF2-40B4-BE49-F238E27FC236}">
                  <a16:creationId xmlns:a16="http://schemas.microsoft.com/office/drawing/2014/main" id="{C0AE55B0-61C3-4AF3-8A16-FB6DFE436F02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7;p15">
              <a:extLst>
                <a:ext uri="{FF2B5EF4-FFF2-40B4-BE49-F238E27FC236}">
                  <a16:creationId xmlns:a16="http://schemas.microsoft.com/office/drawing/2014/main" id="{32175856-E588-479D-AB7E-51E8F5BF4E9B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8;p15">
              <a:extLst>
                <a:ext uri="{FF2B5EF4-FFF2-40B4-BE49-F238E27FC236}">
                  <a16:creationId xmlns:a16="http://schemas.microsoft.com/office/drawing/2014/main" id="{7267F27D-85A3-4A1F-928C-96C86E326714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9;p15">
              <a:extLst>
                <a:ext uri="{FF2B5EF4-FFF2-40B4-BE49-F238E27FC236}">
                  <a16:creationId xmlns:a16="http://schemas.microsoft.com/office/drawing/2014/main" id="{8E4E5F4F-2094-4790-B290-43BF49619270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0;p15">
              <a:extLst>
                <a:ext uri="{FF2B5EF4-FFF2-40B4-BE49-F238E27FC236}">
                  <a16:creationId xmlns:a16="http://schemas.microsoft.com/office/drawing/2014/main" id="{4E3EEBF4-6A69-497A-8DE9-AF28B5DD9178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1;p15">
              <a:extLst>
                <a:ext uri="{FF2B5EF4-FFF2-40B4-BE49-F238E27FC236}">
                  <a16:creationId xmlns:a16="http://schemas.microsoft.com/office/drawing/2014/main" id="{0901D036-9D0C-4D4C-AFED-70E295629669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;p15">
              <a:extLst>
                <a:ext uri="{FF2B5EF4-FFF2-40B4-BE49-F238E27FC236}">
                  <a16:creationId xmlns:a16="http://schemas.microsoft.com/office/drawing/2014/main" id="{DE4AB68C-1CCC-4976-BA7A-EE1FDD3E6D29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;p15">
              <a:extLst>
                <a:ext uri="{FF2B5EF4-FFF2-40B4-BE49-F238E27FC236}">
                  <a16:creationId xmlns:a16="http://schemas.microsoft.com/office/drawing/2014/main" id="{3C19B456-99B9-4606-B947-F093DDB78491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;p15">
              <a:extLst>
                <a:ext uri="{FF2B5EF4-FFF2-40B4-BE49-F238E27FC236}">
                  <a16:creationId xmlns:a16="http://schemas.microsoft.com/office/drawing/2014/main" id="{D39FE7B5-C660-4857-945F-7ADD67CA640D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;p15">
              <a:extLst>
                <a:ext uri="{FF2B5EF4-FFF2-40B4-BE49-F238E27FC236}">
                  <a16:creationId xmlns:a16="http://schemas.microsoft.com/office/drawing/2014/main" id="{539B6368-0FAE-4CC3-BB2A-9E26A383BB8F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;p15">
              <a:extLst>
                <a:ext uri="{FF2B5EF4-FFF2-40B4-BE49-F238E27FC236}">
                  <a16:creationId xmlns:a16="http://schemas.microsoft.com/office/drawing/2014/main" id="{FCC7E038-3BA0-4E7E-803C-843170B12C27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;p15">
              <a:extLst>
                <a:ext uri="{FF2B5EF4-FFF2-40B4-BE49-F238E27FC236}">
                  <a16:creationId xmlns:a16="http://schemas.microsoft.com/office/drawing/2014/main" id="{2D293E1C-5D28-4664-8861-BDE4CF76565D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8;p15">
              <a:extLst>
                <a:ext uri="{FF2B5EF4-FFF2-40B4-BE49-F238E27FC236}">
                  <a16:creationId xmlns:a16="http://schemas.microsoft.com/office/drawing/2014/main" id="{81D5156C-5BA5-4D60-91F6-D4F107FFAA72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;p15">
              <a:extLst>
                <a:ext uri="{FF2B5EF4-FFF2-40B4-BE49-F238E27FC236}">
                  <a16:creationId xmlns:a16="http://schemas.microsoft.com/office/drawing/2014/main" id="{6A1CCAA4-E61D-4AE3-A6C7-BF2ADC0D5BF5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;p15">
              <a:extLst>
                <a:ext uri="{FF2B5EF4-FFF2-40B4-BE49-F238E27FC236}">
                  <a16:creationId xmlns:a16="http://schemas.microsoft.com/office/drawing/2014/main" id="{0BDF709D-8A3E-4980-9840-3228B8DD04A3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;p15">
              <a:extLst>
                <a:ext uri="{FF2B5EF4-FFF2-40B4-BE49-F238E27FC236}">
                  <a16:creationId xmlns:a16="http://schemas.microsoft.com/office/drawing/2014/main" id="{51EFDFC4-4468-4C17-A90E-93C3D4FEC1D3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2;p15">
              <a:extLst>
                <a:ext uri="{FF2B5EF4-FFF2-40B4-BE49-F238E27FC236}">
                  <a16:creationId xmlns:a16="http://schemas.microsoft.com/office/drawing/2014/main" id="{F70898CF-C7BF-4D50-BAAE-6B212DE5D764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3;p15">
              <a:extLst>
                <a:ext uri="{FF2B5EF4-FFF2-40B4-BE49-F238E27FC236}">
                  <a16:creationId xmlns:a16="http://schemas.microsoft.com/office/drawing/2014/main" id="{7DD62C86-114F-4E25-B331-EF5C52DD7022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4;p15">
              <a:extLst>
                <a:ext uri="{FF2B5EF4-FFF2-40B4-BE49-F238E27FC236}">
                  <a16:creationId xmlns:a16="http://schemas.microsoft.com/office/drawing/2014/main" id="{A966B50A-E478-4BC9-996C-7DE9474B31BA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5;p15">
              <a:extLst>
                <a:ext uri="{FF2B5EF4-FFF2-40B4-BE49-F238E27FC236}">
                  <a16:creationId xmlns:a16="http://schemas.microsoft.com/office/drawing/2014/main" id="{CAA3CE72-1CF0-4BC1-A4FE-E508608F2C28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6;p15">
              <a:extLst>
                <a:ext uri="{FF2B5EF4-FFF2-40B4-BE49-F238E27FC236}">
                  <a16:creationId xmlns:a16="http://schemas.microsoft.com/office/drawing/2014/main" id="{DA134C6A-ACCF-4CD3-8535-20B404965876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;p15">
              <a:extLst>
                <a:ext uri="{FF2B5EF4-FFF2-40B4-BE49-F238E27FC236}">
                  <a16:creationId xmlns:a16="http://schemas.microsoft.com/office/drawing/2014/main" id="{121DD487-3A7D-4F5D-863D-32B0FF509AA9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8;p15">
              <a:extLst>
                <a:ext uri="{FF2B5EF4-FFF2-40B4-BE49-F238E27FC236}">
                  <a16:creationId xmlns:a16="http://schemas.microsoft.com/office/drawing/2014/main" id="{D968D7B9-7E62-49FE-80B5-360D5C2B37C8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;p15">
              <a:extLst>
                <a:ext uri="{FF2B5EF4-FFF2-40B4-BE49-F238E27FC236}">
                  <a16:creationId xmlns:a16="http://schemas.microsoft.com/office/drawing/2014/main" id="{18C8F49D-DCF3-4B02-A93A-89698321AE0D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;p15">
              <a:extLst>
                <a:ext uri="{FF2B5EF4-FFF2-40B4-BE49-F238E27FC236}">
                  <a16:creationId xmlns:a16="http://schemas.microsoft.com/office/drawing/2014/main" id="{63CEF1E8-F8F5-49C5-B003-C461AB3A735B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;p15">
              <a:extLst>
                <a:ext uri="{FF2B5EF4-FFF2-40B4-BE49-F238E27FC236}">
                  <a16:creationId xmlns:a16="http://schemas.microsoft.com/office/drawing/2014/main" id="{143E61C8-1BCC-4D03-A7BD-A8A2A6500C08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;p15">
              <a:extLst>
                <a:ext uri="{FF2B5EF4-FFF2-40B4-BE49-F238E27FC236}">
                  <a16:creationId xmlns:a16="http://schemas.microsoft.com/office/drawing/2014/main" id="{EECE5878-231B-440A-A7A7-143172942168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;p15">
              <a:extLst>
                <a:ext uri="{FF2B5EF4-FFF2-40B4-BE49-F238E27FC236}">
                  <a16:creationId xmlns:a16="http://schemas.microsoft.com/office/drawing/2014/main" id="{3682B763-22FC-401F-A644-D9E1BC5686B6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4;p15">
              <a:extLst>
                <a:ext uri="{FF2B5EF4-FFF2-40B4-BE49-F238E27FC236}">
                  <a16:creationId xmlns:a16="http://schemas.microsoft.com/office/drawing/2014/main" id="{853F452F-9A08-456F-BD85-ACA2E6967701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5;p15">
              <a:extLst>
                <a:ext uri="{FF2B5EF4-FFF2-40B4-BE49-F238E27FC236}">
                  <a16:creationId xmlns:a16="http://schemas.microsoft.com/office/drawing/2014/main" id="{8C2F1222-0E53-4997-BC86-F8940826F8BC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;p15">
              <a:extLst>
                <a:ext uri="{FF2B5EF4-FFF2-40B4-BE49-F238E27FC236}">
                  <a16:creationId xmlns:a16="http://schemas.microsoft.com/office/drawing/2014/main" id="{5FED7CBF-2C7C-4CE8-8DB2-29FB9EBDD6B9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7;p15">
              <a:extLst>
                <a:ext uri="{FF2B5EF4-FFF2-40B4-BE49-F238E27FC236}">
                  <a16:creationId xmlns:a16="http://schemas.microsoft.com/office/drawing/2014/main" id="{4F07D235-90A4-4A88-AF5B-C8B4E6BC7196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;p15">
              <a:extLst>
                <a:ext uri="{FF2B5EF4-FFF2-40B4-BE49-F238E27FC236}">
                  <a16:creationId xmlns:a16="http://schemas.microsoft.com/office/drawing/2014/main" id="{9718B1E0-C2B6-4098-BCD1-EFC34D955C84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;p15">
              <a:extLst>
                <a:ext uri="{FF2B5EF4-FFF2-40B4-BE49-F238E27FC236}">
                  <a16:creationId xmlns:a16="http://schemas.microsoft.com/office/drawing/2014/main" id="{5AE27BD4-0EB8-4D52-B7F0-7F4B64850CEB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;p15">
              <a:extLst>
                <a:ext uri="{FF2B5EF4-FFF2-40B4-BE49-F238E27FC236}">
                  <a16:creationId xmlns:a16="http://schemas.microsoft.com/office/drawing/2014/main" id="{9FED8CCE-284A-468F-8F63-52D59E46E924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;p15">
              <a:extLst>
                <a:ext uri="{FF2B5EF4-FFF2-40B4-BE49-F238E27FC236}">
                  <a16:creationId xmlns:a16="http://schemas.microsoft.com/office/drawing/2014/main" id="{34B32638-B178-46C1-A14C-672957D10983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2;p15">
              <a:extLst>
                <a:ext uri="{FF2B5EF4-FFF2-40B4-BE49-F238E27FC236}">
                  <a16:creationId xmlns:a16="http://schemas.microsoft.com/office/drawing/2014/main" id="{6731E096-AC48-4920-8616-D5697DED7AB3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;p15">
              <a:extLst>
                <a:ext uri="{FF2B5EF4-FFF2-40B4-BE49-F238E27FC236}">
                  <a16:creationId xmlns:a16="http://schemas.microsoft.com/office/drawing/2014/main" id="{E4C45297-6898-4AA5-A5AD-0CC30B737417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4;p15">
              <a:extLst>
                <a:ext uri="{FF2B5EF4-FFF2-40B4-BE49-F238E27FC236}">
                  <a16:creationId xmlns:a16="http://schemas.microsoft.com/office/drawing/2014/main" id="{A4920621-6AB2-4CDA-9236-74A44BBD3A37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;p15">
              <a:extLst>
                <a:ext uri="{FF2B5EF4-FFF2-40B4-BE49-F238E27FC236}">
                  <a16:creationId xmlns:a16="http://schemas.microsoft.com/office/drawing/2014/main" id="{9EB67BEA-EBB1-4B6F-BA7E-B404524C4C60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;p15">
              <a:extLst>
                <a:ext uri="{FF2B5EF4-FFF2-40B4-BE49-F238E27FC236}">
                  <a16:creationId xmlns:a16="http://schemas.microsoft.com/office/drawing/2014/main" id="{18FC5321-F4B0-4C26-92D3-1B5B92FDCBD1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;p15">
              <a:extLst>
                <a:ext uri="{FF2B5EF4-FFF2-40B4-BE49-F238E27FC236}">
                  <a16:creationId xmlns:a16="http://schemas.microsoft.com/office/drawing/2014/main" id="{EBE7D66C-2B80-4CBA-82EB-FAE644D433CB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8;p15">
              <a:extLst>
                <a:ext uri="{FF2B5EF4-FFF2-40B4-BE49-F238E27FC236}">
                  <a16:creationId xmlns:a16="http://schemas.microsoft.com/office/drawing/2014/main" id="{EF4896FC-A8F3-4556-8BEA-FD977505C21E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;p15">
              <a:extLst>
                <a:ext uri="{FF2B5EF4-FFF2-40B4-BE49-F238E27FC236}">
                  <a16:creationId xmlns:a16="http://schemas.microsoft.com/office/drawing/2014/main" id="{600D81C7-2A93-44B7-B4CB-8CC5E83995BD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0;p15">
              <a:extLst>
                <a:ext uri="{FF2B5EF4-FFF2-40B4-BE49-F238E27FC236}">
                  <a16:creationId xmlns:a16="http://schemas.microsoft.com/office/drawing/2014/main" id="{2FD8FDE2-C170-4F63-A448-058ADA47D558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1;p15">
              <a:extLst>
                <a:ext uri="{FF2B5EF4-FFF2-40B4-BE49-F238E27FC236}">
                  <a16:creationId xmlns:a16="http://schemas.microsoft.com/office/drawing/2014/main" id="{152A3E2D-DEE9-4616-89D9-76779194A2C9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2;p15">
              <a:extLst>
                <a:ext uri="{FF2B5EF4-FFF2-40B4-BE49-F238E27FC236}">
                  <a16:creationId xmlns:a16="http://schemas.microsoft.com/office/drawing/2014/main" id="{F0D6E7E2-0693-46BA-B7BB-5A13F026413A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3;p15">
              <a:extLst>
                <a:ext uri="{FF2B5EF4-FFF2-40B4-BE49-F238E27FC236}">
                  <a16:creationId xmlns:a16="http://schemas.microsoft.com/office/drawing/2014/main" id="{55E98911-F010-4084-B97E-D5B84DF84FAF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4;p15">
              <a:extLst>
                <a:ext uri="{FF2B5EF4-FFF2-40B4-BE49-F238E27FC236}">
                  <a16:creationId xmlns:a16="http://schemas.microsoft.com/office/drawing/2014/main" id="{E6C1C767-4128-425D-9EBA-37C43E27B553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5;p15">
              <a:extLst>
                <a:ext uri="{FF2B5EF4-FFF2-40B4-BE49-F238E27FC236}">
                  <a16:creationId xmlns:a16="http://schemas.microsoft.com/office/drawing/2014/main" id="{FB7B2479-E0CC-4B4B-AF0B-4A82262B28B6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;p15">
              <a:extLst>
                <a:ext uri="{FF2B5EF4-FFF2-40B4-BE49-F238E27FC236}">
                  <a16:creationId xmlns:a16="http://schemas.microsoft.com/office/drawing/2014/main" id="{084EC723-625D-479D-9C9B-8508B1179BEF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7;p15">
              <a:extLst>
                <a:ext uri="{FF2B5EF4-FFF2-40B4-BE49-F238E27FC236}">
                  <a16:creationId xmlns:a16="http://schemas.microsoft.com/office/drawing/2014/main" id="{43F50C6C-3178-4BAD-9E4C-3ED3C26D22C2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8;p15">
              <a:extLst>
                <a:ext uri="{FF2B5EF4-FFF2-40B4-BE49-F238E27FC236}">
                  <a16:creationId xmlns:a16="http://schemas.microsoft.com/office/drawing/2014/main" id="{9FB12FAF-8478-4ED5-903C-8A78F4CDB9A1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9;p15">
              <a:extLst>
                <a:ext uri="{FF2B5EF4-FFF2-40B4-BE49-F238E27FC236}">
                  <a16:creationId xmlns:a16="http://schemas.microsoft.com/office/drawing/2014/main" id="{F502F3C2-6FD8-4A80-A14C-F54E79EFCA7D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0;p15">
              <a:extLst>
                <a:ext uri="{FF2B5EF4-FFF2-40B4-BE49-F238E27FC236}">
                  <a16:creationId xmlns:a16="http://schemas.microsoft.com/office/drawing/2014/main" id="{E6347AA6-89F7-430A-8048-4821B6A1816D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1;p15">
              <a:extLst>
                <a:ext uri="{FF2B5EF4-FFF2-40B4-BE49-F238E27FC236}">
                  <a16:creationId xmlns:a16="http://schemas.microsoft.com/office/drawing/2014/main" id="{7ED23182-4BF9-4606-B746-19FEDD97C5F9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2;p15">
              <a:extLst>
                <a:ext uri="{FF2B5EF4-FFF2-40B4-BE49-F238E27FC236}">
                  <a16:creationId xmlns:a16="http://schemas.microsoft.com/office/drawing/2014/main" id="{F15CED13-DF68-49BE-9351-3427BA89E2B1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3;p15">
              <a:extLst>
                <a:ext uri="{FF2B5EF4-FFF2-40B4-BE49-F238E27FC236}">
                  <a16:creationId xmlns:a16="http://schemas.microsoft.com/office/drawing/2014/main" id="{E0250BFB-D6CC-4D54-B9A0-7380F6B3112A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4;p15">
              <a:extLst>
                <a:ext uri="{FF2B5EF4-FFF2-40B4-BE49-F238E27FC236}">
                  <a16:creationId xmlns:a16="http://schemas.microsoft.com/office/drawing/2014/main" id="{E7D3234C-98E8-40BA-92B9-A9CBAAC8B6C3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5;p15">
              <a:extLst>
                <a:ext uri="{FF2B5EF4-FFF2-40B4-BE49-F238E27FC236}">
                  <a16:creationId xmlns:a16="http://schemas.microsoft.com/office/drawing/2014/main" id="{BD7CED6D-55ED-44EA-9300-3395D8386B8F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6;p15">
              <a:extLst>
                <a:ext uri="{FF2B5EF4-FFF2-40B4-BE49-F238E27FC236}">
                  <a16:creationId xmlns:a16="http://schemas.microsoft.com/office/drawing/2014/main" id="{3B3CDD87-2F46-4635-AC17-45A07E48CE0A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7;p15">
              <a:extLst>
                <a:ext uri="{FF2B5EF4-FFF2-40B4-BE49-F238E27FC236}">
                  <a16:creationId xmlns:a16="http://schemas.microsoft.com/office/drawing/2014/main" id="{0FE23455-8304-46E3-B276-338C38A38CAC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8;p15">
              <a:extLst>
                <a:ext uri="{FF2B5EF4-FFF2-40B4-BE49-F238E27FC236}">
                  <a16:creationId xmlns:a16="http://schemas.microsoft.com/office/drawing/2014/main" id="{7AE9528D-71BA-413D-BE19-C0948407E919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9;p15">
              <a:extLst>
                <a:ext uri="{FF2B5EF4-FFF2-40B4-BE49-F238E27FC236}">
                  <a16:creationId xmlns:a16="http://schemas.microsoft.com/office/drawing/2014/main" id="{0B3AA72E-6D62-4913-9DAD-418D4AAF787D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;p15">
              <a:extLst>
                <a:ext uri="{FF2B5EF4-FFF2-40B4-BE49-F238E27FC236}">
                  <a16:creationId xmlns:a16="http://schemas.microsoft.com/office/drawing/2014/main" id="{E78FBEDB-5C07-462F-AD52-F1405B71D617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;p15">
              <a:extLst>
                <a:ext uri="{FF2B5EF4-FFF2-40B4-BE49-F238E27FC236}">
                  <a16:creationId xmlns:a16="http://schemas.microsoft.com/office/drawing/2014/main" id="{1509EC32-0690-42DE-A7DA-88B6320C0FB9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2;p15">
              <a:extLst>
                <a:ext uri="{FF2B5EF4-FFF2-40B4-BE49-F238E27FC236}">
                  <a16:creationId xmlns:a16="http://schemas.microsoft.com/office/drawing/2014/main" id="{23FA2869-9F4E-4A1F-AD33-F09DDC4E27E7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;p15">
              <a:extLst>
                <a:ext uri="{FF2B5EF4-FFF2-40B4-BE49-F238E27FC236}">
                  <a16:creationId xmlns:a16="http://schemas.microsoft.com/office/drawing/2014/main" id="{51E297E2-0AA4-460B-81F3-88F07039151C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4;p15">
              <a:extLst>
                <a:ext uri="{FF2B5EF4-FFF2-40B4-BE49-F238E27FC236}">
                  <a16:creationId xmlns:a16="http://schemas.microsoft.com/office/drawing/2014/main" id="{8FBEAF73-3F16-49C4-A7CA-5980E7F19364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5;p15">
              <a:extLst>
                <a:ext uri="{FF2B5EF4-FFF2-40B4-BE49-F238E27FC236}">
                  <a16:creationId xmlns:a16="http://schemas.microsoft.com/office/drawing/2014/main" id="{CDAC6861-AF5C-4EE1-B2AD-C9C2FA727E07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6;p15">
              <a:extLst>
                <a:ext uri="{FF2B5EF4-FFF2-40B4-BE49-F238E27FC236}">
                  <a16:creationId xmlns:a16="http://schemas.microsoft.com/office/drawing/2014/main" id="{DF1E73DB-EC1B-4A59-ADC4-105739B19DE1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;p15">
              <a:extLst>
                <a:ext uri="{FF2B5EF4-FFF2-40B4-BE49-F238E27FC236}">
                  <a16:creationId xmlns:a16="http://schemas.microsoft.com/office/drawing/2014/main" id="{88D6EA2F-D73E-4A99-B4BD-7C00AEE1D497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8;p15">
              <a:extLst>
                <a:ext uri="{FF2B5EF4-FFF2-40B4-BE49-F238E27FC236}">
                  <a16:creationId xmlns:a16="http://schemas.microsoft.com/office/drawing/2014/main" id="{B63A7D5B-BC5F-4126-A634-745DD5284D7F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9;p15">
              <a:extLst>
                <a:ext uri="{FF2B5EF4-FFF2-40B4-BE49-F238E27FC236}">
                  <a16:creationId xmlns:a16="http://schemas.microsoft.com/office/drawing/2014/main" id="{58A0DDA5-4041-417F-B209-3D7030B2343B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0;p15">
              <a:extLst>
                <a:ext uri="{FF2B5EF4-FFF2-40B4-BE49-F238E27FC236}">
                  <a16:creationId xmlns:a16="http://schemas.microsoft.com/office/drawing/2014/main" id="{225963E2-6CAC-4844-BC48-9CB9ABC36101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1;p15">
              <a:extLst>
                <a:ext uri="{FF2B5EF4-FFF2-40B4-BE49-F238E27FC236}">
                  <a16:creationId xmlns:a16="http://schemas.microsoft.com/office/drawing/2014/main" id="{BA6AE1E1-BE97-41F0-B7B9-E8AD5D7684D6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2;p15">
              <a:extLst>
                <a:ext uri="{FF2B5EF4-FFF2-40B4-BE49-F238E27FC236}">
                  <a16:creationId xmlns:a16="http://schemas.microsoft.com/office/drawing/2014/main" id="{632F3FE9-9A5B-4358-BB4C-E77A0041939B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3;p15">
              <a:extLst>
                <a:ext uri="{FF2B5EF4-FFF2-40B4-BE49-F238E27FC236}">
                  <a16:creationId xmlns:a16="http://schemas.microsoft.com/office/drawing/2014/main" id="{B8088694-70D8-4DB7-A6FC-C827477BE50F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62;p43">
            <a:extLst>
              <a:ext uri="{FF2B5EF4-FFF2-40B4-BE49-F238E27FC236}">
                <a16:creationId xmlns:a16="http://schemas.microsoft.com/office/drawing/2014/main" id="{B9185634-047D-4F84-80D6-442006207CC8}"/>
              </a:ext>
            </a:extLst>
          </p:cNvPr>
          <p:cNvSpPr/>
          <p:nvPr/>
        </p:nvSpPr>
        <p:spPr>
          <a:xfrm>
            <a:off x="1073571" y="877830"/>
            <a:ext cx="7407487" cy="152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i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3072;p43">
            <a:extLst>
              <a:ext uri="{FF2B5EF4-FFF2-40B4-BE49-F238E27FC236}">
                <a16:creationId xmlns:a16="http://schemas.microsoft.com/office/drawing/2014/main" id="{B5803CDC-4237-4FE5-80C6-BA1C4F1CA96F}"/>
              </a:ext>
            </a:extLst>
          </p:cNvPr>
          <p:cNvSpPr/>
          <p:nvPr/>
        </p:nvSpPr>
        <p:spPr>
          <a:xfrm>
            <a:off x="698836" y="1369584"/>
            <a:ext cx="1336807" cy="543036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7C13FB9-58CF-42BF-9643-05346CB6A07F}"/>
              </a:ext>
            </a:extLst>
          </p:cNvPr>
          <p:cNvSpPr txBox="1"/>
          <p:nvPr/>
        </p:nvSpPr>
        <p:spPr>
          <a:xfrm>
            <a:off x="2214694" y="1310461"/>
            <a:ext cx="57129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Dataset</a:t>
            </a:r>
          </a:p>
        </p:txBody>
      </p:sp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4B062DC0-7370-D849-852A-4B2EAACC8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" b="49440"/>
          <a:stretch/>
        </p:blipFill>
        <p:spPr>
          <a:xfrm>
            <a:off x="1367239" y="2449810"/>
            <a:ext cx="6744774" cy="2070265"/>
          </a:xfrm>
          <a:prstGeom prst="rect">
            <a:avLst/>
          </a:prstGeom>
        </p:spPr>
      </p:pic>
      <p:sp>
        <p:nvSpPr>
          <p:cNvPr id="34" name="Google Shape;3063;p43">
            <a:extLst>
              <a:ext uri="{FF2B5EF4-FFF2-40B4-BE49-F238E27FC236}">
                <a16:creationId xmlns:a16="http://schemas.microsoft.com/office/drawing/2014/main" id="{1EB6110F-EC5D-2B48-9ED2-0DDDBE40818C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Design</a:t>
            </a:r>
            <a:r>
              <a:rPr lang="ar-SA" sz="2400" dirty="0"/>
              <a:t> </a:t>
            </a:r>
            <a:r>
              <a:rPr lang="en-GB" sz="2400" dirty="0"/>
              <a:t>: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3D402CC9-997F-3A4E-9122-6CBEC9B078A5}"/>
              </a:ext>
            </a:extLst>
          </p:cNvPr>
          <p:cNvSpPr txBox="1"/>
          <p:nvPr/>
        </p:nvSpPr>
        <p:spPr>
          <a:xfrm>
            <a:off x="2335828" y="1623534"/>
            <a:ext cx="334291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Dataset source: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From Kaggle website </a:t>
            </a:r>
            <a:r>
              <a:rPr lang="en-US" dirty="0">
                <a:solidFill>
                  <a:srgbClr val="24292F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>
                <a:solidFill>
                  <a:srgbClr val="24292F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250E42E-E388-AE4D-A6EF-ED2BCD60D8AB}"/>
              </a:ext>
            </a:extLst>
          </p:cNvPr>
          <p:cNvSpPr txBox="1"/>
          <p:nvPr/>
        </p:nvSpPr>
        <p:spPr>
          <a:xfrm>
            <a:off x="4855650" y="1617643"/>
            <a:ext cx="2199641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Size of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Number of rows: 1458644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Number of columns: 11</a:t>
            </a:r>
          </a:p>
          <a:p>
            <a:endParaRPr lang="ar-SA" dirty="0"/>
          </a:p>
        </p:txBody>
      </p:sp>
      <p:sp>
        <p:nvSpPr>
          <p:cNvPr id="9" name="Google Shape;174;p15">
            <a:extLst>
              <a:ext uri="{FF2B5EF4-FFF2-40B4-BE49-F238E27FC236}">
                <a16:creationId xmlns:a16="http://schemas.microsoft.com/office/drawing/2014/main" id="{C571C3B7-EBB9-4E8F-9CE2-3E2A6400BEEC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48;p15">
            <a:extLst>
              <a:ext uri="{FF2B5EF4-FFF2-40B4-BE49-F238E27FC236}">
                <a16:creationId xmlns:a16="http://schemas.microsoft.com/office/drawing/2014/main" id="{5D2FB6CC-F203-42DA-A8CB-5AB329198F05}"/>
              </a:ext>
            </a:extLst>
          </p:cNvPr>
          <p:cNvGrpSpPr/>
          <p:nvPr/>
        </p:nvGrpSpPr>
        <p:grpSpPr>
          <a:xfrm>
            <a:off x="6263839" y="4512590"/>
            <a:ext cx="1280223" cy="548973"/>
            <a:chOff x="1474600" y="238125"/>
            <a:chExt cx="4680725" cy="1829000"/>
          </a:xfrm>
        </p:grpSpPr>
        <p:sp>
          <p:nvSpPr>
            <p:cNvPr id="13" name="Google Shape;49;p15">
              <a:extLst>
                <a:ext uri="{FF2B5EF4-FFF2-40B4-BE49-F238E27FC236}">
                  <a16:creationId xmlns:a16="http://schemas.microsoft.com/office/drawing/2014/main" id="{4184FA7F-4AC6-42AC-8B5A-49F9F87A61F3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;p15">
              <a:extLst>
                <a:ext uri="{FF2B5EF4-FFF2-40B4-BE49-F238E27FC236}">
                  <a16:creationId xmlns:a16="http://schemas.microsoft.com/office/drawing/2014/main" id="{F1DC4E76-2791-44DA-A185-88E9310D0EE2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;p15">
              <a:extLst>
                <a:ext uri="{FF2B5EF4-FFF2-40B4-BE49-F238E27FC236}">
                  <a16:creationId xmlns:a16="http://schemas.microsoft.com/office/drawing/2014/main" id="{B2FDF940-576D-4FE3-8110-F9D4C9870F28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;p15">
              <a:extLst>
                <a:ext uri="{FF2B5EF4-FFF2-40B4-BE49-F238E27FC236}">
                  <a16:creationId xmlns:a16="http://schemas.microsoft.com/office/drawing/2014/main" id="{AA111EF7-4850-4A9F-9399-7DD85EDB9B76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;p15">
              <a:extLst>
                <a:ext uri="{FF2B5EF4-FFF2-40B4-BE49-F238E27FC236}">
                  <a16:creationId xmlns:a16="http://schemas.microsoft.com/office/drawing/2014/main" id="{0B913719-4E71-4FE7-8D5D-2BDF2713A0F7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;p15">
              <a:extLst>
                <a:ext uri="{FF2B5EF4-FFF2-40B4-BE49-F238E27FC236}">
                  <a16:creationId xmlns:a16="http://schemas.microsoft.com/office/drawing/2014/main" id="{461EB0D6-BA93-4219-91FB-F643014309BF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;p15">
              <a:extLst>
                <a:ext uri="{FF2B5EF4-FFF2-40B4-BE49-F238E27FC236}">
                  <a16:creationId xmlns:a16="http://schemas.microsoft.com/office/drawing/2014/main" id="{51817B9E-A76B-4A24-A4AC-F165E2A65F35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;p15">
              <a:extLst>
                <a:ext uri="{FF2B5EF4-FFF2-40B4-BE49-F238E27FC236}">
                  <a16:creationId xmlns:a16="http://schemas.microsoft.com/office/drawing/2014/main" id="{87D997EE-099C-417A-AC67-6025E235C71C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;p15">
              <a:extLst>
                <a:ext uri="{FF2B5EF4-FFF2-40B4-BE49-F238E27FC236}">
                  <a16:creationId xmlns:a16="http://schemas.microsoft.com/office/drawing/2014/main" id="{8BCC28AB-DB21-4FBC-84BE-4F96AACAF70A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;p15">
              <a:extLst>
                <a:ext uri="{FF2B5EF4-FFF2-40B4-BE49-F238E27FC236}">
                  <a16:creationId xmlns:a16="http://schemas.microsoft.com/office/drawing/2014/main" id="{BDD11A1A-554F-49B0-84C5-1A6180382C4E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;p15">
              <a:extLst>
                <a:ext uri="{FF2B5EF4-FFF2-40B4-BE49-F238E27FC236}">
                  <a16:creationId xmlns:a16="http://schemas.microsoft.com/office/drawing/2014/main" id="{06C9A4C6-ABE9-4C7A-84DF-C2717503B9F5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;p15">
              <a:extLst>
                <a:ext uri="{FF2B5EF4-FFF2-40B4-BE49-F238E27FC236}">
                  <a16:creationId xmlns:a16="http://schemas.microsoft.com/office/drawing/2014/main" id="{B6F9DB2C-385F-4BFA-AE80-4D1E381A7B28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;p15">
              <a:extLst>
                <a:ext uri="{FF2B5EF4-FFF2-40B4-BE49-F238E27FC236}">
                  <a16:creationId xmlns:a16="http://schemas.microsoft.com/office/drawing/2014/main" id="{08D98F62-0C2D-4FE9-9F84-F10D31B757BB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;p15">
              <a:extLst>
                <a:ext uri="{FF2B5EF4-FFF2-40B4-BE49-F238E27FC236}">
                  <a16:creationId xmlns:a16="http://schemas.microsoft.com/office/drawing/2014/main" id="{B47B9668-D80B-49FC-8DC1-3A2DD7D660A7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;p15">
              <a:extLst>
                <a:ext uri="{FF2B5EF4-FFF2-40B4-BE49-F238E27FC236}">
                  <a16:creationId xmlns:a16="http://schemas.microsoft.com/office/drawing/2014/main" id="{8B68454D-5362-4D98-A8F5-20B027C95731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;p15">
              <a:extLst>
                <a:ext uri="{FF2B5EF4-FFF2-40B4-BE49-F238E27FC236}">
                  <a16:creationId xmlns:a16="http://schemas.microsoft.com/office/drawing/2014/main" id="{EF0C4136-FCFF-43CA-A029-C159E4057C2C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;p15">
              <a:extLst>
                <a:ext uri="{FF2B5EF4-FFF2-40B4-BE49-F238E27FC236}">
                  <a16:creationId xmlns:a16="http://schemas.microsoft.com/office/drawing/2014/main" id="{C8FB6005-B531-44E5-988C-AE3788A64E06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;p15">
              <a:extLst>
                <a:ext uri="{FF2B5EF4-FFF2-40B4-BE49-F238E27FC236}">
                  <a16:creationId xmlns:a16="http://schemas.microsoft.com/office/drawing/2014/main" id="{55CD0B38-BD52-492A-A237-76E9C3CE167B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;p15">
              <a:extLst>
                <a:ext uri="{FF2B5EF4-FFF2-40B4-BE49-F238E27FC236}">
                  <a16:creationId xmlns:a16="http://schemas.microsoft.com/office/drawing/2014/main" id="{2B404A85-2072-4AC6-8269-322E2F65357D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;p15">
              <a:extLst>
                <a:ext uri="{FF2B5EF4-FFF2-40B4-BE49-F238E27FC236}">
                  <a16:creationId xmlns:a16="http://schemas.microsoft.com/office/drawing/2014/main" id="{AC11B4AC-9CE0-4424-A176-C2599209D96B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;p15">
              <a:extLst>
                <a:ext uri="{FF2B5EF4-FFF2-40B4-BE49-F238E27FC236}">
                  <a16:creationId xmlns:a16="http://schemas.microsoft.com/office/drawing/2014/main" id="{57CE5AC2-19A8-4622-B52F-5932370F1F80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;p15">
              <a:extLst>
                <a:ext uri="{FF2B5EF4-FFF2-40B4-BE49-F238E27FC236}">
                  <a16:creationId xmlns:a16="http://schemas.microsoft.com/office/drawing/2014/main" id="{02F5A24B-C1FE-4CD6-83F7-8C3E8FF6BF16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;p15">
              <a:extLst>
                <a:ext uri="{FF2B5EF4-FFF2-40B4-BE49-F238E27FC236}">
                  <a16:creationId xmlns:a16="http://schemas.microsoft.com/office/drawing/2014/main" id="{A93DC6AA-F4DD-45E5-B958-F8075408D82A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;p15">
              <a:extLst>
                <a:ext uri="{FF2B5EF4-FFF2-40B4-BE49-F238E27FC236}">
                  <a16:creationId xmlns:a16="http://schemas.microsoft.com/office/drawing/2014/main" id="{C9FC3098-B038-471B-A129-0AB4A09C6F60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;p15">
              <a:extLst>
                <a:ext uri="{FF2B5EF4-FFF2-40B4-BE49-F238E27FC236}">
                  <a16:creationId xmlns:a16="http://schemas.microsoft.com/office/drawing/2014/main" id="{63C80894-1CE4-4D60-A2A7-7B8CBA35F7E5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;p15">
              <a:extLst>
                <a:ext uri="{FF2B5EF4-FFF2-40B4-BE49-F238E27FC236}">
                  <a16:creationId xmlns:a16="http://schemas.microsoft.com/office/drawing/2014/main" id="{C8F77E69-43F7-4EA5-A9A9-839CDDC4BB8E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;p15">
              <a:extLst>
                <a:ext uri="{FF2B5EF4-FFF2-40B4-BE49-F238E27FC236}">
                  <a16:creationId xmlns:a16="http://schemas.microsoft.com/office/drawing/2014/main" id="{342D862B-B05A-4F40-B6B8-8D1C251DD606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;p15">
              <a:extLst>
                <a:ext uri="{FF2B5EF4-FFF2-40B4-BE49-F238E27FC236}">
                  <a16:creationId xmlns:a16="http://schemas.microsoft.com/office/drawing/2014/main" id="{72217EF6-8E2A-4665-8860-CDB6387BCA88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;p15">
              <a:extLst>
                <a:ext uri="{FF2B5EF4-FFF2-40B4-BE49-F238E27FC236}">
                  <a16:creationId xmlns:a16="http://schemas.microsoft.com/office/drawing/2014/main" id="{AF90518E-007B-41CD-924B-629BD7C17BEF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;p15">
              <a:extLst>
                <a:ext uri="{FF2B5EF4-FFF2-40B4-BE49-F238E27FC236}">
                  <a16:creationId xmlns:a16="http://schemas.microsoft.com/office/drawing/2014/main" id="{6E704FE5-EC85-4799-A451-DC1FA9F84DC8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;p15">
              <a:extLst>
                <a:ext uri="{FF2B5EF4-FFF2-40B4-BE49-F238E27FC236}">
                  <a16:creationId xmlns:a16="http://schemas.microsoft.com/office/drawing/2014/main" id="{3C2BA757-2B4C-41B3-8E00-D1560C04E26D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;p15">
              <a:extLst>
                <a:ext uri="{FF2B5EF4-FFF2-40B4-BE49-F238E27FC236}">
                  <a16:creationId xmlns:a16="http://schemas.microsoft.com/office/drawing/2014/main" id="{E607A190-DB13-4861-B1CF-60B845AD0AE5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;p15">
              <a:extLst>
                <a:ext uri="{FF2B5EF4-FFF2-40B4-BE49-F238E27FC236}">
                  <a16:creationId xmlns:a16="http://schemas.microsoft.com/office/drawing/2014/main" id="{49F86C6E-10DA-4A14-B544-6AD36E5A7BC5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;p15">
              <a:extLst>
                <a:ext uri="{FF2B5EF4-FFF2-40B4-BE49-F238E27FC236}">
                  <a16:creationId xmlns:a16="http://schemas.microsoft.com/office/drawing/2014/main" id="{7BA6CCE1-59C8-4723-9505-7F60A98FCFAB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;p15">
              <a:extLst>
                <a:ext uri="{FF2B5EF4-FFF2-40B4-BE49-F238E27FC236}">
                  <a16:creationId xmlns:a16="http://schemas.microsoft.com/office/drawing/2014/main" id="{F8314FFE-31A9-4D13-B92D-2B5B59B1B722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;p15">
              <a:extLst>
                <a:ext uri="{FF2B5EF4-FFF2-40B4-BE49-F238E27FC236}">
                  <a16:creationId xmlns:a16="http://schemas.microsoft.com/office/drawing/2014/main" id="{ADD5DE33-5AD9-4B2C-8159-3ED173E2BF1C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;p15">
              <a:extLst>
                <a:ext uri="{FF2B5EF4-FFF2-40B4-BE49-F238E27FC236}">
                  <a16:creationId xmlns:a16="http://schemas.microsoft.com/office/drawing/2014/main" id="{74C88E67-C1C6-4F7C-A399-BCF51357B7A9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;p15">
              <a:extLst>
                <a:ext uri="{FF2B5EF4-FFF2-40B4-BE49-F238E27FC236}">
                  <a16:creationId xmlns:a16="http://schemas.microsoft.com/office/drawing/2014/main" id="{A0FE9673-4FFD-484C-BE53-FE62FC92937E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;p15">
              <a:extLst>
                <a:ext uri="{FF2B5EF4-FFF2-40B4-BE49-F238E27FC236}">
                  <a16:creationId xmlns:a16="http://schemas.microsoft.com/office/drawing/2014/main" id="{315254AF-A21A-4B6C-AC61-D0FFCDDC2B14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8;p15">
              <a:extLst>
                <a:ext uri="{FF2B5EF4-FFF2-40B4-BE49-F238E27FC236}">
                  <a16:creationId xmlns:a16="http://schemas.microsoft.com/office/drawing/2014/main" id="{13AB6F09-2EA3-471F-AF65-C6671597945A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;p15">
              <a:extLst>
                <a:ext uri="{FF2B5EF4-FFF2-40B4-BE49-F238E27FC236}">
                  <a16:creationId xmlns:a16="http://schemas.microsoft.com/office/drawing/2014/main" id="{869A91EF-C249-4E57-A0E8-FD56FE160ED3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;p15">
              <a:extLst>
                <a:ext uri="{FF2B5EF4-FFF2-40B4-BE49-F238E27FC236}">
                  <a16:creationId xmlns:a16="http://schemas.microsoft.com/office/drawing/2014/main" id="{1C6DC5E0-C629-4D85-ADF7-71FAD7D5B427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;p15">
              <a:extLst>
                <a:ext uri="{FF2B5EF4-FFF2-40B4-BE49-F238E27FC236}">
                  <a16:creationId xmlns:a16="http://schemas.microsoft.com/office/drawing/2014/main" id="{869C698D-771C-4C2F-A917-78B1998C2830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;p15">
              <a:extLst>
                <a:ext uri="{FF2B5EF4-FFF2-40B4-BE49-F238E27FC236}">
                  <a16:creationId xmlns:a16="http://schemas.microsoft.com/office/drawing/2014/main" id="{76F3570C-05B5-4E7B-B432-CC89E349A6FD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;p15">
              <a:extLst>
                <a:ext uri="{FF2B5EF4-FFF2-40B4-BE49-F238E27FC236}">
                  <a16:creationId xmlns:a16="http://schemas.microsoft.com/office/drawing/2014/main" id="{EAA2A485-94FE-4A5F-837B-3535667430EC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;p15">
              <a:extLst>
                <a:ext uri="{FF2B5EF4-FFF2-40B4-BE49-F238E27FC236}">
                  <a16:creationId xmlns:a16="http://schemas.microsoft.com/office/drawing/2014/main" id="{47F0039B-F77B-484F-9904-4B6BA7D5F95C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;p15">
              <a:extLst>
                <a:ext uri="{FF2B5EF4-FFF2-40B4-BE49-F238E27FC236}">
                  <a16:creationId xmlns:a16="http://schemas.microsoft.com/office/drawing/2014/main" id="{6EF0803E-D754-4393-8E47-9B8BD751AD82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;p15">
              <a:extLst>
                <a:ext uri="{FF2B5EF4-FFF2-40B4-BE49-F238E27FC236}">
                  <a16:creationId xmlns:a16="http://schemas.microsoft.com/office/drawing/2014/main" id="{084AF530-EAEB-455A-B9EB-3CA8D0CBDF58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;p15">
              <a:extLst>
                <a:ext uri="{FF2B5EF4-FFF2-40B4-BE49-F238E27FC236}">
                  <a16:creationId xmlns:a16="http://schemas.microsoft.com/office/drawing/2014/main" id="{F32F3B54-0014-4422-A6D5-4BF72C5B46A6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;p15">
              <a:extLst>
                <a:ext uri="{FF2B5EF4-FFF2-40B4-BE49-F238E27FC236}">
                  <a16:creationId xmlns:a16="http://schemas.microsoft.com/office/drawing/2014/main" id="{B59DA15F-FC33-4F66-9831-2F305019FB38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9;p15">
              <a:extLst>
                <a:ext uri="{FF2B5EF4-FFF2-40B4-BE49-F238E27FC236}">
                  <a16:creationId xmlns:a16="http://schemas.microsoft.com/office/drawing/2014/main" id="{2AFE86A6-5263-4E02-9D32-C5C9D413B23D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0;p15">
              <a:extLst>
                <a:ext uri="{FF2B5EF4-FFF2-40B4-BE49-F238E27FC236}">
                  <a16:creationId xmlns:a16="http://schemas.microsoft.com/office/drawing/2014/main" id="{765DEB50-5526-4F0D-8512-0A979AA06E47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;p15">
              <a:extLst>
                <a:ext uri="{FF2B5EF4-FFF2-40B4-BE49-F238E27FC236}">
                  <a16:creationId xmlns:a16="http://schemas.microsoft.com/office/drawing/2014/main" id="{8881535D-606B-4150-9067-8F1B4DF92AB0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;p15">
              <a:extLst>
                <a:ext uri="{FF2B5EF4-FFF2-40B4-BE49-F238E27FC236}">
                  <a16:creationId xmlns:a16="http://schemas.microsoft.com/office/drawing/2014/main" id="{B6B00C46-871A-424C-B50D-F5DD8F662C0A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3;p15">
              <a:extLst>
                <a:ext uri="{FF2B5EF4-FFF2-40B4-BE49-F238E27FC236}">
                  <a16:creationId xmlns:a16="http://schemas.microsoft.com/office/drawing/2014/main" id="{4BF04097-E0C8-4F1F-82D2-77234133B969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;p15">
              <a:extLst>
                <a:ext uri="{FF2B5EF4-FFF2-40B4-BE49-F238E27FC236}">
                  <a16:creationId xmlns:a16="http://schemas.microsoft.com/office/drawing/2014/main" id="{33487479-522D-473B-B69D-F7BC27745B5C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5;p15">
              <a:extLst>
                <a:ext uri="{FF2B5EF4-FFF2-40B4-BE49-F238E27FC236}">
                  <a16:creationId xmlns:a16="http://schemas.microsoft.com/office/drawing/2014/main" id="{150D7A9F-8C85-47AB-8677-15891066D8C0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;p15">
              <a:extLst>
                <a:ext uri="{FF2B5EF4-FFF2-40B4-BE49-F238E27FC236}">
                  <a16:creationId xmlns:a16="http://schemas.microsoft.com/office/drawing/2014/main" id="{3A7EF66F-7713-451D-A11A-BEDCB1CC7705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;p15">
              <a:extLst>
                <a:ext uri="{FF2B5EF4-FFF2-40B4-BE49-F238E27FC236}">
                  <a16:creationId xmlns:a16="http://schemas.microsoft.com/office/drawing/2014/main" id="{F1D3F966-1BA4-4E9F-ABAE-B3BF6840AE13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8;p15">
              <a:extLst>
                <a:ext uri="{FF2B5EF4-FFF2-40B4-BE49-F238E27FC236}">
                  <a16:creationId xmlns:a16="http://schemas.microsoft.com/office/drawing/2014/main" id="{EDAD54D0-126D-44FE-B4C9-BBAEF36E00A3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;p15">
              <a:extLst>
                <a:ext uri="{FF2B5EF4-FFF2-40B4-BE49-F238E27FC236}">
                  <a16:creationId xmlns:a16="http://schemas.microsoft.com/office/drawing/2014/main" id="{81BE267D-8480-4098-B89A-BF3C9E530C6C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;p15">
              <a:extLst>
                <a:ext uri="{FF2B5EF4-FFF2-40B4-BE49-F238E27FC236}">
                  <a16:creationId xmlns:a16="http://schemas.microsoft.com/office/drawing/2014/main" id="{50C0D243-6345-4B9C-B401-19B6D76C0852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;p15">
              <a:extLst>
                <a:ext uri="{FF2B5EF4-FFF2-40B4-BE49-F238E27FC236}">
                  <a16:creationId xmlns:a16="http://schemas.microsoft.com/office/drawing/2014/main" id="{BD525A1B-D106-42CF-8947-D3A259F17FBA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2;p15">
              <a:extLst>
                <a:ext uri="{FF2B5EF4-FFF2-40B4-BE49-F238E27FC236}">
                  <a16:creationId xmlns:a16="http://schemas.microsoft.com/office/drawing/2014/main" id="{EDB360DA-7DFC-4D34-8AE0-927553D67743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;p15">
              <a:extLst>
                <a:ext uri="{FF2B5EF4-FFF2-40B4-BE49-F238E27FC236}">
                  <a16:creationId xmlns:a16="http://schemas.microsoft.com/office/drawing/2014/main" id="{2604F1DC-A77F-4C65-BB07-0867416030E2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;p15">
              <a:extLst>
                <a:ext uri="{FF2B5EF4-FFF2-40B4-BE49-F238E27FC236}">
                  <a16:creationId xmlns:a16="http://schemas.microsoft.com/office/drawing/2014/main" id="{D2A99A42-BCAA-464B-B3ED-E833A62FB148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;p15">
              <a:extLst>
                <a:ext uri="{FF2B5EF4-FFF2-40B4-BE49-F238E27FC236}">
                  <a16:creationId xmlns:a16="http://schemas.microsoft.com/office/drawing/2014/main" id="{67FFDDF9-7E26-4A5A-B445-DEEE7CA5E4A2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6;p15">
              <a:extLst>
                <a:ext uri="{FF2B5EF4-FFF2-40B4-BE49-F238E27FC236}">
                  <a16:creationId xmlns:a16="http://schemas.microsoft.com/office/drawing/2014/main" id="{E9769589-961B-4F3C-8016-0BE19EE35EC5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;p15">
              <a:extLst>
                <a:ext uri="{FF2B5EF4-FFF2-40B4-BE49-F238E27FC236}">
                  <a16:creationId xmlns:a16="http://schemas.microsoft.com/office/drawing/2014/main" id="{78A0F8A5-B284-411F-8F8D-6254A4784F61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8;p15">
              <a:extLst>
                <a:ext uri="{FF2B5EF4-FFF2-40B4-BE49-F238E27FC236}">
                  <a16:creationId xmlns:a16="http://schemas.microsoft.com/office/drawing/2014/main" id="{354FF54B-739B-468A-9C59-321C9D59F546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;p15">
              <a:extLst>
                <a:ext uri="{FF2B5EF4-FFF2-40B4-BE49-F238E27FC236}">
                  <a16:creationId xmlns:a16="http://schemas.microsoft.com/office/drawing/2014/main" id="{744AE294-CB44-4B1E-A3CA-126238980F88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0;p15">
              <a:extLst>
                <a:ext uri="{FF2B5EF4-FFF2-40B4-BE49-F238E27FC236}">
                  <a16:creationId xmlns:a16="http://schemas.microsoft.com/office/drawing/2014/main" id="{705A6055-FA1F-40F2-8006-8A188F52BBA3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;p15">
              <a:extLst>
                <a:ext uri="{FF2B5EF4-FFF2-40B4-BE49-F238E27FC236}">
                  <a16:creationId xmlns:a16="http://schemas.microsoft.com/office/drawing/2014/main" id="{1080C86E-6EFE-430B-A137-AEB7BE1084F3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2;p15">
              <a:extLst>
                <a:ext uri="{FF2B5EF4-FFF2-40B4-BE49-F238E27FC236}">
                  <a16:creationId xmlns:a16="http://schemas.microsoft.com/office/drawing/2014/main" id="{7D79FFE4-FA17-488B-BEBB-392B747094F8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;p15">
              <a:extLst>
                <a:ext uri="{FF2B5EF4-FFF2-40B4-BE49-F238E27FC236}">
                  <a16:creationId xmlns:a16="http://schemas.microsoft.com/office/drawing/2014/main" id="{0BE2C7FE-63E0-40C6-91EF-B9D6D693E496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4;p15">
              <a:extLst>
                <a:ext uri="{FF2B5EF4-FFF2-40B4-BE49-F238E27FC236}">
                  <a16:creationId xmlns:a16="http://schemas.microsoft.com/office/drawing/2014/main" id="{45EF56AA-8DD4-4B8E-8173-0B627F21F3B1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;p15">
              <a:extLst>
                <a:ext uri="{FF2B5EF4-FFF2-40B4-BE49-F238E27FC236}">
                  <a16:creationId xmlns:a16="http://schemas.microsoft.com/office/drawing/2014/main" id="{08F455B8-46BB-438C-9C6E-D156319958B2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6;p15">
              <a:extLst>
                <a:ext uri="{FF2B5EF4-FFF2-40B4-BE49-F238E27FC236}">
                  <a16:creationId xmlns:a16="http://schemas.microsoft.com/office/drawing/2014/main" id="{48811A54-4E5E-4A1B-8596-AA1E348CE8FB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;p15">
              <a:extLst>
                <a:ext uri="{FF2B5EF4-FFF2-40B4-BE49-F238E27FC236}">
                  <a16:creationId xmlns:a16="http://schemas.microsoft.com/office/drawing/2014/main" id="{30CCF492-B2B2-4EBD-8133-2623491ACFB0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8;p15">
              <a:extLst>
                <a:ext uri="{FF2B5EF4-FFF2-40B4-BE49-F238E27FC236}">
                  <a16:creationId xmlns:a16="http://schemas.microsoft.com/office/drawing/2014/main" id="{9B4B6519-46B0-408C-8686-ED8401741546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;p15">
              <a:extLst>
                <a:ext uri="{FF2B5EF4-FFF2-40B4-BE49-F238E27FC236}">
                  <a16:creationId xmlns:a16="http://schemas.microsoft.com/office/drawing/2014/main" id="{EA20D9BF-87F9-46D0-B234-20FCE35FF8DE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0;p15">
              <a:extLst>
                <a:ext uri="{FF2B5EF4-FFF2-40B4-BE49-F238E27FC236}">
                  <a16:creationId xmlns:a16="http://schemas.microsoft.com/office/drawing/2014/main" id="{118C0124-9587-431D-B473-DB7699F4F737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1;p15">
              <a:extLst>
                <a:ext uri="{FF2B5EF4-FFF2-40B4-BE49-F238E27FC236}">
                  <a16:creationId xmlns:a16="http://schemas.microsoft.com/office/drawing/2014/main" id="{A17C03A7-6BA7-4776-89DA-0EA06541D0CB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2;p15">
              <a:extLst>
                <a:ext uri="{FF2B5EF4-FFF2-40B4-BE49-F238E27FC236}">
                  <a16:creationId xmlns:a16="http://schemas.microsoft.com/office/drawing/2014/main" id="{D988BB3A-6B4F-4786-AEFB-5CC797DA83D3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3;p15">
              <a:extLst>
                <a:ext uri="{FF2B5EF4-FFF2-40B4-BE49-F238E27FC236}">
                  <a16:creationId xmlns:a16="http://schemas.microsoft.com/office/drawing/2014/main" id="{C2A91A90-8644-4D61-9407-855649B014BC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;p15">
              <a:extLst>
                <a:ext uri="{FF2B5EF4-FFF2-40B4-BE49-F238E27FC236}">
                  <a16:creationId xmlns:a16="http://schemas.microsoft.com/office/drawing/2014/main" id="{64ACA017-72BC-458A-B60C-AE32B2CD71A5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;p15">
              <a:extLst>
                <a:ext uri="{FF2B5EF4-FFF2-40B4-BE49-F238E27FC236}">
                  <a16:creationId xmlns:a16="http://schemas.microsoft.com/office/drawing/2014/main" id="{6A918DDB-01CA-4BE8-9E5D-833E6EB95D8D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;p15">
              <a:extLst>
                <a:ext uri="{FF2B5EF4-FFF2-40B4-BE49-F238E27FC236}">
                  <a16:creationId xmlns:a16="http://schemas.microsoft.com/office/drawing/2014/main" id="{78EBD1C7-0466-44C2-9721-0E99A4A3F1B0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7;p15">
              <a:extLst>
                <a:ext uri="{FF2B5EF4-FFF2-40B4-BE49-F238E27FC236}">
                  <a16:creationId xmlns:a16="http://schemas.microsoft.com/office/drawing/2014/main" id="{E188A8A1-CDDD-488B-9981-D862199CF84E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8;p15">
              <a:extLst>
                <a:ext uri="{FF2B5EF4-FFF2-40B4-BE49-F238E27FC236}">
                  <a16:creationId xmlns:a16="http://schemas.microsoft.com/office/drawing/2014/main" id="{27B1345E-78FB-4BF9-AEA3-A8370D175682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9;p15">
              <a:extLst>
                <a:ext uri="{FF2B5EF4-FFF2-40B4-BE49-F238E27FC236}">
                  <a16:creationId xmlns:a16="http://schemas.microsoft.com/office/drawing/2014/main" id="{6A6370B3-B19C-414A-ADFB-8FF36AA3178A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0;p15">
              <a:extLst>
                <a:ext uri="{FF2B5EF4-FFF2-40B4-BE49-F238E27FC236}">
                  <a16:creationId xmlns:a16="http://schemas.microsoft.com/office/drawing/2014/main" id="{445318D0-A602-43C9-B40D-0671DBFDA480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1;p15">
              <a:extLst>
                <a:ext uri="{FF2B5EF4-FFF2-40B4-BE49-F238E27FC236}">
                  <a16:creationId xmlns:a16="http://schemas.microsoft.com/office/drawing/2014/main" id="{1ADF1431-1845-41C4-9E9A-447A324567B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2;p15">
              <a:extLst>
                <a:ext uri="{FF2B5EF4-FFF2-40B4-BE49-F238E27FC236}">
                  <a16:creationId xmlns:a16="http://schemas.microsoft.com/office/drawing/2014/main" id="{D55564FD-49CD-404D-8999-FD73B5CB919A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3;p15">
              <a:extLst>
                <a:ext uri="{FF2B5EF4-FFF2-40B4-BE49-F238E27FC236}">
                  <a16:creationId xmlns:a16="http://schemas.microsoft.com/office/drawing/2014/main" id="{A234FDD0-4D3D-4109-85D3-4CAA9D35285E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4;p15">
              <a:extLst>
                <a:ext uri="{FF2B5EF4-FFF2-40B4-BE49-F238E27FC236}">
                  <a16:creationId xmlns:a16="http://schemas.microsoft.com/office/drawing/2014/main" id="{25D93ED3-DDE1-49C9-973B-197667C0C146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5;p15">
              <a:extLst>
                <a:ext uri="{FF2B5EF4-FFF2-40B4-BE49-F238E27FC236}">
                  <a16:creationId xmlns:a16="http://schemas.microsoft.com/office/drawing/2014/main" id="{BA09ED87-35F6-43AA-A342-D18806B5D7A9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6;p15">
              <a:extLst>
                <a:ext uri="{FF2B5EF4-FFF2-40B4-BE49-F238E27FC236}">
                  <a16:creationId xmlns:a16="http://schemas.microsoft.com/office/drawing/2014/main" id="{CAE74A19-B765-4ADC-8DF9-E0E5DFD0E09C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7;p15">
              <a:extLst>
                <a:ext uri="{FF2B5EF4-FFF2-40B4-BE49-F238E27FC236}">
                  <a16:creationId xmlns:a16="http://schemas.microsoft.com/office/drawing/2014/main" id="{DB138C9C-FC11-4D31-BCED-787C0646EA74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8;p15">
              <a:extLst>
                <a:ext uri="{FF2B5EF4-FFF2-40B4-BE49-F238E27FC236}">
                  <a16:creationId xmlns:a16="http://schemas.microsoft.com/office/drawing/2014/main" id="{114320EF-871F-4A73-AC19-4F75D0B34103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;p15">
              <a:extLst>
                <a:ext uri="{FF2B5EF4-FFF2-40B4-BE49-F238E27FC236}">
                  <a16:creationId xmlns:a16="http://schemas.microsoft.com/office/drawing/2014/main" id="{F5F2BCD5-0FF5-44D6-8001-4C5FB599B79F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0;p15">
              <a:extLst>
                <a:ext uri="{FF2B5EF4-FFF2-40B4-BE49-F238E27FC236}">
                  <a16:creationId xmlns:a16="http://schemas.microsoft.com/office/drawing/2014/main" id="{7E432BC9-AF5C-485F-93AB-6DBD442750F2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1;p15">
              <a:extLst>
                <a:ext uri="{FF2B5EF4-FFF2-40B4-BE49-F238E27FC236}">
                  <a16:creationId xmlns:a16="http://schemas.microsoft.com/office/drawing/2014/main" id="{27A3D028-A58D-42D2-9B05-10D965E50E4D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2;p15">
              <a:extLst>
                <a:ext uri="{FF2B5EF4-FFF2-40B4-BE49-F238E27FC236}">
                  <a16:creationId xmlns:a16="http://schemas.microsoft.com/office/drawing/2014/main" id="{DCC74A30-1147-4C1F-AF58-F547B2D24D03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3;p15">
              <a:extLst>
                <a:ext uri="{FF2B5EF4-FFF2-40B4-BE49-F238E27FC236}">
                  <a16:creationId xmlns:a16="http://schemas.microsoft.com/office/drawing/2014/main" id="{053162E4-274B-4F94-A389-091489BEACA2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4;p15">
              <a:extLst>
                <a:ext uri="{FF2B5EF4-FFF2-40B4-BE49-F238E27FC236}">
                  <a16:creationId xmlns:a16="http://schemas.microsoft.com/office/drawing/2014/main" id="{E50A4096-B253-4960-8B93-EA69FC10FFA8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5;p15">
              <a:extLst>
                <a:ext uri="{FF2B5EF4-FFF2-40B4-BE49-F238E27FC236}">
                  <a16:creationId xmlns:a16="http://schemas.microsoft.com/office/drawing/2014/main" id="{6E7439D1-0D2A-4F96-BDCB-724B8C083357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6;p15">
              <a:extLst>
                <a:ext uri="{FF2B5EF4-FFF2-40B4-BE49-F238E27FC236}">
                  <a16:creationId xmlns:a16="http://schemas.microsoft.com/office/drawing/2014/main" id="{1D356E89-9C7D-4708-B545-32F8C9C0356C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;p15">
              <a:extLst>
                <a:ext uri="{FF2B5EF4-FFF2-40B4-BE49-F238E27FC236}">
                  <a16:creationId xmlns:a16="http://schemas.microsoft.com/office/drawing/2014/main" id="{50D05292-E3F4-422E-A229-FED1E50E6E0B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;p15">
              <a:extLst>
                <a:ext uri="{FF2B5EF4-FFF2-40B4-BE49-F238E27FC236}">
                  <a16:creationId xmlns:a16="http://schemas.microsoft.com/office/drawing/2014/main" id="{2584F234-2647-4174-AC91-15EC0613ABD6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9;p15">
              <a:extLst>
                <a:ext uri="{FF2B5EF4-FFF2-40B4-BE49-F238E27FC236}">
                  <a16:creationId xmlns:a16="http://schemas.microsoft.com/office/drawing/2014/main" id="{8DF07C46-37F1-4707-BF32-CD5547CB63C0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0;p15">
              <a:extLst>
                <a:ext uri="{FF2B5EF4-FFF2-40B4-BE49-F238E27FC236}">
                  <a16:creationId xmlns:a16="http://schemas.microsoft.com/office/drawing/2014/main" id="{E53588BD-04FC-4A3E-BB02-D0E0F24898D0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1;p15">
              <a:extLst>
                <a:ext uri="{FF2B5EF4-FFF2-40B4-BE49-F238E27FC236}">
                  <a16:creationId xmlns:a16="http://schemas.microsoft.com/office/drawing/2014/main" id="{E7A7D0DA-C06E-44DB-BF0A-65D0A231FFA2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2;p15">
              <a:extLst>
                <a:ext uri="{FF2B5EF4-FFF2-40B4-BE49-F238E27FC236}">
                  <a16:creationId xmlns:a16="http://schemas.microsoft.com/office/drawing/2014/main" id="{9CE213C0-C55D-4250-B3D6-1B7F10A29AF4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3;p15">
              <a:extLst>
                <a:ext uri="{FF2B5EF4-FFF2-40B4-BE49-F238E27FC236}">
                  <a16:creationId xmlns:a16="http://schemas.microsoft.com/office/drawing/2014/main" id="{A0F77EA1-7D77-4D3F-AB5A-4BB95F1D3AEE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4;p15">
              <a:extLst>
                <a:ext uri="{FF2B5EF4-FFF2-40B4-BE49-F238E27FC236}">
                  <a16:creationId xmlns:a16="http://schemas.microsoft.com/office/drawing/2014/main" id="{DD7DFF9B-4910-4396-8046-66E3A8CE4883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5;p15">
              <a:extLst>
                <a:ext uri="{FF2B5EF4-FFF2-40B4-BE49-F238E27FC236}">
                  <a16:creationId xmlns:a16="http://schemas.microsoft.com/office/drawing/2014/main" id="{09F1CAAF-3F46-4F2F-B2A7-08CB2D3406EC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6;p15">
              <a:extLst>
                <a:ext uri="{FF2B5EF4-FFF2-40B4-BE49-F238E27FC236}">
                  <a16:creationId xmlns:a16="http://schemas.microsoft.com/office/drawing/2014/main" id="{75FE6C79-9B58-467F-A40B-91D697FBCEFF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7;p15">
              <a:extLst>
                <a:ext uri="{FF2B5EF4-FFF2-40B4-BE49-F238E27FC236}">
                  <a16:creationId xmlns:a16="http://schemas.microsoft.com/office/drawing/2014/main" id="{1BAAE04F-4EFE-4D43-A899-C66CD187BBAA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8;p15">
              <a:extLst>
                <a:ext uri="{FF2B5EF4-FFF2-40B4-BE49-F238E27FC236}">
                  <a16:creationId xmlns:a16="http://schemas.microsoft.com/office/drawing/2014/main" id="{ADD7A95B-9C48-4388-89B6-0AD86D1D98AE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9;p15">
              <a:extLst>
                <a:ext uri="{FF2B5EF4-FFF2-40B4-BE49-F238E27FC236}">
                  <a16:creationId xmlns:a16="http://schemas.microsoft.com/office/drawing/2014/main" id="{B676CEC3-601E-4467-A1EB-99F57A043D6E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0;p15">
              <a:extLst>
                <a:ext uri="{FF2B5EF4-FFF2-40B4-BE49-F238E27FC236}">
                  <a16:creationId xmlns:a16="http://schemas.microsoft.com/office/drawing/2014/main" id="{507C82F4-DEA8-448C-8B06-90F7A2BE9E24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1;p15">
              <a:extLst>
                <a:ext uri="{FF2B5EF4-FFF2-40B4-BE49-F238E27FC236}">
                  <a16:creationId xmlns:a16="http://schemas.microsoft.com/office/drawing/2014/main" id="{51F5AD24-E9B6-4F95-A231-3CB639919D53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2;p15">
              <a:extLst>
                <a:ext uri="{FF2B5EF4-FFF2-40B4-BE49-F238E27FC236}">
                  <a16:creationId xmlns:a16="http://schemas.microsoft.com/office/drawing/2014/main" id="{4EE40224-654D-46E3-B171-F811FB654DB7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3;p15">
              <a:extLst>
                <a:ext uri="{FF2B5EF4-FFF2-40B4-BE49-F238E27FC236}">
                  <a16:creationId xmlns:a16="http://schemas.microsoft.com/office/drawing/2014/main" id="{E075975F-68DA-473A-B4D8-2AFD9F8B7865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72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62;p43">
            <a:extLst>
              <a:ext uri="{FF2B5EF4-FFF2-40B4-BE49-F238E27FC236}">
                <a16:creationId xmlns:a16="http://schemas.microsoft.com/office/drawing/2014/main" id="{B9185634-047D-4F84-80D6-442006207CC8}"/>
              </a:ext>
            </a:extLst>
          </p:cNvPr>
          <p:cNvSpPr/>
          <p:nvPr/>
        </p:nvSpPr>
        <p:spPr>
          <a:xfrm>
            <a:off x="920225" y="802050"/>
            <a:ext cx="7407487" cy="36807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3072;p43">
            <a:extLst>
              <a:ext uri="{FF2B5EF4-FFF2-40B4-BE49-F238E27FC236}">
                <a16:creationId xmlns:a16="http://schemas.microsoft.com/office/drawing/2014/main" id="{B5803CDC-4237-4FE5-80C6-BA1C4F1CA96F}"/>
              </a:ext>
            </a:extLst>
          </p:cNvPr>
          <p:cNvSpPr/>
          <p:nvPr/>
        </p:nvSpPr>
        <p:spPr>
          <a:xfrm>
            <a:off x="648671" y="1216238"/>
            <a:ext cx="1336807" cy="543036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3063;p43">
            <a:extLst>
              <a:ext uri="{FF2B5EF4-FFF2-40B4-BE49-F238E27FC236}">
                <a16:creationId xmlns:a16="http://schemas.microsoft.com/office/drawing/2014/main" id="{C509B380-7D8A-694B-90D4-79E2E3B2172B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Design</a:t>
            </a:r>
            <a:r>
              <a:rPr lang="ar-SA" sz="2400" dirty="0"/>
              <a:t> </a:t>
            </a:r>
            <a:r>
              <a:rPr lang="en-GB" sz="2400" dirty="0"/>
              <a:t>: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121F8BB9-D7C8-4949-8E0D-1D9268A4F40C}"/>
              </a:ext>
            </a:extLst>
          </p:cNvPr>
          <p:cNvSpPr txBox="1"/>
          <p:nvPr/>
        </p:nvSpPr>
        <p:spPr>
          <a:xfrm>
            <a:off x="2061347" y="1287701"/>
            <a:ext cx="57129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Challenges</a:t>
            </a:r>
          </a:p>
        </p:txBody>
      </p:sp>
      <p:sp>
        <p:nvSpPr>
          <p:cNvPr id="177" name="Google Shape;3112;p44">
            <a:extLst>
              <a:ext uri="{FF2B5EF4-FFF2-40B4-BE49-F238E27FC236}">
                <a16:creationId xmlns:a16="http://schemas.microsoft.com/office/drawing/2014/main" id="{2404EA6A-ADCC-214C-AC6D-3189FB819505}"/>
              </a:ext>
            </a:extLst>
          </p:cNvPr>
          <p:cNvSpPr/>
          <p:nvPr/>
        </p:nvSpPr>
        <p:spPr>
          <a:xfrm>
            <a:off x="1128230" y="2116159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1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07" name="Google Shape;3128;p44">
            <a:extLst>
              <a:ext uri="{FF2B5EF4-FFF2-40B4-BE49-F238E27FC236}">
                <a16:creationId xmlns:a16="http://schemas.microsoft.com/office/drawing/2014/main" id="{896A40AA-19F7-1443-8DB0-302FD3921C3E}"/>
              </a:ext>
            </a:extLst>
          </p:cNvPr>
          <p:cNvSpPr/>
          <p:nvPr/>
        </p:nvSpPr>
        <p:spPr>
          <a:xfrm>
            <a:off x="4649244" y="2116159"/>
            <a:ext cx="701700" cy="701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3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08" name="Google Shape;3120;p44">
            <a:extLst>
              <a:ext uri="{FF2B5EF4-FFF2-40B4-BE49-F238E27FC236}">
                <a16:creationId xmlns:a16="http://schemas.microsoft.com/office/drawing/2014/main" id="{51249A6A-2B9F-3F4D-816F-26FDDDCAEA88}"/>
              </a:ext>
            </a:extLst>
          </p:cNvPr>
          <p:cNvSpPr/>
          <p:nvPr/>
        </p:nvSpPr>
        <p:spPr>
          <a:xfrm>
            <a:off x="4649244" y="3534763"/>
            <a:ext cx="701700" cy="70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4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09" name="Google Shape;2143;p34">
            <a:extLst>
              <a:ext uri="{FF2B5EF4-FFF2-40B4-BE49-F238E27FC236}">
                <a16:creationId xmlns:a16="http://schemas.microsoft.com/office/drawing/2014/main" id="{7847D2D0-5151-EE47-8428-D78FBE9FF6F9}"/>
              </a:ext>
            </a:extLst>
          </p:cNvPr>
          <p:cNvSpPr/>
          <p:nvPr/>
        </p:nvSpPr>
        <p:spPr>
          <a:xfrm>
            <a:off x="1128230" y="3528006"/>
            <a:ext cx="701699" cy="7017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</a:rPr>
              <a:t>2</a:t>
            </a:r>
            <a:endParaRPr sz="2800" b="1" dirty="0">
              <a:solidFill>
                <a:schemeClr val="lt1"/>
              </a:solidFill>
            </a:endParaRPr>
          </a:p>
        </p:txBody>
      </p:sp>
      <p:grpSp>
        <p:nvGrpSpPr>
          <p:cNvPr id="210" name="Google Shape;3113;p44">
            <a:extLst>
              <a:ext uri="{FF2B5EF4-FFF2-40B4-BE49-F238E27FC236}">
                <a16:creationId xmlns:a16="http://schemas.microsoft.com/office/drawing/2014/main" id="{F8A6568C-5D84-C24B-9DC1-AAB8472C1A86}"/>
              </a:ext>
            </a:extLst>
          </p:cNvPr>
          <p:cNvGrpSpPr/>
          <p:nvPr/>
        </p:nvGrpSpPr>
        <p:grpSpPr>
          <a:xfrm>
            <a:off x="1980622" y="2116159"/>
            <a:ext cx="2583600" cy="752004"/>
            <a:chOff x="1521144" y="1822188"/>
            <a:chExt cx="2583600" cy="752004"/>
          </a:xfrm>
        </p:grpSpPr>
        <p:sp>
          <p:nvSpPr>
            <p:cNvPr id="211" name="Google Shape;3114;p44">
              <a:extLst>
                <a:ext uri="{FF2B5EF4-FFF2-40B4-BE49-F238E27FC236}">
                  <a16:creationId xmlns:a16="http://schemas.microsoft.com/office/drawing/2014/main" id="{E84526D5-0953-9C45-BF22-FB0D623058B4}"/>
                </a:ext>
              </a:extLst>
            </p:cNvPr>
            <p:cNvSpPr txBox="1"/>
            <p:nvPr/>
          </p:nvSpPr>
          <p:spPr>
            <a:xfrm>
              <a:off x="1526000" y="1822188"/>
              <a:ext cx="17038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outliers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" name="Google Shape;3115;p44">
              <a:extLst>
                <a:ext uri="{FF2B5EF4-FFF2-40B4-BE49-F238E27FC236}">
                  <a16:creationId xmlns:a16="http://schemas.microsoft.com/office/drawing/2014/main" id="{4E150FE7-D550-AF43-87AE-FE73787575E8}"/>
                </a:ext>
              </a:extLst>
            </p:cNvPr>
            <p:cNvSpPr txBox="1"/>
            <p:nvPr/>
          </p:nvSpPr>
          <p:spPr>
            <a:xfrm>
              <a:off x="1521144" y="2094492"/>
              <a:ext cx="25836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Roboto"/>
                  <a:ea typeface="Roboto"/>
                  <a:cs typeface="Roboto"/>
                  <a:sym typeface="Roboto"/>
                </a:rPr>
                <a:t>Drop rows that have outliers in the target variable ( Trip Duration)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3121;p44">
            <a:extLst>
              <a:ext uri="{FF2B5EF4-FFF2-40B4-BE49-F238E27FC236}">
                <a16:creationId xmlns:a16="http://schemas.microsoft.com/office/drawing/2014/main" id="{36453671-7B81-1E4D-8EEF-398B05F34E8B}"/>
              </a:ext>
            </a:extLst>
          </p:cNvPr>
          <p:cNvGrpSpPr/>
          <p:nvPr/>
        </p:nvGrpSpPr>
        <p:grpSpPr>
          <a:xfrm>
            <a:off x="5501636" y="2110331"/>
            <a:ext cx="2866159" cy="836378"/>
            <a:chOff x="1512630" y="3727188"/>
            <a:chExt cx="2866159" cy="836378"/>
          </a:xfrm>
        </p:grpSpPr>
        <p:sp>
          <p:nvSpPr>
            <p:cNvPr id="215" name="Google Shape;3122;p44">
              <a:extLst>
                <a:ext uri="{FF2B5EF4-FFF2-40B4-BE49-F238E27FC236}">
                  <a16:creationId xmlns:a16="http://schemas.microsoft.com/office/drawing/2014/main" id="{11FA5C96-7067-544C-AC87-E35C92196F32}"/>
                </a:ext>
              </a:extLst>
            </p:cNvPr>
            <p:cNvSpPr txBox="1"/>
            <p:nvPr/>
          </p:nvSpPr>
          <p:spPr>
            <a:xfrm>
              <a:off x="1525999" y="3727188"/>
              <a:ext cx="245764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 type of columns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" name="Google Shape;3123;p44">
              <a:extLst>
                <a:ext uri="{FF2B5EF4-FFF2-40B4-BE49-F238E27FC236}">
                  <a16:creationId xmlns:a16="http://schemas.microsoft.com/office/drawing/2014/main" id="{4E55C973-C8BD-8743-8DCC-5D3357E33742}"/>
                </a:ext>
              </a:extLst>
            </p:cNvPr>
            <p:cNvSpPr txBox="1"/>
            <p:nvPr/>
          </p:nvSpPr>
          <p:spPr>
            <a:xfrm>
              <a:off x="1512630" y="4083866"/>
              <a:ext cx="2866159" cy="4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Change the trip duration from sec to hours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Change pickup datetime &amp; drop off datetime from object to </a:t>
              </a:r>
              <a:r>
                <a:rPr lang="en-US" sz="1050" dirty="0" err="1"/>
                <a:t>DateTime</a:t>
              </a:r>
              <a:endParaRPr lang="en-US" sz="1050" dirty="0"/>
            </a:p>
          </p:txBody>
        </p:sp>
      </p:grpSp>
      <p:grpSp>
        <p:nvGrpSpPr>
          <p:cNvPr id="218" name="Google Shape;3113;p44">
            <a:extLst>
              <a:ext uri="{FF2B5EF4-FFF2-40B4-BE49-F238E27FC236}">
                <a16:creationId xmlns:a16="http://schemas.microsoft.com/office/drawing/2014/main" id="{52F61EA0-7A26-2149-90D8-9594CEC0A0B0}"/>
              </a:ext>
            </a:extLst>
          </p:cNvPr>
          <p:cNvGrpSpPr/>
          <p:nvPr/>
        </p:nvGrpSpPr>
        <p:grpSpPr>
          <a:xfrm>
            <a:off x="1985478" y="3553813"/>
            <a:ext cx="2583600" cy="707139"/>
            <a:chOff x="1526000" y="1822188"/>
            <a:chExt cx="2583600" cy="707139"/>
          </a:xfrm>
        </p:grpSpPr>
        <p:sp>
          <p:nvSpPr>
            <p:cNvPr id="219" name="Google Shape;3114;p44">
              <a:extLst>
                <a:ext uri="{FF2B5EF4-FFF2-40B4-BE49-F238E27FC236}">
                  <a16:creationId xmlns:a16="http://schemas.microsoft.com/office/drawing/2014/main" id="{F2AEADB7-BB64-4E4D-BF8D-485388B75031}"/>
                </a:ext>
              </a:extLst>
            </p:cNvPr>
            <p:cNvSpPr txBox="1"/>
            <p:nvPr/>
          </p:nvSpPr>
          <p:spPr>
            <a:xfrm>
              <a:off x="1526000" y="1822188"/>
              <a:ext cx="176898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new columns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3115;p44">
              <a:extLst>
                <a:ext uri="{FF2B5EF4-FFF2-40B4-BE49-F238E27FC236}">
                  <a16:creationId xmlns:a16="http://schemas.microsoft.com/office/drawing/2014/main" id="{A5BEAC7C-0773-E542-B248-E88DA39AB2C1}"/>
                </a:ext>
              </a:extLst>
            </p:cNvPr>
            <p:cNvSpPr txBox="1"/>
            <p:nvPr/>
          </p:nvSpPr>
          <p:spPr>
            <a:xfrm>
              <a:off x="1526000" y="2049627"/>
              <a:ext cx="25836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050" dirty="0"/>
                <a:t>Create new Day, Day of week and Hour columns from Pickup &amp; drop off time</a:t>
              </a:r>
            </a:p>
          </p:txBody>
        </p:sp>
      </p:grpSp>
      <p:grpSp>
        <p:nvGrpSpPr>
          <p:cNvPr id="221" name="Google Shape;3121;p44">
            <a:extLst>
              <a:ext uri="{FF2B5EF4-FFF2-40B4-BE49-F238E27FC236}">
                <a16:creationId xmlns:a16="http://schemas.microsoft.com/office/drawing/2014/main" id="{E324ABA1-C764-D145-AA35-8555A5BF0EA6}"/>
              </a:ext>
            </a:extLst>
          </p:cNvPr>
          <p:cNvGrpSpPr/>
          <p:nvPr/>
        </p:nvGrpSpPr>
        <p:grpSpPr>
          <a:xfrm>
            <a:off x="5452029" y="3548003"/>
            <a:ext cx="2875683" cy="712949"/>
            <a:chOff x="1516474" y="3727188"/>
            <a:chExt cx="2875683" cy="712949"/>
          </a:xfrm>
        </p:grpSpPr>
        <p:sp>
          <p:nvSpPr>
            <p:cNvPr id="222" name="Google Shape;3122;p44">
              <a:extLst>
                <a:ext uri="{FF2B5EF4-FFF2-40B4-BE49-F238E27FC236}">
                  <a16:creationId xmlns:a16="http://schemas.microsoft.com/office/drawing/2014/main" id="{70727CE1-74C4-114E-A174-E58AFEFC196D}"/>
                </a:ext>
              </a:extLst>
            </p:cNvPr>
            <p:cNvSpPr txBox="1"/>
            <p:nvPr/>
          </p:nvSpPr>
          <p:spPr>
            <a:xfrm>
              <a:off x="1525999" y="3727188"/>
              <a:ext cx="2866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Find a model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3123;p44">
              <a:extLst>
                <a:ext uri="{FF2B5EF4-FFF2-40B4-BE49-F238E27FC236}">
                  <a16:creationId xmlns:a16="http://schemas.microsoft.com/office/drawing/2014/main" id="{D508AB90-D347-2743-A73B-187C2D5CA5A5}"/>
                </a:ext>
              </a:extLst>
            </p:cNvPr>
            <p:cNvSpPr txBox="1"/>
            <p:nvPr/>
          </p:nvSpPr>
          <p:spPr>
            <a:xfrm>
              <a:off x="1516474" y="3960437"/>
              <a:ext cx="25836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 a good model that fits the client requirements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" name="Google Shape;174;p15">
            <a:extLst>
              <a:ext uri="{FF2B5EF4-FFF2-40B4-BE49-F238E27FC236}">
                <a16:creationId xmlns:a16="http://schemas.microsoft.com/office/drawing/2014/main" id="{DA4BBB53-E2E8-496D-9F64-861974C8A0B8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48;p15">
            <a:extLst>
              <a:ext uri="{FF2B5EF4-FFF2-40B4-BE49-F238E27FC236}">
                <a16:creationId xmlns:a16="http://schemas.microsoft.com/office/drawing/2014/main" id="{47B98D39-A15E-4DF8-81A9-3ECB2CC0324D}"/>
              </a:ext>
            </a:extLst>
          </p:cNvPr>
          <p:cNvGrpSpPr/>
          <p:nvPr/>
        </p:nvGrpSpPr>
        <p:grpSpPr>
          <a:xfrm>
            <a:off x="6147577" y="4512590"/>
            <a:ext cx="1280223" cy="548973"/>
            <a:chOff x="1474600" y="238125"/>
            <a:chExt cx="4680725" cy="1829000"/>
          </a:xfrm>
        </p:grpSpPr>
        <p:sp>
          <p:nvSpPr>
            <p:cNvPr id="24" name="Google Shape;49;p15">
              <a:extLst>
                <a:ext uri="{FF2B5EF4-FFF2-40B4-BE49-F238E27FC236}">
                  <a16:creationId xmlns:a16="http://schemas.microsoft.com/office/drawing/2014/main" id="{E79D1FB9-6D76-4CAF-B0FE-DCD33CB8BDF9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;p15">
              <a:extLst>
                <a:ext uri="{FF2B5EF4-FFF2-40B4-BE49-F238E27FC236}">
                  <a16:creationId xmlns:a16="http://schemas.microsoft.com/office/drawing/2014/main" id="{71AA9606-7BE3-4083-854E-DB0A917DD1C1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;p15">
              <a:extLst>
                <a:ext uri="{FF2B5EF4-FFF2-40B4-BE49-F238E27FC236}">
                  <a16:creationId xmlns:a16="http://schemas.microsoft.com/office/drawing/2014/main" id="{1D85EEC8-309B-48FB-9840-F4B19CD8193C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;p15">
              <a:extLst>
                <a:ext uri="{FF2B5EF4-FFF2-40B4-BE49-F238E27FC236}">
                  <a16:creationId xmlns:a16="http://schemas.microsoft.com/office/drawing/2014/main" id="{15142096-55C9-4314-9932-45452A0D83F2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;p15">
              <a:extLst>
                <a:ext uri="{FF2B5EF4-FFF2-40B4-BE49-F238E27FC236}">
                  <a16:creationId xmlns:a16="http://schemas.microsoft.com/office/drawing/2014/main" id="{B2611688-530C-4066-85EA-44A78C5B95D5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;p15">
              <a:extLst>
                <a:ext uri="{FF2B5EF4-FFF2-40B4-BE49-F238E27FC236}">
                  <a16:creationId xmlns:a16="http://schemas.microsoft.com/office/drawing/2014/main" id="{36963CED-9D20-4B1C-880C-99F56C0FCB4D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;p15">
              <a:extLst>
                <a:ext uri="{FF2B5EF4-FFF2-40B4-BE49-F238E27FC236}">
                  <a16:creationId xmlns:a16="http://schemas.microsoft.com/office/drawing/2014/main" id="{B6518DAA-005B-4B28-A875-8B541DFD2ACE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;p15">
              <a:extLst>
                <a:ext uri="{FF2B5EF4-FFF2-40B4-BE49-F238E27FC236}">
                  <a16:creationId xmlns:a16="http://schemas.microsoft.com/office/drawing/2014/main" id="{865C68AF-029B-41C4-A0CB-DD7063091312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;p15">
              <a:extLst>
                <a:ext uri="{FF2B5EF4-FFF2-40B4-BE49-F238E27FC236}">
                  <a16:creationId xmlns:a16="http://schemas.microsoft.com/office/drawing/2014/main" id="{A8B7F4C2-A16C-49BA-B237-D5C815D729AF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;p15">
              <a:extLst>
                <a:ext uri="{FF2B5EF4-FFF2-40B4-BE49-F238E27FC236}">
                  <a16:creationId xmlns:a16="http://schemas.microsoft.com/office/drawing/2014/main" id="{955623DC-B089-4588-8C96-CA65633F7A91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;p15">
              <a:extLst>
                <a:ext uri="{FF2B5EF4-FFF2-40B4-BE49-F238E27FC236}">
                  <a16:creationId xmlns:a16="http://schemas.microsoft.com/office/drawing/2014/main" id="{040A9AAE-CA4E-49AA-AE35-DCDAF7440879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;p15">
              <a:extLst>
                <a:ext uri="{FF2B5EF4-FFF2-40B4-BE49-F238E27FC236}">
                  <a16:creationId xmlns:a16="http://schemas.microsoft.com/office/drawing/2014/main" id="{55D2C8AE-C5E5-4E7A-B6D7-214F9CBC5044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;p15">
              <a:extLst>
                <a:ext uri="{FF2B5EF4-FFF2-40B4-BE49-F238E27FC236}">
                  <a16:creationId xmlns:a16="http://schemas.microsoft.com/office/drawing/2014/main" id="{2241C6D3-1252-44EF-9FA1-1AEDDC387C11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;p15">
              <a:extLst>
                <a:ext uri="{FF2B5EF4-FFF2-40B4-BE49-F238E27FC236}">
                  <a16:creationId xmlns:a16="http://schemas.microsoft.com/office/drawing/2014/main" id="{6DAFCDC8-228B-48B2-BB60-CF9CB031275D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;p15">
              <a:extLst>
                <a:ext uri="{FF2B5EF4-FFF2-40B4-BE49-F238E27FC236}">
                  <a16:creationId xmlns:a16="http://schemas.microsoft.com/office/drawing/2014/main" id="{A8FB1A9D-71CC-4A0F-9A53-B71E634E20F9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;p15">
              <a:extLst>
                <a:ext uri="{FF2B5EF4-FFF2-40B4-BE49-F238E27FC236}">
                  <a16:creationId xmlns:a16="http://schemas.microsoft.com/office/drawing/2014/main" id="{CC9AD2C7-01A8-4BD6-91ED-721D6D8D774A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;p15">
              <a:extLst>
                <a:ext uri="{FF2B5EF4-FFF2-40B4-BE49-F238E27FC236}">
                  <a16:creationId xmlns:a16="http://schemas.microsoft.com/office/drawing/2014/main" id="{B3108667-F613-478E-BD11-1619968F0E79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;p15">
              <a:extLst>
                <a:ext uri="{FF2B5EF4-FFF2-40B4-BE49-F238E27FC236}">
                  <a16:creationId xmlns:a16="http://schemas.microsoft.com/office/drawing/2014/main" id="{5BA5E845-F9F6-49F0-AC06-A70B1B7B5E69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;p15">
              <a:extLst>
                <a:ext uri="{FF2B5EF4-FFF2-40B4-BE49-F238E27FC236}">
                  <a16:creationId xmlns:a16="http://schemas.microsoft.com/office/drawing/2014/main" id="{FF320930-8298-4423-A3A1-F567244B2302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;p15">
              <a:extLst>
                <a:ext uri="{FF2B5EF4-FFF2-40B4-BE49-F238E27FC236}">
                  <a16:creationId xmlns:a16="http://schemas.microsoft.com/office/drawing/2014/main" id="{F1D9472D-E279-4F90-83AB-194A4319187A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;p15">
              <a:extLst>
                <a:ext uri="{FF2B5EF4-FFF2-40B4-BE49-F238E27FC236}">
                  <a16:creationId xmlns:a16="http://schemas.microsoft.com/office/drawing/2014/main" id="{38DC4D4B-FDD4-41C2-8F1D-C93AB18595D4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;p15">
              <a:extLst>
                <a:ext uri="{FF2B5EF4-FFF2-40B4-BE49-F238E27FC236}">
                  <a16:creationId xmlns:a16="http://schemas.microsoft.com/office/drawing/2014/main" id="{0DBA3046-BDEC-44B4-8573-6EA9DCC347EC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;p15">
              <a:extLst>
                <a:ext uri="{FF2B5EF4-FFF2-40B4-BE49-F238E27FC236}">
                  <a16:creationId xmlns:a16="http://schemas.microsoft.com/office/drawing/2014/main" id="{FCE2634A-9584-4CEF-970E-E99C64FAD1CD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;p15">
              <a:extLst>
                <a:ext uri="{FF2B5EF4-FFF2-40B4-BE49-F238E27FC236}">
                  <a16:creationId xmlns:a16="http://schemas.microsoft.com/office/drawing/2014/main" id="{F2B1E88D-3D3C-4639-9E70-B0DC1647E5A6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;p15">
              <a:extLst>
                <a:ext uri="{FF2B5EF4-FFF2-40B4-BE49-F238E27FC236}">
                  <a16:creationId xmlns:a16="http://schemas.microsoft.com/office/drawing/2014/main" id="{4C6E3ED9-F3C1-4FFC-9214-A9D4DC3989BC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;p15">
              <a:extLst>
                <a:ext uri="{FF2B5EF4-FFF2-40B4-BE49-F238E27FC236}">
                  <a16:creationId xmlns:a16="http://schemas.microsoft.com/office/drawing/2014/main" id="{D29D3F8E-AFAF-440B-850D-9816F8478781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;p15">
              <a:extLst>
                <a:ext uri="{FF2B5EF4-FFF2-40B4-BE49-F238E27FC236}">
                  <a16:creationId xmlns:a16="http://schemas.microsoft.com/office/drawing/2014/main" id="{2FF3D455-25F9-44EF-89FA-1CBDE1CA2975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;p15">
              <a:extLst>
                <a:ext uri="{FF2B5EF4-FFF2-40B4-BE49-F238E27FC236}">
                  <a16:creationId xmlns:a16="http://schemas.microsoft.com/office/drawing/2014/main" id="{888DE30E-5F39-48A5-AAB2-B564BBF3369A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;p15">
              <a:extLst>
                <a:ext uri="{FF2B5EF4-FFF2-40B4-BE49-F238E27FC236}">
                  <a16:creationId xmlns:a16="http://schemas.microsoft.com/office/drawing/2014/main" id="{7D9ED1BE-AAF1-4B14-B437-98CF0E286B04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;p15">
              <a:extLst>
                <a:ext uri="{FF2B5EF4-FFF2-40B4-BE49-F238E27FC236}">
                  <a16:creationId xmlns:a16="http://schemas.microsoft.com/office/drawing/2014/main" id="{C93C6E29-CB2F-4E72-8ACE-384397D88CDF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;p15">
              <a:extLst>
                <a:ext uri="{FF2B5EF4-FFF2-40B4-BE49-F238E27FC236}">
                  <a16:creationId xmlns:a16="http://schemas.microsoft.com/office/drawing/2014/main" id="{2D319E79-0D3D-428D-840B-3279490FB5F5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;p15">
              <a:extLst>
                <a:ext uri="{FF2B5EF4-FFF2-40B4-BE49-F238E27FC236}">
                  <a16:creationId xmlns:a16="http://schemas.microsoft.com/office/drawing/2014/main" id="{41378581-4E9C-4FBF-8B4D-1571F92A7DD8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;p15">
              <a:extLst>
                <a:ext uri="{FF2B5EF4-FFF2-40B4-BE49-F238E27FC236}">
                  <a16:creationId xmlns:a16="http://schemas.microsoft.com/office/drawing/2014/main" id="{CC3C8BE6-002D-471D-8928-6583C6B9EFFB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;p15">
              <a:extLst>
                <a:ext uri="{FF2B5EF4-FFF2-40B4-BE49-F238E27FC236}">
                  <a16:creationId xmlns:a16="http://schemas.microsoft.com/office/drawing/2014/main" id="{07E93FF7-FEB3-480B-A465-66260A637ECF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;p15">
              <a:extLst>
                <a:ext uri="{FF2B5EF4-FFF2-40B4-BE49-F238E27FC236}">
                  <a16:creationId xmlns:a16="http://schemas.microsoft.com/office/drawing/2014/main" id="{33BC3979-3508-48A8-B21D-376965B58887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;p15">
              <a:extLst>
                <a:ext uri="{FF2B5EF4-FFF2-40B4-BE49-F238E27FC236}">
                  <a16:creationId xmlns:a16="http://schemas.microsoft.com/office/drawing/2014/main" id="{AAF020F1-E81F-4F4D-8613-D65E937AF968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;p15">
              <a:extLst>
                <a:ext uri="{FF2B5EF4-FFF2-40B4-BE49-F238E27FC236}">
                  <a16:creationId xmlns:a16="http://schemas.microsoft.com/office/drawing/2014/main" id="{F1E40094-583E-40F7-BE82-6A7272910BB4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;p15">
              <a:extLst>
                <a:ext uri="{FF2B5EF4-FFF2-40B4-BE49-F238E27FC236}">
                  <a16:creationId xmlns:a16="http://schemas.microsoft.com/office/drawing/2014/main" id="{BFB5B12F-69A1-44CC-9234-EE323D06E2E6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;p15">
              <a:extLst>
                <a:ext uri="{FF2B5EF4-FFF2-40B4-BE49-F238E27FC236}">
                  <a16:creationId xmlns:a16="http://schemas.microsoft.com/office/drawing/2014/main" id="{58584BA8-1EF0-40B2-9E7E-65275FA7C37B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;p15">
              <a:extLst>
                <a:ext uri="{FF2B5EF4-FFF2-40B4-BE49-F238E27FC236}">
                  <a16:creationId xmlns:a16="http://schemas.microsoft.com/office/drawing/2014/main" id="{4F1F292D-D0B3-4BC5-B1EB-52FCA4D630C5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9;p15">
              <a:extLst>
                <a:ext uri="{FF2B5EF4-FFF2-40B4-BE49-F238E27FC236}">
                  <a16:creationId xmlns:a16="http://schemas.microsoft.com/office/drawing/2014/main" id="{88D054A7-7A45-40FE-838A-16AF3FC38DF2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;p15">
              <a:extLst>
                <a:ext uri="{FF2B5EF4-FFF2-40B4-BE49-F238E27FC236}">
                  <a16:creationId xmlns:a16="http://schemas.microsoft.com/office/drawing/2014/main" id="{8860C8F4-DE21-40D4-8ABA-B3750EFCBE79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;p15">
              <a:extLst>
                <a:ext uri="{FF2B5EF4-FFF2-40B4-BE49-F238E27FC236}">
                  <a16:creationId xmlns:a16="http://schemas.microsoft.com/office/drawing/2014/main" id="{741D670D-FD75-4D62-B200-177719E77AA8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;p15">
              <a:extLst>
                <a:ext uri="{FF2B5EF4-FFF2-40B4-BE49-F238E27FC236}">
                  <a16:creationId xmlns:a16="http://schemas.microsoft.com/office/drawing/2014/main" id="{AAC080FC-BD02-4D34-869B-EA4C7541E720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;p15">
              <a:extLst>
                <a:ext uri="{FF2B5EF4-FFF2-40B4-BE49-F238E27FC236}">
                  <a16:creationId xmlns:a16="http://schemas.microsoft.com/office/drawing/2014/main" id="{1CAFF8E9-BD11-4023-85A9-0E3321A4EC94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4;p15">
              <a:extLst>
                <a:ext uri="{FF2B5EF4-FFF2-40B4-BE49-F238E27FC236}">
                  <a16:creationId xmlns:a16="http://schemas.microsoft.com/office/drawing/2014/main" id="{A1ABC47F-69C6-4CE4-86C6-3504182065A7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;p15">
              <a:extLst>
                <a:ext uri="{FF2B5EF4-FFF2-40B4-BE49-F238E27FC236}">
                  <a16:creationId xmlns:a16="http://schemas.microsoft.com/office/drawing/2014/main" id="{7808EE79-D0A6-45CD-A161-E6C1366CC391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;p15">
              <a:extLst>
                <a:ext uri="{FF2B5EF4-FFF2-40B4-BE49-F238E27FC236}">
                  <a16:creationId xmlns:a16="http://schemas.microsoft.com/office/drawing/2014/main" id="{D316C389-740D-4F4C-8990-4736D9ED5CDC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7;p15">
              <a:extLst>
                <a:ext uri="{FF2B5EF4-FFF2-40B4-BE49-F238E27FC236}">
                  <a16:creationId xmlns:a16="http://schemas.microsoft.com/office/drawing/2014/main" id="{D21B9AEF-63D6-4565-B6C8-7D2530B23E06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8;p15">
              <a:extLst>
                <a:ext uri="{FF2B5EF4-FFF2-40B4-BE49-F238E27FC236}">
                  <a16:creationId xmlns:a16="http://schemas.microsoft.com/office/drawing/2014/main" id="{F50F3A71-9E79-4FD3-9174-77857CFEB376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;p15">
              <a:extLst>
                <a:ext uri="{FF2B5EF4-FFF2-40B4-BE49-F238E27FC236}">
                  <a16:creationId xmlns:a16="http://schemas.microsoft.com/office/drawing/2014/main" id="{19237FEE-1111-496E-AB5E-D3A8F2C25E94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0;p15">
              <a:extLst>
                <a:ext uri="{FF2B5EF4-FFF2-40B4-BE49-F238E27FC236}">
                  <a16:creationId xmlns:a16="http://schemas.microsoft.com/office/drawing/2014/main" id="{64F3D552-3593-43C6-901C-40ED12A4CFA5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;p15">
              <a:extLst>
                <a:ext uri="{FF2B5EF4-FFF2-40B4-BE49-F238E27FC236}">
                  <a16:creationId xmlns:a16="http://schemas.microsoft.com/office/drawing/2014/main" id="{FE496E37-AA29-42F4-933F-59468F501B18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;p15">
              <a:extLst>
                <a:ext uri="{FF2B5EF4-FFF2-40B4-BE49-F238E27FC236}">
                  <a16:creationId xmlns:a16="http://schemas.microsoft.com/office/drawing/2014/main" id="{63B36449-34C7-4F76-B3D1-33AAFD1A2319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;p15">
              <a:extLst>
                <a:ext uri="{FF2B5EF4-FFF2-40B4-BE49-F238E27FC236}">
                  <a16:creationId xmlns:a16="http://schemas.microsoft.com/office/drawing/2014/main" id="{4B69145E-B6FD-46A5-AD49-2A65473BF2F0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;p15">
              <a:extLst>
                <a:ext uri="{FF2B5EF4-FFF2-40B4-BE49-F238E27FC236}">
                  <a16:creationId xmlns:a16="http://schemas.microsoft.com/office/drawing/2014/main" id="{468E7D94-1856-4958-8050-667D934C4BD4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;p15">
              <a:extLst>
                <a:ext uri="{FF2B5EF4-FFF2-40B4-BE49-F238E27FC236}">
                  <a16:creationId xmlns:a16="http://schemas.microsoft.com/office/drawing/2014/main" id="{05AE38EC-1919-4709-9349-B6C7CEDC0C34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;p15">
              <a:extLst>
                <a:ext uri="{FF2B5EF4-FFF2-40B4-BE49-F238E27FC236}">
                  <a16:creationId xmlns:a16="http://schemas.microsoft.com/office/drawing/2014/main" id="{C73B407D-0114-4E57-96BF-63B90C2591CB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;p15">
              <a:extLst>
                <a:ext uri="{FF2B5EF4-FFF2-40B4-BE49-F238E27FC236}">
                  <a16:creationId xmlns:a16="http://schemas.microsoft.com/office/drawing/2014/main" id="{ABE8085A-4025-4AE2-B2BB-3D0C5E0030A1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8;p15">
              <a:extLst>
                <a:ext uri="{FF2B5EF4-FFF2-40B4-BE49-F238E27FC236}">
                  <a16:creationId xmlns:a16="http://schemas.microsoft.com/office/drawing/2014/main" id="{35EC2BBD-006F-472F-9C23-022F4BBE8F54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;p15">
              <a:extLst>
                <a:ext uri="{FF2B5EF4-FFF2-40B4-BE49-F238E27FC236}">
                  <a16:creationId xmlns:a16="http://schemas.microsoft.com/office/drawing/2014/main" id="{9D7D813C-63B6-420A-A918-7F00DAE05FD6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;p15">
              <a:extLst>
                <a:ext uri="{FF2B5EF4-FFF2-40B4-BE49-F238E27FC236}">
                  <a16:creationId xmlns:a16="http://schemas.microsoft.com/office/drawing/2014/main" id="{9A2E08B6-C524-4F78-A39C-D9F835E9FE62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;p15">
              <a:extLst>
                <a:ext uri="{FF2B5EF4-FFF2-40B4-BE49-F238E27FC236}">
                  <a16:creationId xmlns:a16="http://schemas.microsoft.com/office/drawing/2014/main" id="{75630DB6-147D-44F6-92A4-708CC6777BA6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2;p15">
              <a:extLst>
                <a:ext uri="{FF2B5EF4-FFF2-40B4-BE49-F238E27FC236}">
                  <a16:creationId xmlns:a16="http://schemas.microsoft.com/office/drawing/2014/main" id="{7EC3555C-BE2C-4458-8780-81E73048579F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3;p15">
              <a:extLst>
                <a:ext uri="{FF2B5EF4-FFF2-40B4-BE49-F238E27FC236}">
                  <a16:creationId xmlns:a16="http://schemas.microsoft.com/office/drawing/2014/main" id="{D6EE57CB-2EE0-43F8-8A01-8EDB769120F0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4;p15">
              <a:extLst>
                <a:ext uri="{FF2B5EF4-FFF2-40B4-BE49-F238E27FC236}">
                  <a16:creationId xmlns:a16="http://schemas.microsoft.com/office/drawing/2014/main" id="{E3EE82F9-7BC6-4568-8650-6722CB0C041B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5;p15">
              <a:extLst>
                <a:ext uri="{FF2B5EF4-FFF2-40B4-BE49-F238E27FC236}">
                  <a16:creationId xmlns:a16="http://schemas.microsoft.com/office/drawing/2014/main" id="{DF894C5B-FC67-4C75-94F9-D7B7E04FC879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;p15">
              <a:extLst>
                <a:ext uri="{FF2B5EF4-FFF2-40B4-BE49-F238E27FC236}">
                  <a16:creationId xmlns:a16="http://schemas.microsoft.com/office/drawing/2014/main" id="{0BA1D0CE-285E-47D7-A2B1-BFCDDE5315F0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;p15">
              <a:extLst>
                <a:ext uri="{FF2B5EF4-FFF2-40B4-BE49-F238E27FC236}">
                  <a16:creationId xmlns:a16="http://schemas.microsoft.com/office/drawing/2014/main" id="{7F6B0BC8-F490-4A19-B540-F4E0D6924169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;p15">
              <a:extLst>
                <a:ext uri="{FF2B5EF4-FFF2-40B4-BE49-F238E27FC236}">
                  <a16:creationId xmlns:a16="http://schemas.microsoft.com/office/drawing/2014/main" id="{B3180674-638C-4177-AF6C-E774D1072291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;p15">
              <a:extLst>
                <a:ext uri="{FF2B5EF4-FFF2-40B4-BE49-F238E27FC236}">
                  <a16:creationId xmlns:a16="http://schemas.microsoft.com/office/drawing/2014/main" id="{CA0EDCBB-445F-4173-B797-84DB586C2D1A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0;p15">
              <a:extLst>
                <a:ext uri="{FF2B5EF4-FFF2-40B4-BE49-F238E27FC236}">
                  <a16:creationId xmlns:a16="http://schemas.microsoft.com/office/drawing/2014/main" id="{E7C7F713-C073-4DFF-B5DE-6297CEEE6CFB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;p15">
              <a:extLst>
                <a:ext uri="{FF2B5EF4-FFF2-40B4-BE49-F238E27FC236}">
                  <a16:creationId xmlns:a16="http://schemas.microsoft.com/office/drawing/2014/main" id="{1CB66AF6-269B-4197-AB18-06CC38101625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;p15">
              <a:extLst>
                <a:ext uri="{FF2B5EF4-FFF2-40B4-BE49-F238E27FC236}">
                  <a16:creationId xmlns:a16="http://schemas.microsoft.com/office/drawing/2014/main" id="{59A92AD8-5CBF-4493-B9C1-450CF5C40A58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;p15">
              <a:extLst>
                <a:ext uri="{FF2B5EF4-FFF2-40B4-BE49-F238E27FC236}">
                  <a16:creationId xmlns:a16="http://schemas.microsoft.com/office/drawing/2014/main" id="{50F3E121-DE6D-46B5-BE81-8E4CC24DE115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4;p15">
              <a:extLst>
                <a:ext uri="{FF2B5EF4-FFF2-40B4-BE49-F238E27FC236}">
                  <a16:creationId xmlns:a16="http://schemas.microsoft.com/office/drawing/2014/main" id="{F7FA127C-48EC-4EC7-8EDD-83E9CF343F80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5;p15">
              <a:extLst>
                <a:ext uri="{FF2B5EF4-FFF2-40B4-BE49-F238E27FC236}">
                  <a16:creationId xmlns:a16="http://schemas.microsoft.com/office/drawing/2014/main" id="{14D8CEC4-BEA9-479D-B9EE-26B1C058DEF9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;p15">
              <a:extLst>
                <a:ext uri="{FF2B5EF4-FFF2-40B4-BE49-F238E27FC236}">
                  <a16:creationId xmlns:a16="http://schemas.microsoft.com/office/drawing/2014/main" id="{14DF013E-ACB2-45C2-A6D1-45C1E74B3F1E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;p15">
              <a:extLst>
                <a:ext uri="{FF2B5EF4-FFF2-40B4-BE49-F238E27FC236}">
                  <a16:creationId xmlns:a16="http://schemas.microsoft.com/office/drawing/2014/main" id="{7F035330-7084-4B75-B7CA-0CC48569CE54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;p15">
              <a:extLst>
                <a:ext uri="{FF2B5EF4-FFF2-40B4-BE49-F238E27FC236}">
                  <a16:creationId xmlns:a16="http://schemas.microsoft.com/office/drawing/2014/main" id="{572F3A9A-64E9-4DCF-BF0B-859BFA89B9B3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;p15">
              <a:extLst>
                <a:ext uri="{FF2B5EF4-FFF2-40B4-BE49-F238E27FC236}">
                  <a16:creationId xmlns:a16="http://schemas.microsoft.com/office/drawing/2014/main" id="{F34CFFC3-0465-4D16-AE3C-15C189A8D3B7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;p15">
              <a:extLst>
                <a:ext uri="{FF2B5EF4-FFF2-40B4-BE49-F238E27FC236}">
                  <a16:creationId xmlns:a16="http://schemas.microsoft.com/office/drawing/2014/main" id="{E95FD5CC-6140-46C0-9C99-48ED62BDAA39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;p15">
              <a:extLst>
                <a:ext uri="{FF2B5EF4-FFF2-40B4-BE49-F238E27FC236}">
                  <a16:creationId xmlns:a16="http://schemas.microsoft.com/office/drawing/2014/main" id="{BC03E0D7-9D3E-42BA-8B68-BE9F70A328BE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2;p15">
              <a:extLst>
                <a:ext uri="{FF2B5EF4-FFF2-40B4-BE49-F238E27FC236}">
                  <a16:creationId xmlns:a16="http://schemas.microsoft.com/office/drawing/2014/main" id="{2637125A-4C4F-4501-86E4-19FCEA04A569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3;p15">
              <a:extLst>
                <a:ext uri="{FF2B5EF4-FFF2-40B4-BE49-F238E27FC236}">
                  <a16:creationId xmlns:a16="http://schemas.microsoft.com/office/drawing/2014/main" id="{29133335-BCC7-4D46-B4C0-E4EB207CC415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;p15">
              <a:extLst>
                <a:ext uri="{FF2B5EF4-FFF2-40B4-BE49-F238E27FC236}">
                  <a16:creationId xmlns:a16="http://schemas.microsoft.com/office/drawing/2014/main" id="{6E12F1CE-E8BD-4884-AF27-470950661547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5;p15">
              <a:extLst>
                <a:ext uri="{FF2B5EF4-FFF2-40B4-BE49-F238E27FC236}">
                  <a16:creationId xmlns:a16="http://schemas.microsoft.com/office/drawing/2014/main" id="{4EF441C9-E8B4-4C4A-9328-DBD8CA7F49D6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;p15">
              <a:extLst>
                <a:ext uri="{FF2B5EF4-FFF2-40B4-BE49-F238E27FC236}">
                  <a16:creationId xmlns:a16="http://schemas.microsoft.com/office/drawing/2014/main" id="{2711AB02-EFD4-46D6-B387-BEF16079F70E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;p15">
              <a:extLst>
                <a:ext uri="{FF2B5EF4-FFF2-40B4-BE49-F238E27FC236}">
                  <a16:creationId xmlns:a16="http://schemas.microsoft.com/office/drawing/2014/main" id="{77438773-729C-4D23-B721-A2C71C665409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8;p15">
              <a:extLst>
                <a:ext uri="{FF2B5EF4-FFF2-40B4-BE49-F238E27FC236}">
                  <a16:creationId xmlns:a16="http://schemas.microsoft.com/office/drawing/2014/main" id="{6EB4DFCB-B360-45E1-9DBD-EAE118BEC67D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;p15">
              <a:extLst>
                <a:ext uri="{FF2B5EF4-FFF2-40B4-BE49-F238E27FC236}">
                  <a16:creationId xmlns:a16="http://schemas.microsoft.com/office/drawing/2014/main" id="{C19A833E-802B-410B-9275-AC29A63274E0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0;p15">
              <a:extLst>
                <a:ext uri="{FF2B5EF4-FFF2-40B4-BE49-F238E27FC236}">
                  <a16:creationId xmlns:a16="http://schemas.microsoft.com/office/drawing/2014/main" id="{C77AE42F-B2D2-45AC-BF3A-985B80EA560D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1;p15">
              <a:extLst>
                <a:ext uri="{FF2B5EF4-FFF2-40B4-BE49-F238E27FC236}">
                  <a16:creationId xmlns:a16="http://schemas.microsoft.com/office/drawing/2014/main" id="{23D97F6E-037A-4769-859A-82B706A8B37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2;p15">
              <a:extLst>
                <a:ext uri="{FF2B5EF4-FFF2-40B4-BE49-F238E27FC236}">
                  <a16:creationId xmlns:a16="http://schemas.microsoft.com/office/drawing/2014/main" id="{61717EEF-2FA9-4957-B2CD-A88CCB93DCB6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;p15">
              <a:extLst>
                <a:ext uri="{FF2B5EF4-FFF2-40B4-BE49-F238E27FC236}">
                  <a16:creationId xmlns:a16="http://schemas.microsoft.com/office/drawing/2014/main" id="{998F4B47-D235-4F0C-AD53-54457AB0836F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4;p15">
              <a:extLst>
                <a:ext uri="{FF2B5EF4-FFF2-40B4-BE49-F238E27FC236}">
                  <a16:creationId xmlns:a16="http://schemas.microsoft.com/office/drawing/2014/main" id="{FED8C529-230C-43B2-8614-C70FE4A687CA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5;p15">
              <a:extLst>
                <a:ext uri="{FF2B5EF4-FFF2-40B4-BE49-F238E27FC236}">
                  <a16:creationId xmlns:a16="http://schemas.microsoft.com/office/drawing/2014/main" id="{C1A2CB80-F88C-4541-A023-3438FA0EF2DB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;p15">
              <a:extLst>
                <a:ext uri="{FF2B5EF4-FFF2-40B4-BE49-F238E27FC236}">
                  <a16:creationId xmlns:a16="http://schemas.microsoft.com/office/drawing/2014/main" id="{D141B5A1-54EA-4969-A21C-D8D3E24FE069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;p15">
              <a:extLst>
                <a:ext uri="{FF2B5EF4-FFF2-40B4-BE49-F238E27FC236}">
                  <a16:creationId xmlns:a16="http://schemas.microsoft.com/office/drawing/2014/main" id="{35ACA957-BD8E-424E-99BF-419E164AE934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8;p15">
              <a:extLst>
                <a:ext uri="{FF2B5EF4-FFF2-40B4-BE49-F238E27FC236}">
                  <a16:creationId xmlns:a16="http://schemas.microsoft.com/office/drawing/2014/main" id="{FCCBABDC-DF05-4CC0-9483-69DF1CE96BC9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9;p15">
              <a:extLst>
                <a:ext uri="{FF2B5EF4-FFF2-40B4-BE49-F238E27FC236}">
                  <a16:creationId xmlns:a16="http://schemas.microsoft.com/office/drawing/2014/main" id="{97F69D69-8AA6-46D6-AA92-EE41C43EECE1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0;p15">
              <a:extLst>
                <a:ext uri="{FF2B5EF4-FFF2-40B4-BE49-F238E27FC236}">
                  <a16:creationId xmlns:a16="http://schemas.microsoft.com/office/drawing/2014/main" id="{673D3067-E18A-46B9-8A06-C63DF851C056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1;p15">
              <a:extLst>
                <a:ext uri="{FF2B5EF4-FFF2-40B4-BE49-F238E27FC236}">
                  <a16:creationId xmlns:a16="http://schemas.microsoft.com/office/drawing/2014/main" id="{B1E140E7-A2F2-4CF9-8BDA-BEB8F3B7D982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2;p15">
              <a:extLst>
                <a:ext uri="{FF2B5EF4-FFF2-40B4-BE49-F238E27FC236}">
                  <a16:creationId xmlns:a16="http://schemas.microsoft.com/office/drawing/2014/main" id="{53D21AAB-7BB9-43A8-921C-6EB0343F1FBE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3;p15">
              <a:extLst>
                <a:ext uri="{FF2B5EF4-FFF2-40B4-BE49-F238E27FC236}">
                  <a16:creationId xmlns:a16="http://schemas.microsoft.com/office/drawing/2014/main" id="{69149D4A-F736-475B-868A-EE13C74A027D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;p15">
              <a:extLst>
                <a:ext uri="{FF2B5EF4-FFF2-40B4-BE49-F238E27FC236}">
                  <a16:creationId xmlns:a16="http://schemas.microsoft.com/office/drawing/2014/main" id="{7247AF78-B94A-4A0E-BFA8-87A6EF8568E6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5;p15">
              <a:extLst>
                <a:ext uri="{FF2B5EF4-FFF2-40B4-BE49-F238E27FC236}">
                  <a16:creationId xmlns:a16="http://schemas.microsoft.com/office/drawing/2014/main" id="{EFF2F868-A3A4-4B64-84D6-A977D03B2EDA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6;p15">
              <a:extLst>
                <a:ext uri="{FF2B5EF4-FFF2-40B4-BE49-F238E27FC236}">
                  <a16:creationId xmlns:a16="http://schemas.microsoft.com/office/drawing/2014/main" id="{191C0590-B0DD-4D48-852A-72082085A964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7;p15">
              <a:extLst>
                <a:ext uri="{FF2B5EF4-FFF2-40B4-BE49-F238E27FC236}">
                  <a16:creationId xmlns:a16="http://schemas.microsoft.com/office/drawing/2014/main" id="{743A13DC-E543-4504-8D01-DFC4D3EF2807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8;p15">
              <a:extLst>
                <a:ext uri="{FF2B5EF4-FFF2-40B4-BE49-F238E27FC236}">
                  <a16:creationId xmlns:a16="http://schemas.microsoft.com/office/drawing/2014/main" id="{8F437C39-3EEF-47D9-98C3-B2426AE007FE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9;p15">
              <a:extLst>
                <a:ext uri="{FF2B5EF4-FFF2-40B4-BE49-F238E27FC236}">
                  <a16:creationId xmlns:a16="http://schemas.microsoft.com/office/drawing/2014/main" id="{CE3CEFA4-82D5-4C94-B0E6-51B2B3BDF475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;p15">
              <a:extLst>
                <a:ext uri="{FF2B5EF4-FFF2-40B4-BE49-F238E27FC236}">
                  <a16:creationId xmlns:a16="http://schemas.microsoft.com/office/drawing/2014/main" id="{17CC0DA1-7DC6-45BC-BDD4-4AB7A93E8EE2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;p15">
              <a:extLst>
                <a:ext uri="{FF2B5EF4-FFF2-40B4-BE49-F238E27FC236}">
                  <a16:creationId xmlns:a16="http://schemas.microsoft.com/office/drawing/2014/main" id="{C98540EF-BCBD-415B-BF0C-1EC6CA420DD1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2;p15">
              <a:extLst>
                <a:ext uri="{FF2B5EF4-FFF2-40B4-BE49-F238E27FC236}">
                  <a16:creationId xmlns:a16="http://schemas.microsoft.com/office/drawing/2014/main" id="{A26AF2D3-38E3-410D-9F3A-0B820A3F94DE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;p15">
              <a:extLst>
                <a:ext uri="{FF2B5EF4-FFF2-40B4-BE49-F238E27FC236}">
                  <a16:creationId xmlns:a16="http://schemas.microsoft.com/office/drawing/2014/main" id="{80FFF5B3-8035-47F5-8A90-FDE975BDFE54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4;p15">
              <a:extLst>
                <a:ext uri="{FF2B5EF4-FFF2-40B4-BE49-F238E27FC236}">
                  <a16:creationId xmlns:a16="http://schemas.microsoft.com/office/drawing/2014/main" id="{68B39597-889F-4E0B-87F1-8F347D774975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5;p15">
              <a:extLst>
                <a:ext uri="{FF2B5EF4-FFF2-40B4-BE49-F238E27FC236}">
                  <a16:creationId xmlns:a16="http://schemas.microsoft.com/office/drawing/2014/main" id="{B1099B80-1A41-4063-B2CE-B1A2B9C65F16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6;p15">
              <a:extLst>
                <a:ext uri="{FF2B5EF4-FFF2-40B4-BE49-F238E27FC236}">
                  <a16:creationId xmlns:a16="http://schemas.microsoft.com/office/drawing/2014/main" id="{D2F9680F-4B03-4CA1-A2B6-E291EA8448D0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;p15">
              <a:extLst>
                <a:ext uri="{FF2B5EF4-FFF2-40B4-BE49-F238E27FC236}">
                  <a16:creationId xmlns:a16="http://schemas.microsoft.com/office/drawing/2014/main" id="{F474C024-4B9F-4FF1-9401-0EDD88A04844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8;p15">
              <a:extLst>
                <a:ext uri="{FF2B5EF4-FFF2-40B4-BE49-F238E27FC236}">
                  <a16:creationId xmlns:a16="http://schemas.microsoft.com/office/drawing/2014/main" id="{A24C756D-995F-420D-9244-23E4A91E456B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9;p15">
              <a:extLst>
                <a:ext uri="{FF2B5EF4-FFF2-40B4-BE49-F238E27FC236}">
                  <a16:creationId xmlns:a16="http://schemas.microsoft.com/office/drawing/2014/main" id="{682A01DF-69B0-4047-85E6-E46740B727B7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0;p15">
              <a:extLst>
                <a:ext uri="{FF2B5EF4-FFF2-40B4-BE49-F238E27FC236}">
                  <a16:creationId xmlns:a16="http://schemas.microsoft.com/office/drawing/2014/main" id="{F197D8E0-AEAA-461A-967F-F707606B6339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1;p15">
              <a:extLst>
                <a:ext uri="{FF2B5EF4-FFF2-40B4-BE49-F238E27FC236}">
                  <a16:creationId xmlns:a16="http://schemas.microsoft.com/office/drawing/2014/main" id="{405B325C-7F5E-435D-AE40-FD40D873E912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2;p15">
              <a:extLst>
                <a:ext uri="{FF2B5EF4-FFF2-40B4-BE49-F238E27FC236}">
                  <a16:creationId xmlns:a16="http://schemas.microsoft.com/office/drawing/2014/main" id="{0FE5BCC7-66B6-4F5A-9110-BF3EE97915D9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3;p15">
              <a:extLst>
                <a:ext uri="{FF2B5EF4-FFF2-40B4-BE49-F238E27FC236}">
                  <a16:creationId xmlns:a16="http://schemas.microsoft.com/office/drawing/2014/main" id="{C54BA1D7-4DCB-4256-AB97-5E24BFAD2412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66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62;p43">
            <a:extLst>
              <a:ext uri="{FF2B5EF4-FFF2-40B4-BE49-F238E27FC236}">
                <a16:creationId xmlns:a16="http://schemas.microsoft.com/office/drawing/2014/main" id="{B9185634-047D-4F84-80D6-442006207CC8}"/>
              </a:ext>
            </a:extLst>
          </p:cNvPr>
          <p:cNvSpPr/>
          <p:nvPr/>
        </p:nvSpPr>
        <p:spPr>
          <a:xfrm>
            <a:off x="1073572" y="955397"/>
            <a:ext cx="7407487" cy="28484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1-Trip Duration per Hour and per Day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2-Is there a relationship between Distance and Trip Duration?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3-Distance per Hour and per Days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4-Is Vendor Id have relationships with Trip Duration?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5-What Vendor have the most Trips?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6-Which Days has the highest number of Passengers?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                            7-Features Correlating with Trip Duration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3072;p43">
            <a:extLst>
              <a:ext uri="{FF2B5EF4-FFF2-40B4-BE49-F238E27FC236}">
                <a16:creationId xmlns:a16="http://schemas.microsoft.com/office/drawing/2014/main" id="{B5803CDC-4237-4FE5-80C6-BA1C4F1CA96F}"/>
              </a:ext>
            </a:extLst>
          </p:cNvPr>
          <p:cNvSpPr/>
          <p:nvPr/>
        </p:nvSpPr>
        <p:spPr>
          <a:xfrm>
            <a:off x="802018" y="1369585"/>
            <a:ext cx="1336807" cy="543036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شكل بيضاوي 82">
            <a:extLst>
              <a:ext uri="{FF2B5EF4-FFF2-40B4-BE49-F238E27FC236}">
                <a16:creationId xmlns:a16="http://schemas.microsoft.com/office/drawing/2014/main" id="{CEC9D5F0-A776-4C5B-8FE4-E89AFD523F6D}"/>
              </a:ext>
            </a:extLst>
          </p:cNvPr>
          <p:cNvSpPr/>
          <p:nvPr/>
        </p:nvSpPr>
        <p:spPr>
          <a:xfrm>
            <a:off x="6416040" y="2918460"/>
            <a:ext cx="1722120" cy="15968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7C13FB9-58CF-42BF-9643-05346CB6A07F}"/>
              </a:ext>
            </a:extLst>
          </p:cNvPr>
          <p:cNvSpPr txBox="1"/>
          <p:nvPr/>
        </p:nvSpPr>
        <p:spPr>
          <a:xfrm>
            <a:off x="2214694" y="1441048"/>
            <a:ext cx="57129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"/>
                <a:sym typeface="Fira Sans Extra Condensed"/>
              </a:rPr>
              <a:t>Guide questions to explore and analyze the data</a:t>
            </a:r>
          </a:p>
        </p:txBody>
      </p:sp>
      <p:grpSp>
        <p:nvGrpSpPr>
          <p:cNvPr id="57" name="Google Shape;1078;p25">
            <a:extLst>
              <a:ext uri="{FF2B5EF4-FFF2-40B4-BE49-F238E27FC236}">
                <a16:creationId xmlns:a16="http://schemas.microsoft.com/office/drawing/2014/main" id="{2DFA518A-362E-49F4-890C-802198287FF0}"/>
              </a:ext>
            </a:extLst>
          </p:cNvPr>
          <p:cNvGrpSpPr/>
          <p:nvPr/>
        </p:nvGrpSpPr>
        <p:grpSpPr>
          <a:xfrm>
            <a:off x="6416040" y="2898483"/>
            <a:ext cx="1750162" cy="1616837"/>
            <a:chOff x="6724705" y="1845567"/>
            <a:chExt cx="1727280" cy="1726791"/>
          </a:xfrm>
        </p:grpSpPr>
        <p:grpSp>
          <p:nvGrpSpPr>
            <p:cNvPr id="58" name="Google Shape;1079;p25">
              <a:extLst>
                <a:ext uri="{FF2B5EF4-FFF2-40B4-BE49-F238E27FC236}">
                  <a16:creationId xmlns:a16="http://schemas.microsoft.com/office/drawing/2014/main" id="{920CC047-9AA2-42D6-A213-4D1881074106}"/>
                </a:ext>
              </a:extLst>
            </p:cNvPr>
            <p:cNvGrpSpPr/>
            <p:nvPr/>
          </p:nvGrpSpPr>
          <p:grpSpPr>
            <a:xfrm>
              <a:off x="6724705" y="1845567"/>
              <a:ext cx="1727280" cy="1726791"/>
              <a:chOff x="6145100" y="2222975"/>
              <a:chExt cx="1236775" cy="1236425"/>
            </a:xfrm>
          </p:grpSpPr>
          <p:sp>
            <p:nvSpPr>
              <p:cNvPr id="64" name="Google Shape;1080;p25">
                <a:extLst>
                  <a:ext uri="{FF2B5EF4-FFF2-40B4-BE49-F238E27FC236}">
                    <a16:creationId xmlns:a16="http://schemas.microsoft.com/office/drawing/2014/main" id="{ACBE6FDE-2304-4E60-AD81-00D08C7A429E}"/>
                  </a:ext>
                </a:extLst>
              </p:cNvPr>
              <p:cNvSpPr/>
              <p:nvPr/>
            </p:nvSpPr>
            <p:spPr>
              <a:xfrm>
                <a:off x="6312575" y="2701800"/>
                <a:ext cx="128900" cy="745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983" extrusionOk="0">
                    <a:moveTo>
                      <a:pt x="3732" y="1"/>
                    </a:moveTo>
                    <a:lnTo>
                      <a:pt x="0" y="195"/>
                    </a:lnTo>
                    <a:lnTo>
                      <a:pt x="5156" y="2983"/>
                    </a:lnTo>
                    <a:lnTo>
                      <a:pt x="3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81;p25">
                <a:extLst>
                  <a:ext uri="{FF2B5EF4-FFF2-40B4-BE49-F238E27FC236}">
                    <a16:creationId xmlns:a16="http://schemas.microsoft.com/office/drawing/2014/main" id="{26614B95-EC4D-4822-9A6F-1060CE70731C}"/>
                  </a:ext>
                </a:extLst>
              </p:cNvPr>
              <p:cNvSpPr/>
              <p:nvPr/>
            </p:nvSpPr>
            <p:spPr>
              <a:xfrm>
                <a:off x="6608550" y="3073100"/>
                <a:ext cx="288150" cy="269025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0761" extrusionOk="0">
                    <a:moveTo>
                      <a:pt x="3852" y="0"/>
                    </a:moveTo>
                    <a:lnTo>
                      <a:pt x="1" y="3162"/>
                    </a:lnTo>
                    <a:lnTo>
                      <a:pt x="9367" y="10761"/>
                    </a:lnTo>
                    <a:lnTo>
                      <a:pt x="11525" y="7539"/>
                    </a:lnTo>
                    <a:lnTo>
                      <a:pt x="8018" y="5950"/>
                    </a:lnTo>
                    <a:lnTo>
                      <a:pt x="38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82;p25">
                <a:extLst>
                  <a:ext uri="{FF2B5EF4-FFF2-40B4-BE49-F238E27FC236}">
                    <a16:creationId xmlns:a16="http://schemas.microsoft.com/office/drawing/2014/main" id="{C43A1962-8357-4A4A-AA33-2B0CBCED5705}"/>
                  </a:ext>
                </a:extLst>
              </p:cNvPr>
              <p:cNvSpPr/>
              <p:nvPr/>
            </p:nvSpPr>
            <p:spPr>
              <a:xfrm>
                <a:off x="6432825" y="2689825"/>
                <a:ext cx="2072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5171" extrusionOk="0">
                    <a:moveTo>
                      <a:pt x="8288" y="0"/>
                    </a:moveTo>
                    <a:lnTo>
                      <a:pt x="1" y="420"/>
                    </a:lnTo>
                    <a:lnTo>
                      <a:pt x="1859" y="4331"/>
                    </a:lnTo>
                    <a:lnTo>
                      <a:pt x="2728" y="5170"/>
                    </a:lnTo>
                    <a:lnTo>
                      <a:pt x="7944" y="4496"/>
                    </a:lnTo>
                    <a:lnTo>
                      <a:pt x="7959" y="3882"/>
                    </a:lnTo>
                    <a:lnTo>
                      <a:pt x="8019" y="2967"/>
                    </a:lnTo>
                    <a:lnTo>
                      <a:pt x="8124" y="1693"/>
                    </a:lnTo>
                    <a:lnTo>
                      <a:pt x="82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83;p25">
                <a:extLst>
                  <a:ext uri="{FF2B5EF4-FFF2-40B4-BE49-F238E27FC236}">
                    <a16:creationId xmlns:a16="http://schemas.microsoft.com/office/drawing/2014/main" id="{1A164BDA-9C1F-4A5A-8511-FC16D82FA51D}"/>
                  </a:ext>
                </a:extLst>
              </p:cNvPr>
              <p:cNvSpPr/>
              <p:nvPr/>
            </p:nvSpPr>
            <p:spPr>
              <a:xfrm>
                <a:off x="6180300" y="2449275"/>
                <a:ext cx="213975" cy="234575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9383" extrusionOk="0">
                    <a:moveTo>
                      <a:pt x="4197" y="1"/>
                    </a:moveTo>
                    <a:lnTo>
                      <a:pt x="3867" y="405"/>
                    </a:lnTo>
                    <a:lnTo>
                      <a:pt x="3538" y="840"/>
                    </a:lnTo>
                    <a:lnTo>
                      <a:pt x="3223" y="1259"/>
                    </a:lnTo>
                    <a:lnTo>
                      <a:pt x="2923" y="1694"/>
                    </a:lnTo>
                    <a:lnTo>
                      <a:pt x="2624" y="2144"/>
                    </a:lnTo>
                    <a:lnTo>
                      <a:pt x="2339" y="2593"/>
                    </a:lnTo>
                    <a:lnTo>
                      <a:pt x="2054" y="3043"/>
                    </a:lnTo>
                    <a:lnTo>
                      <a:pt x="1784" y="3507"/>
                    </a:lnTo>
                    <a:lnTo>
                      <a:pt x="1530" y="3987"/>
                    </a:lnTo>
                    <a:lnTo>
                      <a:pt x="1275" y="4452"/>
                    </a:lnTo>
                    <a:lnTo>
                      <a:pt x="1050" y="4931"/>
                    </a:lnTo>
                    <a:lnTo>
                      <a:pt x="810" y="5426"/>
                    </a:lnTo>
                    <a:lnTo>
                      <a:pt x="600" y="5920"/>
                    </a:lnTo>
                    <a:lnTo>
                      <a:pt x="391" y="6415"/>
                    </a:lnTo>
                    <a:lnTo>
                      <a:pt x="196" y="6909"/>
                    </a:lnTo>
                    <a:lnTo>
                      <a:pt x="1" y="7419"/>
                    </a:lnTo>
                    <a:lnTo>
                      <a:pt x="3613" y="9382"/>
                    </a:lnTo>
                    <a:lnTo>
                      <a:pt x="8558" y="9127"/>
                    </a:lnTo>
                    <a:lnTo>
                      <a:pt x="41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84;p25">
                <a:extLst>
                  <a:ext uri="{FF2B5EF4-FFF2-40B4-BE49-F238E27FC236}">
                    <a16:creationId xmlns:a16="http://schemas.microsoft.com/office/drawing/2014/main" id="{C60F184C-39E3-45EB-9485-4B49FBB9B151}"/>
                  </a:ext>
                </a:extLst>
              </p:cNvPr>
              <p:cNvSpPr/>
              <p:nvPr/>
            </p:nvSpPr>
            <p:spPr>
              <a:xfrm>
                <a:off x="6151075" y="2658725"/>
                <a:ext cx="5395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1582" h="20817" extrusionOk="0">
                    <a:moveTo>
                      <a:pt x="855" y="0"/>
                    </a:moveTo>
                    <a:lnTo>
                      <a:pt x="720" y="480"/>
                    </a:lnTo>
                    <a:lnTo>
                      <a:pt x="585" y="959"/>
                    </a:lnTo>
                    <a:lnTo>
                      <a:pt x="466" y="1439"/>
                    </a:lnTo>
                    <a:lnTo>
                      <a:pt x="346" y="1933"/>
                    </a:lnTo>
                    <a:lnTo>
                      <a:pt x="241" y="2413"/>
                    </a:lnTo>
                    <a:lnTo>
                      <a:pt x="151" y="2908"/>
                    </a:lnTo>
                    <a:lnTo>
                      <a:pt x="76" y="3402"/>
                    </a:lnTo>
                    <a:lnTo>
                      <a:pt x="1" y="3912"/>
                    </a:lnTo>
                    <a:lnTo>
                      <a:pt x="5921" y="5785"/>
                    </a:lnTo>
                    <a:lnTo>
                      <a:pt x="15407" y="20816"/>
                    </a:lnTo>
                    <a:lnTo>
                      <a:pt x="21582" y="15751"/>
                    </a:lnTo>
                    <a:lnTo>
                      <a:pt x="20083" y="13608"/>
                    </a:lnTo>
                    <a:lnTo>
                      <a:pt x="12425" y="6279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85;p25">
                <a:extLst>
                  <a:ext uri="{FF2B5EF4-FFF2-40B4-BE49-F238E27FC236}">
                    <a16:creationId xmlns:a16="http://schemas.microsoft.com/office/drawing/2014/main" id="{2825B40F-2139-4D93-A879-7049C3170FC8}"/>
                  </a:ext>
                </a:extLst>
              </p:cNvPr>
              <p:cNvSpPr/>
              <p:nvPr/>
            </p:nvSpPr>
            <p:spPr>
              <a:xfrm>
                <a:off x="6687225" y="2931100"/>
                <a:ext cx="431650" cy="365700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14628" extrusionOk="0">
                    <a:moveTo>
                      <a:pt x="4752" y="0"/>
                    </a:moveTo>
                    <a:lnTo>
                      <a:pt x="1" y="2938"/>
                    </a:lnTo>
                    <a:lnTo>
                      <a:pt x="5516" y="10836"/>
                    </a:lnTo>
                    <a:lnTo>
                      <a:pt x="13863" y="14627"/>
                    </a:lnTo>
                    <a:lnTo>
                      <a:pt x="17265" y="6669"/>
                    </a:lnTo>
                    <a:lnTo>
                      <a:pt x="10776" y="4257"/>
                    </a:lnTo>
                    <a:lnTo>
                      <a:pt x="11720" y="360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1086;p25">
                <a:extLst>
                  <a:ext uri="{FF2B5EF4-FFF2-40B4-BE49-F238E27FC236}">
                    <a16:creationId xmlns:a16="http://schemas.microsoft.com/office/drawing/2014/main" id="{A1FA08C4-ABA9-4D99-8B44-8A2FD99A3039}"/>
                  </a:ext>
                </a:extLst>
              </p:cNvPr>
              <p:cNvSpPr/>
              <p:nvPr/>
            </p:nvSpPr>
            <p:spPr>
              <a:xfrm>
                <a:off x="6523875" y="2807825"/>
                <a:ext cx="266050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7060" extrusionOk="0">
                    <a:moveTo>
                      <a:pt x="10386" y="1"/>
                    </a:moveTo>
                    <a:lnTo>
                      <a:pt x="1" y="1320"/>
                    </a:lnTo>
                    <a:lnTo>
                      <a:pt x="5935" y="7000"/>
                    </a:lnTo>
                    <a:lnTo>
                      <a:pt x="5950" y="7044"/>
                    </a:lnTo>
                    <a:lnTo>
                      <a:pt x="5965" y="7059"/>
                    </a:lnTo>
                    <a:lnTo>
                      <a:pt x="10641" y="4167"/>
                    </a:lnTo>
                    <a:lnTo>
                      <a:pt x="10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87;p25">
                <a:extLst>
                  <a:ext uri="{FF2B5EF4-FFF2-40B4-BE49-F238E27FC236}">
                    <a16:creationId xmlns:a16="http://schemas.microsoft.com/office/drawing/2014/main" id="{B9DCBE15-B530-48F7-A336-357C1D3FDC55}"/>
                  </a:ext>
                </a:extLst>
              </p:cNvPr>
              <p:cNvSpPr/>
              <p:nvPr/>
            </p:nvSpPr>
            <p:spPr>
              <a:xfrm>
                <a:off x="6801125" y="2671075"/>
                <a:ext cx="580750" cy="1851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7405" extrusionOk="0">
                    <a:moveTo>
                      <a:pt x="22271" y="1"/>
                    </a:moveTo>
                    <a:lnTo>
                      <a:pt x="1" y="870"/>
                    </a:lnTo>
                    <a:lnTo>
                      <a:pt x="390" y="7179"/>
                    </a:lnTo>
                    <a:lnTo>
                      <a:pt x="23215" y="7404"/>
                    </a:lnTo>
                    <a:lnTo>
                      <a:pt x="23230" y="6805"/>
                    </a:lnTo>
                    <a:lnTo>
                      <a:pt x="23215" y="5920"/>
                    </a:lnTo>
                    <a:lnTo>
                      <a:pt x="23170" y="5051"/>
                    </a:lnTo>
                    <a:lnTo>
                      <a:pt x="23080" y="4182"/>
                    </a:lnTo>
                    <a:lnTo>
                      <a:pt x="22975" y="3328"/>
                    </a:lnTo>
                    <a:lnTo>
                      <a:pt x="22840" y="2473"/>
                    </a:lnTo>
                    <a:lnTo>
                      <a:pt x="22690" y="1649"/>
                    </a:lnTo>
                    <a:lnTo>
                      <a:pt x="22496" y="810"/>
                    </a:lnTo>
                    <a:lnTo>
                      <a:pt x="222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88;p25">
                <a:extLst>
                  <a:ext uri="{FF2B5EF4-FFF2-40B4-BE49-F238E27FC236}">
                    <a16:creationId xmlns:a16="http://schemas.microsoft.com/office/drawing/2014/main" id="{BDF463A0-E268-4325-82C0-74BCB9DDBCBC}"/>
                  </a:ext>
                </a:extLst>
              </p:cNvPr>
              <p:cNvSpPr/>
              <p:nvPr/>
            </p:nvSpPr>
            <p:spPr>
              <a:xfrm>
                <a:off x="6656125" y="2535075"/>
                <a:ext cx="12555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0567" extrusionOk="0">
                    <a:moveTo>
                      <a:pt x="4407" y="1"/>
                    </a:moveTo>
                    <a:lnTo>
                      <a:pt x="1020" y="180"/>
                    </a:lnTo>
                    <a:lnTo>
                      <a:pt x="645" y="3417"/>
                    </a:lnTo>
                    <a:lnTo>
                      <a:pt x="331" y="6445"/>
                    </a:lnTo>
                    <a:lnTo>
                      <a:pt x="196" y="7779"/>
                    </a:lnTo>
                    <a:lnTo>
                      <a:pt x="91" y="8948"/>
                    </a:lnTo>
                    <a:lnTo>
                      <a:pt x="31" y="9877"/>
                    </a:lnTo>
                    <a:lnTo>
                      <a:pt x="1" y="10566"/>
                    </a:lnTo>
                    <a:lnTo>
                      <a:pt x="5021" y="9922"/>
                    </a:lnTo>
                    <a:lnTo>
                      <a:pt x="44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89;p25">
                <a:extLst>
                  <a:ext uri="{FF2B5EF4-FFF2-40B4-BE49-F238E27FC236}">
                    <a16:creationId xmlns:a16="http://schemas.microsoft.com/office/drawing/2014/main" id="{FB152EFB-3069-475D-8D2A-51AE2FAE4902}"/>
                  </a:ext>
                </a:extLst>
              </p:cNvPr>
              <p:cNvSpPr/>
              <p:nvPr/>
            </p:nvSpPr>
            <p:spPr>
              <a:xfrm>
                <a:off x="6789525" y="2223350"/>
                <a:ext cx="479950" cy="285525"/>
              </a:xfrm>
              <a:custGeom>
                <a:avLst/>
                <a:gdLst/>
                <a:ahLst/>
                <a:cxnLst/>
                <a:rect l="l" t="t" r="r" b="b"/>
                <a:pathLst>
                  <a:path w="19198" h="1142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15" y="3702"/>
                    </a:lnTo>
                    <a:lnTo>
                      <a:pt x="30" y="6999"/>
                    </a:lnTo>
                    <a:lnTo>
                      <a:pt x="30" y="11420"/>
                    </a:lnTo>
                    <a:lnTo>
                      <a:pt x="6819" y="11076"/>
                    </a:lnTo>
                    <a:lnTo>
                      <a:pt x="12499" y="10806"/>
                    </a:lnTo>
                    <a:lnTo>
                      <a:pt x="16845" y="10596"/>
                    </a:lnTo>
                    <a:lnTo>
                      <a:pt x="19198" y="10506"/>
                    </a:lnTo>
                    <a:lnTo>
                      <a:pt x="18793" y="9937"/>
                    </a:lnTo>
                    <a:lnTo>
                      <a:pt x="18374" y="9382"/>
                    </a:lnTo>
                    <a:lnTo>
                      <a:pt x="17924" y="8843"/>
                    </a:lnTo>
                    <a:lnTo>
                      <a:pt x="17475" y="8318"/>
                    </a:lnTo>
                    <a:lnTo>
                      <a:pt x="16995" y="7794"/>
                    </a:lnTo>
                    <a:lnTo>
                      <a:pt x="16515" y="7299"/>
                    </a:lnTo>
                    <a:lnTo>
                      <a:pt x="16021" y="6805"/>
                    </a:lnTo>
                    <a:lnTo>
                      <a:pt x="15511" y="6340"/>
                    </a:lnTo>
                    <a:lnTo>
                      <a:pt x="14987" y="5875"/>
                    </a:lnTo>
                    <a:lnTo>
                      <a:pt x="14447" y="5426"/>
                    </a:lnTo>
                    <a:lnTo>
                      <a:pt x="13893" y="5006"/>
                    </a:lnTo>
                    <a:lnTo>
                      <a:pt x="13338" y="4587"/>
                    </a:lnTo>
                    <a:lnTo>
                      <a:pt x="12769" y="4197"/>
                    </a:lnTo>
                    <a:lnTo>
                      <a:pt x="12184" y="3807"/>
                    </a:lnTo>
                    <a:lnTo>
                      <a:pt x="11585" y="3448"/>
                    </a:lnTo>
                    <a:lnTo>
                      <a:pt x="10970" y="3088"/>
                    </a:lnTo>
                    <a:lnTo>
                      <a:pt x="10356" y="2758"/>
                    </a:lnTo>
                    <a:lnTo>
                      <a:pt x="9726" y="2444"/>
                    </a:lnTo>
                    <a:lnTo>
                      <a:pt x="9082" y="2144"/>
                    </a:lnTo>
                    <a:lnTo>
                      <a:pt x="8438" y="1859"/>
                    </a:lnTo>
                    <a:lnTo>
                      <a:pt x="7778" y="1604"/>
                    </a:lnTo>
                    <a:lnTo>
                      <a:pt x="7104" y="1349"/>
                    </a:lnTo>
                    <a:lnTo>
                      <a:pt x="6429" y="1125"/>
                    </a:lnTo>
                    <a:lnTo>
                      <a:pt x="5755" y="930"/>
                    </a:lnTo>
                    <a:lnTo>
                      <a:pt x="5051" y="735"/>
                    </a:lnTo>
                    <a:lnTo>
                      <a:pt x="4361" y="570"/>
                    </a:lnTo>
                    <a:lnTo>
                      <a:pt x="3642" y="420"/>
                    </a:lnTo>
                    <a:lnTo>
                      <a:pt x="2938" y="300"/>
                    </a:lnTo>
                    <a:lnTo>
                      <a:pt x="2203" y="196"/>
                    </a:lnTo>
                    <a:lnTo>
                      <a:pt x="1484" y="106"/>
                    </a:lnTo>
                    <a:lnTo>
                      <a:pt x="749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90;p25">
                <a:extLst>
                  <a:ext uri="{FF2B5EF4-FFF2-40B4-BE49-F238E27FC236}">
                    <a16:creationId xmlns:a16="http://schemas.microsoft.com/office/drawing/2014/main" id="{5110C9A9-1DF1-4E04-AB5C-463042E95B4F}"/>
                  </a:ext>
                </a:extLst>
              </p:cNvPr>
              <p:cNvSpPr/>
              <p:nvPr/>
            </p:nvSpPr>
            <p:spPr>
              <a:xfrm>
                <a:off x="6859200" y="3272050"/>
                <a:ext cx="24617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9847" h="6954" extrusionOk="0">
                    <a:moveTo>
                      <a:pt x="2414" y="0"/>
                    </a:moveTo>
                    <a:lnTo>
                      <a:pt x="1" y="3597"/>
                    </a:lnTo>
                    <a:lnTo>
                      <a:pt x="1305" y="6954"/>
                    </a:lnTo>
                    <a:lnTo>
                      <a:pt x="1889" y="6834"/>
                    </a:lnTo>
                    <a:lnTo>
                      <a:pt x="2458" y="6684"/>
                    </a:lnTo>
                    <a:lnTo>
                      <a:pt x="3028" y="6534"/>
                    </a:lnTo>
                    <a:lnTo>
                      <a:pt x="3582" y="6354"/>
                    </a:lnTo>
                    <a:lnTo>
                      <a:pt x="4152" y="6175"/>
                    </a:lnTo>
                    <a:lnTo>
                      <a:pt x="4691" y="5980"/>
                    </a:lnTo>
                    <a:lnTo>
                      <a:pt x="5246" y="5770"/>
                    </a:lnTo>
                    <a:lnTo>
                      <a:pt x="5786" y="5560"/>
                    </a:lnTo>
                    <a:lnTo>
                      <a:pt x="6310" y="5320"/>
                    </a:lnTo>
                    <a:lnTo>
                      <a:pt x="6835" y="5081"/>
                    </a:lnTo>
                    <a:lnTo>
                      <a:pt x="7359" y="4826"/>
                    </a:lnTo>
                    <a:lnTo>
                      <a:pt x="7869" y="4556"/>
                    </a:lnTo>
                    <a:lnTo>
                      <a:pt x="8378" y="4271"/>
                    </a:lnTo>
                    <a:lnTo>
                      <a:pt x="8873" y="3987"/>
                    </a:lnTo>
                    <a:lnTo>
                      <a:pt x="9367" y="3687"/>
                    </a:lnTo>
                    <a:lnTo>
                      <a:pt x="9847" y="3372"/>
                    </a:lnTo>
                    <a:lnTo>
                      <a:pt x="24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91;p25">
                <a:extLst>
                  <a:ext uri="{FF2B5EF4-FFF2-40B4-BE49-F238E27FC236}">
                    <a16:creationId xmlns:a16="http://schemas.microsoft.com/office/drawing/2014/main" id="{34E3390E-2C7A-419E-9166-D11466374899}"/>
                  </a:ext>
                </a:extLst>
              </p:cNvPr>
              <p:cNvSpPr/>
              <p:nvPr/>
            </p:nvSpPr>
            <p:spPr>
              <a:xfrm>
                <a:off x="6145100" y="2781600"/>
                <a:ext cx="372050" cy="535425"/>
              </a:xfrm>
              <a:custGeom>
                <a:avLst/>
                <a:gdLst/>
                <a:ahLst/>
                <a:cxnLst/>
                <a:rect l="l" t="t" r="r" b="b"/>
                <a:pathLst>
                  <a:path w="14882" h="21417" extrusionOk="0">
                    <a:moveTo>
                      <a:pt x="120" y="1"/>
                    </a:moveTo>
                    <a:lnTo>
                      <a:pt x="75" y="585"/>
                    </a:lnTo>
                    <a:lnTo>
                      <a:pt x="30" y="1185"/>
                    </a:lnTo>
                    <a:lnTo>
                      <a:pt x="15" y="1784"/>
                    </a:lnTo>
                    <a:lnTo>
                      <a:pt x="0" y="2384"/>
                    </a:lnTo>
                    <a:lnTo>
                      <a:pt x="15" y="3103"/>
                    </a:lnTo>
                    <a:lnTo>
                      <a:pt x="45" y="3807"/>
                    </a:lnTo>
                    <a:lnTo>
                      <a:pt x="90" y="4512"/>
                    </a:lnTo>
                    <a:lnTo>
                      <a:pt x="165" y="5216"/>
                    </a:lnTo>
                    <a:lnTo>
                      <a:pt x="255" y="5905"/>
                    </a:lnTo>
                    <a:lnTo>
                      <a:pt x="360" y="6595"/>
                    </a:lnTo>
                    <a:lnTo>
                      <a:pt x="495" y="7269"/>
                    </a:lnTo>
                    <a:lnTo>
                      <a:pt x="630" y="7944"/>
                    </a:lnTo>
                    <a:lnTo>
                      <a:pt x="794" y="8618"/>
                    </a:lnTo>
                    <a:lnTo>
                      <a:pt x="974" y="9277"/>
                    </a:lnTo>
                    <a:lnTo>
                      <a:pt x="1184" y="9922"/>
                    </a:lnTo>
                    <a:lnTo>
                      <a:pt x="1394" y="10566"/>
                    </a:lnTo>
                    <a:lnTo>
                      <a:pt x="1634" y="11211"/>
                    </a:lnTo>
                    <a:lnTo>
                      <a:pt x="1873" y="11840"/>
                    </a:lnTo>
                    <a:lnTo>
                      <a:pt x="2143" y="12455"/>
                    </a:lnTo>
                    <a:lnTo>
                      <a:pt x="2428" y="13069"/>
                    </a:lnTo>
                    <a:lnTo>
                      <a:pt x="2728" y="13668"/>
                    </a:lnTo>
                    <a:lnTo>
                      <a:pt x="3042" y="14268"/>
                    </a:lnTo>
                    <a:lnTo>
                      <a:pt x="3372" y="14852"/>
                    </a:lnTo>
                    <a:lnTo>
                      <a:pt x="3717" y="15422"/>
                    </a:lnTo>
                    <a:lnTo>
                      <a:pt x="4077" y="15976"/>
                    </a:lnTo>
                    <a:lnTo>
                      <a:pt x="4451" y="16531"/>
                    </a:lnTo>
                    <a:lnTo>
                      <a:pt x="4841" y="17070"/>
                    </a:lnTo>
                    <a:lnTo>
                      <a:pt x="5245" y="17610"/>
                    </a:lnTo>
                    <a:lnTo>
                      <a:pt x="5665" y="18120"/>
                    </a:lnTo>
                    <a:lnTo>
                      <a:pt x="6100" y="18629"/>
                    </a:lnTo>
                    <a:lnTo>
                      <a:pt x="6534" y="19124"/>
                    </a:lnTo>
                    <a:lnTo>
                      <a:pt x="6999" y="19603"/>
                    </a:lnTo>
                    <a:lnTo>
                      <a:pt x="7463" y="20083"/>
                    </a:lnTo>
                    <a:lnTo>
                      <a:pt x="7943" y="20532"/>
                    </a:lnTo>
                    <a:lnTo>
                      <a:pt x="8438" y="20982"/>
                    </a:lnTo>
                    <a:lnTo>
                      <a:pt x="8947" y="21417"/>
                    </a:lnTo>
                    <a:lnTo>
                      <a:pt x="14372" y="16951"/>
                    </a:lnTo>
                    <a:lnTo>
                      <a:pt x="14882" y="16531"/>
                    </a:lnTo>
                    <a:lnTo>
                      <a:pt x="5515" y="1709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92;p25">
                <a:extLst>
                  <a:ext uri="{FF2B5EF4-FFF2-40B4-BE49-F238E27FC236}">
                    <a16:creationId xmlns:a16="http://schemas.microsoft.com/office/drawing/2014/main" id="{486957CF-A889-4F0C-817C-86F45A44B984}"/>
                  </a:ext>
                </a:extLst>
              </p:cNvPr>
              <p:cNvSpPr/>
              <p:nvPr/>
            </p:nvSpPr>
            <p:spPr>
              <a:xfrm>
                <a:off x="6388625" y="3168250"/>
                <a:ext cx="478475" cy="291150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11646" extrusionOk="0">
                    <a:moveTo>
                      <a:pt x="8003" y="1"/>
                    </a:moveTo>
                    <a:lnTo>
                      <a:pt x="3687" y="3553"/>
                    </a:lnTo>
                    <a:lnTo>
                      <a:pt x="0" y="6580"/>
                    </a:lnTo>
                    <a:lnTo>
                      <a:pt x="390" y="6880"/>
                    </a:lnTo>
                    <a:lnTo>
                      <a:pt x="795" y="7164"/>
                    </a:lnTo>
                    <a:lnTo>
                      <a:pt x="1199" y="7434"/>
                    </a:lnTo>
                    <a:lnTo>
                      <a:pt x="1604" y="7719"/>
                    </a:lnTo>
                    <a:lnTo>
                      <a:pt x="2024" y="7974"/>
                    </a:lnTo>
                    <a:lnTo>
                      <a:pt x="2443" y="8229"/>
                    </a:lnTo>
                    <a:lnTo>
                      <a:pt x="2878" y="8468"/>
                    </a:lnTo>
                    <a:lnTo>
                      <a:pt x="3298" y="8708"/>
                    </a:lnTo>
                    <a:lnTo>
                      <a:pt x="3747" y="8948"/>
                    </a:lnTo>
                    <a:lnTo>
                      <a:pt x="4182" y="9158"/>
                    </a:lnTo>
                    <a:lnTo>
                      <a:pt x="4631" y="9382"/>
                    </a:lnTo>
                    <a:lnTo>
                      <a:pt x="5081" y="9577"/>
                    </a:lnTo>
                    <a:lnTo>
                      <a:pt x="5546" y="9772"/>
                    </a:lnTo>
                    <a:lnTo>
                      <a:pt x="6010" y="9967"/>
                    </a:lnTo>
                    <a:lnTo>
                      <a:pt x="6475" y="10132"/>
                    </a:lnTo>
                    <a:lnTo>
                      <a:pt x="6939" y="10312"/>
                    </a:lnTo>
                    <a:lnTo>
                      <a:pt x="7419" y="10462"/>
                    </a:lnTo>
                    <a:lnTo>
                      <a:pt x="7898" y="10611"/>
                    </a:lnTo>
                    <a:lnTo>
                      <a:pt x="8378" y="10746"/>
                    </a:lnTo>
                    <a:lnTo>
                      <a:pt x="8873" y="10881"/>
                    </a:lnTo>
                    <a:lnTo>
                      <a:pt x="9367" y="11001"/>
                    </a:lnTo>
                    <a:lnTo>
                      <a:pt x="9862" y="11106"/>
                    </a:lnTo>
                    <a:lnTo>
                      <a:pt x="10356" y="11211"/>
                    </a:lnTo>
                    <a:lnTo>
                      <a:pt x="10851" y="11301"/>
                    </a:lnTo>
                    <a:lnTo>
                      <a:pt x="11360" y="11376"/>
                    </a:lnTo>
                    <a:lnTo>
                      <a:pt x="11870" y="11451"/>
                    </a:lnTo>
                    <a:lnTo>
                      <a:pt x="12379" y="11511"/>
                    </a:lnTo>
                    <a:lnTo>
                      <a:pt x="12904" y="11556"/>
                    </a:lnTo>
                    <a:lnTo>
                      <a:pt x="13414" y="11601"/>
                    </a:lnTo>
                    <a:lnTo>
                      <a:pt x="13938" y="11630"/>
                    </a:lnTo>
                    <a:lnTo>
                      <a:pt x="14463" y="11645"/>
                    </a:lnTo>
                    <a:lnTo>
                      <a:pt x="15527" y="11645"/>
                    </a:lnTo>
                    <a:lnTo>
                      <a:pt x="16051" y="11630"/>
                    </a:lnTo>
                    <a:lnTo>
                      <a:pt x="16576" y="11601"/>
                    </a:lnTo>
                    <a:lnTo>
                      <a:pt x="17085" y="11556"/>
                    </a:lnTo>
                    <a:lnTo>
                      <a:pt x="17610" y="11511"/>
                    </a:lnTo>
                    <a:lnTo>
                      <a:pt x="18119" y="11451"/>
                    </a:lnTo>
                    <a:lnTo>
                      <a:pt x="18629" y="11376"/>
                    </a:lnTo>
                    <a:lnTo>
                      <a:pt x="19138" y="11301"/>
                    </a:lnTo>
                    <a:lnTo>
                      <a:pt x="17835" y="7959"/>
                    </a:lnTo>
                    <a:lnTo>
                      <a:pt x="8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93;p25">
                <a:extLst>
                  <a:ext uri="{FF2B5EF4-FFF2-40B4-BE49-F238E27FC236}">
                    <a16:creationId xmlns:a16="http://schemas.microsoft.com/office/drawing/2014/main" id="{D4BA053E-4880-42B4-967D-2B16FC117351}"/>
                  </a:ext>
                </a:extLst>
              </p:cNvPr>
              <p:cNvSpPr/>
              <p:nvPr/>
            </p:nvSpPr>
            <p:spPr>
              <a:xfrm>
                <a:off x="6985850" y="2941575"/>
                <a:ext cx="384425" cy="398300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5932" extrusionOk="0">
                    <a:moveTo>
                      <a:pt x="779" y="1"/>
                    </a:moveTo>
                    <a:lnTo>
                      <a:pt x="0" y="3208"/>
                    </a:lnTo>
                    <a:lnTo>
                      <a:pt x="6639" y="5681"/>
                    </a:lnTo>
                    <a:lnTo>
                      <a:pt x="2833" y="14613"/>
                    </a:lnTo>
                    <a:lnTo>
                      <a:pt x="5725" y="15932"/>
                    </a:lnTo>
                    <a:lnTo>
                      <a:pt x="6175" y="15587"/>
                    </a:lnTo>
                    <a:lnTo>
                      <a:pt x="6624" y="15227"/>
                    </a:lnTo>
                    <a:lnTo>
                      <a:pt x="7074" y="14868"/>
                    </a:lnTo>
                    <a:lnTo>
                      <a:pt x="7493" y="14493"/>
                    </a:lnTo>
                    <a:lnTo>
                      <a:pt x="7928" y="14118"/>
                    </a:lnTo>
                    <a:lnTo>
                      <a:pt x="8333" y="13729"/>
                    </a:lnTo>
                    <a:lnTo>
                      <a:pt x="8737" y="13324"/>
                    </a:lnTo>
                    <a:lnTo>
                      <a:pt x="9127" y="12904"/>
                    </a:lnTo>
                    <a:lnTo>
                      <a:pt x="9517" y="12485"/>
                    </a:lnTo>
                    <a:lnTo>
                      <a:pt x="9891" y="12065"/>
                    </a:lnTo>
                    <a:lnTo>
                      <a:pt x="10266" y="11631"/>
                    </a:lnTo>
                    <a:lnTo>
                      <a:pt x="10611" y="11181"/>
                    </a:lnTo>
                    <a:lnTo>
                      <a:pt x="10955" y="10731"/>
                    </a:lnTo>
                    <a:lnTo>
                      <a:pt x="11300" y="10267"/>
                    </a:lnTo>
                    <a:lnTo>
                      <a:pt x="11630" y="9787"/>
                    </a:lnTo>
                    <a:lnTo>
                      <a:pt x="11930" y="9308"/>
                    </a:lnTo>
                    <a:lnTo>
                      <a:pt x="12244" y="8828"/>
                    </a:lnTo>
                    <a:lnTo>
                      <a:pt x="12529" y="8334"/>
                    </a:lnTo>
                    <a:lnTo>
                      <a:pt x="12814" y="7839"/>
                    </a:lnTo>
                    <a:lnTo>
                      <a:pt x="13083" y="7329"/>
                    </a:lnTo>
                    <a:lnTo>
                      <a:pt x="13338" y="6820"/>
                    </a:lnTo>
                    <a:lnTo>
                      <a:pt x="13593" y="6295"/>
                    </a:lnTo>
                    <a:lnTo>
                      <a:pt x="13818" y="5771"/>
                    </a:lnTo>
                    <a:lnTo>
                      <a:pt x="14043" y="5231"/>
                    </a:lnTo>
                    <a:lnTo>
                      <a:pt x="14252" y="4692"/>
                    </a:lnTo>
                    <a:lnTo>
                      <a:pt x="14462" y="4152"/>
                    </a:lnTo>
                    <a:lnTo>
                      <a:pt x="14642" y="3598"/>
                    </a:lnTo>
                    <a:lnTo>
                      <a:pt x="14807" y="3028"/>
                    </a:lnTo>
                    <a:lnTo>
                      <a:pt x="14972" y="2474"/>
                    </a:lnTo>
                    <a:lnTo>
                      <a:pt x="15122" y="1904"/>
                    </a:lnTo>
                    <a:lnTo>
                      <a:pt x="15257" y="1335"/>
                    </a:lnTo>
                    <a:lnTo>
                      <a:pt x="15376" y="750"/>
                    </a:lnTo>
                    <a:lnTo>
                      <a:pt x="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94;p25">
                <a:extLst>
                  <a:ext uri="{FF2B5EF4-FFF2-40B4-BE49-F238E27FC236}">
                    <a16:creationId xmlns:a16="http://schemas.microsoft.com/office/drawing/2014/main" id="{E971DD2A-E7C2-4635-951C-FF6D7F214A03}"/>
                  </a:ext>
                </a:extLst>
              </p:cNvPr>
              <p:cNvSpPr/>
              <p:nvPr/>
            </p:nvSpPr>
            <p:spPr>
              <a:xfrm>
                <a:off x="6302825" y="2248450"/>
                <a:ext cx="353700" cy="427525"/>
              </a:xfrm>
              <a:custGeom>
                <a:avLst/>
                <a:gdLst/>
                <a:ahLst/>
                <a:cxnLst/>
                <a:rect l="l" t="t" r="r" b="b"/>
                <a:pathLst>
                  <a:path w="14148" h="17101" extrusionOk="0">
                    <a:moveTo>
                      <a:pt x="11360" y="1"/>
                    </a:moveTo>
                    <a:lnTo>
                      <a:pt x="10536" y="256"/>
                    </a:lnTo>
                    <a:lnTo>
                      <a:pt x="9727" y="555"/>
                    </a:lnTo>
                    <a:lnTo>
                      <a:pt x="8933" y="870"/>
                    </a:lnTo>
                    <a:lnTo>
                      <a:pt x="8138" y="1215"/>
                    </a:lnTo>
                    <a:lnTo>
                      <a:pt x="7374" y="1574"/>
                    </a:lnTo>
                    <a:lnTo>
                      <a:pt x="6610" y="1979"/>
                    </a:lnTo>
                    <a:lnTo>
                      <a:pt x="5875" y="2399"/>
                    </a:lnTo>
                    <a:lnTo>
                      <a:pt x="5156" y="2833"/>
                    </a:lnTo>
                    <a:lnTo>
                      <a:pt x="4437" y="3313"/>
                    </a:lnTo>
                    <a:lnTo>
                      <a:pt x="3747" y="3792"/>
                    </a:lnTo>
                    <a:lnTo>
                      <a:pt x="3073" y="4317"/>
                    </a:lnTo>
                    <a:lnTo>
                      <a:pt x="2428" y="4856"/>
                    </a:lnTo>
                    <a:lnTo>
                      <a:pt x="1784" y="5411"/>
                    </a:lnTo>
                    <a:lnTo>
                      <a:pt x="1169" y="5980"/>
                    </a:lnTo>
                    <a:lnTo>
                      <a:pt x="585" y="6595"/>
                    </a:lnTo>
                    <a:lnTo>
                      <a:pt x="1" y="7209"/>
                    </a:lnTo>
                    <a:lnTo>
                      <a:pt x="4736" y="17100"/>
                    </a:lnTo>
                    <a:lnTo>
                      <a:pt x="13593" y="16651"/>
                    </a:lnTo>
                    <a:lnTo>
                      <a:pt x="13908" y="13773"/>
                    </a:lnTo>
                    <a:lnTo>
                      <a:pt x="14148" y="11690"/>
                    </a:lnTo>
                    <a:lnTo>
                      <a:pt x="14148" y="11690"/>
                    </a:lnTo>
                    <a:lnTo>
                      <a:pt x="11825" y="11810"/>
                    </a:lnTo>
                    <a:lnTo>
                      <a:pt x="11300" y="11840"/>
                    </a:lnTo>
                    <a:lnTo>
                      <a:pt x="113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95;p25">
                <a:extLst>
                  <a:ext uri="{FF2B5EF4-FFF2-40B4-BE49-F238E27FC236}">
                    <a16:creationId xmlns:a16="http://schemas.microsoft.com/office/drawing/2014/main" id="{8E6330B5-FFC5-44E5-BDA0-4CED8426F549}"/>
                  </a:ext>
                </a:extLst>
              </p:cNvPr>
              <p:cNvSpPr/>
              <p:nvPr/>
            </p:nvSpPr>
            <p:spPr>
              <a:xfrm>
                <a:off x="6791025" y="2510350"/>
                <a:ext cx="559400" cy="157750"/>
              </a:xfrm>
              <a:custGeom>
                <a:avLst/>
                <a:gdLst/>
                <a:ahLst/>
                <a:cxnLst/>
                <a:rect l="l" t="t" r="r" b="b"/>
                <a:pathLst>
                  <a:path w="22376" h="6310" extrusionOk="0">
                    <a:moveTo>
                      <a:pt x="19797" y="0"/>
                    </a:moveTo>
                    <a:lnTo>
                      <a:pt x="16351" y="135"/>
                    </a:lnTo>
                    <a:lnTo>
                      <a:pt x="11570" y="360"/>
                    </a:lnTo>
                    <a:lnTo>
                      <a:pt x="5950" y="630"/>
                    </a:lnTo>
                    <a:lnTo>
                      <a:pt x="0" y="930"/>
                    </a:lnTo>
                    <a:lnTo>
                      <a:pt x="330" y="6310"/>
                    </a:lnTo>
                    <a:lnTo>
                      <a:pt x="22375" y="5441"/>
                    </a:lnTo>
                    <a:lnTo>
                      <a:pt x="22120" y="4721"/>
                    </a:lnTo>
                    <a:lnTo>
                      <a:pt x="21851" y="4017"/>
                    </a:lnTo>
                    <a:lnTo>
                      <a:pt x="21566" y="3312"/>
                    </a:lnTo>
                    <a:lnTo>
                      <a:pt x="21251" y="2623"/>
                    </a:lnTo>
                    <a:lnTo>
                      <a:pt x="20906" y="1949"/>
                    </a:lnTo>
                    <a:lnTo>
                      <a:pt x="20562" y="1289"/>
                    </a:lnTo>
                    <a:lnTo>
                      <a:pt x="20187" y="630"/>
                    </a:lnTo>
                    <a:lnTo>
                      <a:pt x="197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96;p25">
                <a:extLst>
                  <a:ext uri="{FF2B5EF4-FFF2-40B4-BE49-F238E27FC236}">
                    <a16:creationId xmlns:a16="http://schemas.microsoft.com/office/drawing/2014/main" id="{3714997F-C592-4C62-9BE9-61E682597557}"/>
                  </a:ext>
                </a:extLst>
              </p:cNvPr>
              <p:cNvSpPr/>
              <p:nvPr/>
            </p:nvSpPr>
            <p:spPr>
              <a:xfrm>
                <a:off x="6812375" y="2875275"/>
                <a:ext cx="5680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22721" h="2414" extrusionOk="0">
                    <a:moveTo>
                      <a:pt x="0" y="0"/>
                    </a:moveTo>
                    <a:lnTo>
                      <a:pt x="90" y="1259"/>
                    </a:lnTo>
                    <a:lnTo>
                      <a:pt x="22480" y="2413"/>
                    </a:lnTo>
                    <a:lnTo>
                      <a:pt x="22570" y="1874"/>
                    </a:lnTo>
                    <a:lnTo>
                      <a:pt x="22630" y="1319"/>
                    </a:lnTo>
                    <a:lnTo>
                      <a:pt x="22675" y="780"/>
                    </a:lnTo>
                    <a:lnTo>
                      <a:pt x="2272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97;p25">
                <a:extLst>
                  <a:ext uri="{FF2B5EF4-FFF2-40B4-BE49-F238E27FC236}">
                    <a16:creationId xmlns:a16="http://schemas.microsoft.com/office/drawing/2014/main" id="{9B109C4C-3FC3-4F57-8D77-76268B8CE980}"/>
                  </a:ext>
                </a:extLst>
              </p:cNvPr>
              <p:cNvSpPr/>
              <p:nvPr/>
            </p:nvSpPr>
            <p:spPr>
              <a:xfrm>
                <a:off x="6610425" y="2222975"/>
                <a:ext cx="155125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826" extrusionOk="0">
                    <a:moveTo>
                      <a:pt x="5336" y="1"/>
                    </a:moveTo>
                    <a:lnTo>
                      <a:pt x="4556" y="46"/>
                    </a:lnTo>
                    <a:lnTo>
                      <a:pt x="3792" y="106"/>
                    </a:lnTo>
                    <a:lnTo>
                      <a:pt x="3028" y="181"/>
                    </a:lnTo>
                    <a:lnTo>
                      <a:pt x="2279" y="300"/>
                    </a:lnTo>
                    <a:lnTo>
                      <a:pt x="1529" y="420"/>
                    </a:lnTo>
                    <a:lnTo>
                      <a:pt x="795" y="570"/>
                    </a:lnTo>
                    <a:lnTo>
                      <a:pt x="60" y="750"/>
                    </a:lnTo>
                    <a:lnTo>
                      <a:pt x="1" y="11825"/>
                    </a:lnTo>
                    <a:lnTo>
                      <a:pt x="6205" y="11495"/>
                    </a:lnTo>
                    <a:lnTo>
                      <a:pt x="6205" y="586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098;p25">
              <a:extLst>
                <a:ext uri="{FF2B5EF4-FFF2-40B4-BE49-F238E27FC236}">
                  <a16:creationId xmlns:a16="http://schemas.microsoft.com/office/drawing/2014/main" id="{D958001B-CB68-43E2-B799-CA2E0904BAB3}"/>
                </a:ext>
              </a:extLst>
            </p:cNvPr>
            <p:cNvSpPr/>
            <p:nvPr/>
          </p:nvSpPr>
          <p:spPr>
            <a:xfrm>
              <a:off x="7303474" y="2004413"/>
              <a:ext cx="100485" cy="130338"/>
            </a:xfrm>
            <a:custGeom>
              <a:avLst/>
              <a:gdLst/>
              <a:ahLst/>
              <a:cxnLst/>
              <a:rect l="l" t="t" r="r" b="b"/>
              <a:pathLst>
                <a:path w="2878" h="3733" extrusionOk="0">
                  <a:moveTo>
                    <a:pt x="1454" y="795"/>
                  </a:moveTo>
                  <a:lnTo>
                    <a:pt x="1574" y="810"/>
                  </a:lnTo>
                  <a:lnTo>
                    <a:pt x="1694" y="840"/>
                  </a:lnTo>
                  <a:lnTo>
                    <a:pt x="1799" y="900"/>
                  </a:lnTo>
                  <a:lnTo>
                    <a:pt x="1889" y="975"/>
                  </a:lnTo>
                  <a:lnTo>
                    <a:pt x="1963" y="1065"/>
                  </a:lnTo>
                  <a:lnTo>
                    <a:pt x="2023" y="1170"/>
                  </a:lnTo>
                  <a:lnTo>
                    <a:pt x="2053" y="1290"/>
                  </a:lnTo>
                  <a:lnTo>
                    <a:pt x="2068" y="1410"/>
                  </a:lnTo>
                  <a:lnTo>
                    <a:pt x="2053" y="1530"/>
                  </a:lnTo>
                  <a:lnTo>
                    <a:pt x="2023" y="1649"/>
                  </a:lnTo>
                  <a:lnTo>
                    <a:pt x="1963" y="1754"/>
                  </a:lnTo>
                  <a:lnTo>
                    <a:pt x="1889" y="1844"/>
                  </a:lnTo>
                  <a:lnTo>
                    <a:pt x="1799" y="1919"/>
                  </a:lnTo>
                  <a:lnTo>
                    <a:pt x="1694" y="1979"/>
                  </a:lnTo>
                  <a:lnTo>
                    <a:pt x="1574" y="2009"/>
                  </a:lnTo>
                  <a:lnTo>
                    <a:pt x="1454" y="2024"/>
                  </a:lnTo>
                  <a:lnTo>
                    <a:pt x="1319" y="2009"/>
                  </a:lnTo>
                  <a:lnTo>
                    <a:pt x="1214" y="1979"/>
                  </a:lnTo>
                  <a:lnTo>
                    <a:pt x="1109" y="1919"/>
                  </a:lnTo>
                  <a:lnTo>
                    <a:pt x="1019" y="1844"/>
                  </a:lnTo>
                  <a:lnTo>
                    <a:pt x="944" y="1754"/>
                  </a:lnTo>
                  <a:lnTo>
                    <a:pt x="884" y="1649"/>
                  </a:lnTo>
                  <a:lnTo>
                    <a:pt x="839" y="1530"/>
                  </a:lnTo>
                  <a:lnTo>
                    <a:pt x="839" y="1410"/>
                  </a:lnTo>
                  <a:lnTo>
                    <a:pt x="839" y="1290"/>
                  </a:lnTo>
                  <a:lnTo>
                    <a:pt x="884" y="1170"/>
                  </a:lnTo>
                  <a:lnTo>
                    <a:pt x="944" y="1065"/>
                  </a:lnTo>
                  <a:lnTo>
                    <a:pt x="1019" y="975"/>
                  </a:lnTo>
                  <a:lnTo>
                    <a:pt x="1109" y="900"/>
                  </a:lnTo>
                  <a:lnTo>
                    <a:pt x="1214" y="840"/>
                  </a:lnTo>
                  <a:lnTo>
                    <a:pt x="1319" y="810"/>
                  </a:lnTo>
                  <a:lnTo>
                    <a:pt x="1454" y="795"/>
                  </a:lnTo>
                  <a:close/>
                  <a:moveTo>
                    <a:pt x="1289" y="1"/>
                  </a:moveTo>
                  <a:lnTo>
                    <a:pt x="1154" y="16"/>
                  </a:lnTo>
                  <a:lnTo>
                    <a:pt x="1004" y="61"/>
                  </a:lnTo>
                  <a:lnTo>
                    <a:pt x="884" y="106"/>
                  </a:lnTo>
                  <a:lnTo>
                    <a:pt x="750" y="166"/>
                  </a:lnTo>
                  <a:lnTo>
                    <a:pt x="630" y="241"/>
                  </a:lnTo>
                  <a:lnTo>
                    <a:pt x="525" y="316"/>
                  </a:lnTo>
                  <a:lnTo>
                    <a:pt x="420" y="421"/>
                  </a:lnTo>
                  <a:lnTo>
                    <a:pt x="330" y="525"/>
                  </a:lnTo>
                  <a:lnTo>
                    <a:pt x="240" y="630"/>
                  </a:lnTo>
                  <a:lnTo>
                    <a:pt x="165" y="750"/>
                  </a:lnTo>
                  <a:lnTo>
                    <a:pt x="105" y="870"/>
                  </a:lnTo>
                  <a:lnTo>
                    <a:pt x="60" y="1005"/>
                  </a:lnTo>
                  <a:lnTo>
                    <a:pt x="30" y="1140"/>
                  </a:lnTo>
                  <a:lnTo>
                    <a:pt x="0" y="1290"/>
                  </a:lnTo>
                  <a:lnTo>
                    <a:pt x="0" y="1440"/>
                  </a:lnTo>
                  <a:lnTo>
                    <a:pt x="15" y="1589"/>
                  </a:lnTo>
                  <a:lnTo>
                    <a:pt x="60" y="1769"/>
                  </a:lnTo>
                  <a:lnTo>
                    <a:pt x="135" y="1949"/>
                  </a:lnTo>
                  <a:lnTo>
                    <a:pt x="225" y="2129"/>
                  </a:lnTo>
                  <a:lnTo>
                    <a:pt x="330" y="2324"/>
                  </a:lnTo>
                  <a:lnTo>
                    <a:pt x="450" y="2519"/>
                  </a:lnTo>
                  <a:lnTo>
                    <a:pt x="720" y="2878"/>
                  </a:lnTo>
                  <a:lnTo>
                    <a:pt x="989" y="3208"/>
                  </a:lnTo>
                  <a:lnTo>
                    <a:pt x="1214" y="3478"/>
                  </a:lnTo>
                  <a:lnTo>
                    <a:pt x="1439" y="3733"/>
                  </a:lnTo>
                  <a:lnTo>
                    <a:pt x="1664" y="3478"/>
                  </a:lnTo>
                  <a:lnTo>
                    <a:pt x="1889" y="3208"/>
                  </a:lnTo>
                  <a:lnTo>
                    <a:pt x="2158" y="2878"/>
                  </a:lnTo>
                  <a:lnTo>
                    <a:pt x="2428" y="2519"/>
                  </a:lnTo>
                  <a:lnTo>
                    <a:pt x="2548" y="2324"/>
                  </a:lnTo>
                  <a:lnTo>
                    <a:pt x="2653" y="2129"/>
                  </a:lnTo>
                  <a:lnTo>
                    <a:pt x="2743" y="1949"/>
                  </a:lnTo>
                  <a:lnTo>
                    <a:pt x="2818" y="1769"/>
                  </a:lnTo>
                  <a:lnTo>
                    <a:pt x="2863" y="1589"/>
                  </a:lnTo>
                  <a:lnTo>
                    <a:pt x="2878" y="1440"/>
                  </a:lnTo>
                  <a:lnTo>
                    <a:pt x="2878" y="1290"/>
                  </a:lnTo>
                  <a:lnTo>
                    <a:pt x="2848" y="1140"/>
                  </a:lnTo>
                  <a:lnTo>
                    <a:pt x="2818" y="1005"/>
                  </a:lnTo>
                  <a:lnTo>
                    <a:pt x="2773" y="870"/>
                  </a:lnTo>
                  <a:lnTo>
                    <a:pt x="2713" y="750"/>
                  </a:lnTo>
                  <a:lnTo>
                    <a:pt x="2638" y="630"/>
                  </a:lnTo>
                  <a:lnTo>
                    <a:pt x="2548" y="525"/>
                  </a:lnTo>
                  <a:lnTo>
                    <a:pt x="2458" y="421"/>
                  </a:lnTo>
                  <a:lnTo>
                    <a:pt x="2353" y="316"/>
                  </a:lnTo>
                  <a:lnTo>
                    <a:pt x="2248" y="241"/>
                  </a:lnTo>
                  <a:lnTo>
                    <a:pt x="2128" y="166"/>
                  </a:lnTo>
                  <a:lnTo>
                    <a:pt x="2008" y="106"/>
                  </a:lnTo>
                  <a:lnTo>
                    <a:pt x="1874" y="61"/>
                  </a:lnTo>
                  <a:lnTo>
                    <a:pt x="1724" y="1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099;p25">
              <a:extLst>
                <a:ext uri="{FF2B5EF4-FFF2-40B4-BE49-F238E27FC236}">
                  <a16:creationId xmlns:a16="http://schemas.microsoft.com/office/drawing/2014/main" id="{0CD15284-9AE6-4BAE-93A8-4750A61A6208}"/>
                </a:ext>
              </a:extLst>
            </p:cNvPr>
            <p:cNvGrpSpPr/>
            <p:nvPr/>
          </p:nvGrpSpPr>
          <p:grpSpPr>
            <a:xfrm>
              <a:off x="7521417" y="3040063"/>
              <a:ext cx="87427" cy="87427"/>
              <a:chOff x="5686875" y="3169000"/>
              <a:chExt cx="62600" cy="62600"/>
            </a:xfrm>
          </p:grpSpPr>
          <p:sp>
            <p:nvSpPr>
              <p:cNvPr id="62" name="Google Shape;1100;p25">
                <a:extLst>
                  <a:ext uri="{FF2B5EF4-FFF2-40B4-BE49-F238E27FC236}">
                    <a16:creationId xmlns:a16="http://schemas.microsoft.com/office/drawing/2014/main" id="{C8E7F2D0-9DFE-4B14-8EE6-5326CA77EFA1}"/>
                  </a:ext>
                </a:extLst>
              </p:cNvPr>
              <p:cNvSpPr/>
              <p:nvPr/>
            </p:nvSpPr>
            <p:spPr>
              <a:xfrm>
                <a:off x="5700000" y="3182125"/>
                <a:ext cx="367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55" extrusionOk="0">
                    <a:moveTo>
                      <a:pt x="734" y="0"/>
                    </a:moveTo>
                    <a:lnTo>
                      <a:pt x="585" y="15"/>
                    </a:lnTo>
                    <a:lnTo>
                      <a:pt x="450" y="60"/>
                    </a:lnTo>
                    <a:lnTo>
                      <a:pt x="315" y="120"/>
                    </a:lnTo>
                    <a:lnTo>
                      <a:pt x="210" y="210"/>
                    </a:lnTo>
                    <a:lnTo>
                      <a:pt x="120" y="315"/>
                    </a:lnTo>
                    <a:lnTo>
                      <a:pt x="60" y="435"/>
                    </a:lnTo>
                    <a:lnTo>
                      <a:pt x="15" y="585"/>
                    </a:lnTo>
                    <a:lnTo>
                      <a:pt x="0" y="735"/>
                    </a:lnTo>
                    <a:lnTo>
                      <a:pt x="15" y="870"/>
                    </a:lnTo>
                    <a:lnTo>
                      <a:pt x="60" y="1019"/>
                    </a:lnTo>
                    <a:lnTo>
                      <a:pt x="120" y="1139"/>
                    </a:lnTo>
                    <a:lnTo>
                      <a:pt x="210" y="1244"/>
                    </a:lnTo>
                    <a:lnTo>
                      <a:pt x="315" y="1334"/>
                    </a:lnTo>
                    <a:lnTo>
                      <a:pt x="450" y="1409"/>
                    </a:lnTo>
                    <a:lnTo>
                      <a:pt x="585" y="1439"/>
                    </a:lnTo>
                    <a:lnTo>
                      <a:pt x="734" y="1454"/>
                    </a:lnTo>
                    <a:lnTo>
                      <a:pt x="884" y="1439"/>
                    </a:lnTo>
                    <a:lnTo>
                      <a:pt x="1019" y="1409"/>
                    </a:lnTo>
                    <a:lnTo>
                      <a:pt x="1139" y="1334"/>
                    </a:lnTo>
                    <a:lnTo>
                      <a:pt x="1244" y="1244"/>
                    </a:lnTo>
                    <a:lnTo>
                      <a:pt x="1334" y="1139"/>
                    </a:lnTo>
                    <a:lnTo>
                      <a:pt x="1409" y="1019"/>
                    </a:lnTo>
                    <a:lnTo>
                      <a:pt x="1454" y="870"/>
                    </a:lnTo>
                    <a:lnTo>
                      <a:pt x="1469" y="735"/>
                    </a:lnTo>
                    <a:lnTo>
                      <a:pt x="1454" y="585"/>
                    </a:lnTo>
                    <a:lnTo>
                      <a:pt x="1409" y="435"/>
                    </a:lnTo>
                    <a:lnTo>
                      <a:pt x="1334" y="315"/>
                    </a:lnTo>
                    <a:lnTo>
                      <a:pt x="1244" y="210"/>
                    </a:lnTo>
                    <a:lnTo>
                      <a:pt x="1139" y="120"/>
                    </a:lnTo>
                    <a:lnTo>
                      <a:pt x="1019" y="60"/>
                    </a:lnTo>
                    <a:lnTo>
                      <a:pt x="884" y="1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01;p25">
                <a:extLst>
                  <a:ext uri="{FF2B5EF4-FFF2-40B4-BE49-F238E27FC236}">
                    <a16:creationId xmlns:a16="http://schemas.microsoft.com/office/drawing/2014/main" id="{94BA650E-8560-42A3-9EA5-6B4FDC627CFE}"/>
                  </a:ext>
                </a:extLst>
              </p:cNvPr>
              <p:cNvSpPr/>
              <p:nvPr/>
            </p:nvSpPr>
            <p:spPr>
              <a:xfrm>
                <a:off x="5686875" y="3169000"/>
                <a:ext cx="6260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1364" y="211"/>
                    </a:moveTo>
                    <a:lnTo>
                      <a:pt x="1469" y="226"/>
                    </a:lnTo>
                    <a:lnTo>
                      <a:pt x="1559" y="256"/>
                    </a:lnTo>
                    <a:lnTo>
                      <a:pt x="1664" y="286"/>
                    </a:lnTo>
                    <a:lnTo>
                      <a:pt x="1754" y="331"/>
                    </a:lnTo>
                    <a:lnTo>
                      <a:pt x="1844" y="391"/>
                    </a:lnTo>
                    <a:lnTo>
                      <a:pt x="1919" y="450"/>
                    </a:lnTo>
                    <a:lnTo>
                      <a:pt x="1994" y="510"/>
                    </a:lnTo>
                    <a:lnTo>
                      <a:pt x="2054" y="585"/>
                    </a:lnTo>
                    <a:lnTo>
                      <a:pt x="2129" y="675"/>
                    </a:lnTo>
                    <a:lnTo>
                      <a:pt x="2174" y="750"/>
                    </a:lnTo>
                    <a:lnTo>
                      <a:pt x="2219" y="840"/>
                    </a:lnTo>
                    <a:lnTo>
                      <a:pt x="2249" y="945"/>
                    </a:lnTo>
                    <a:lnTo>
                      <a:pt x="2278" y="1035"/>
                    </a:lnTo>
                    <a:lnTo>
                      <a:pt x="2293" y="1140"/>
                    </a:lnTo>
                    <a:lnTo>
                      <a:pt x="2293" y="1260"/>
                    </a:lnTo>
                    <a:lnTo>
                      <a:pt x="2293" y="1365"/>
                    </a:lnTo>
                    <a:lnTo>
                      <a:pt x="2278" y="1470"/>
                    </a:lnTo>
                    <a:lnTo>
                      <a:pt x="2249" y="1559"/>
                    </a:lnTo>
                    <a:lnTo>
                      <a:pt x="2219" y="1664"/>
                    </a:lnTo>
                    <a:lnTo>
                      <a:pt x="2174" y="1754"/>
                    </a:lnTo>
                    <a:lnTo>
                      <a:pt x="2129" y="1829"/>
                    </a:lnTo>
                    <a:lnTo>
                      <a:pt x="2054" y="1919"/>
                    </a:lnTo>
                    <a:lnTo>
                      <a:pt x="1994" y="1994"/>
                    </a:lnTo>
                    <a:lnTo>
                      <a:pt x="1919" y="2054"/>
                    </a:lnTo>
                    <a:lnTo>
                      <a:pt x="1844" y="2114"/>
                    </a:lnTo>
                    <a:lnTo>
                      <a:pt x="1754" y="2174"/>
                    </a:lnTo>
                    <a:lnTo>
                      <a:pt x="1664" y="2219"/>
                    </a:lnTo>
                    <a:lnTo>
                      <a:pt x="1559" y="2249"/>
                    </a:lnTo>
                    <a:lnTo>
                      <a:pt x="1469" y="2279"/>
                    </a:lnTo>
                    <a:lnTo>
                      <a:pt x="1364" y="2294"/>
                    </a:lnTo>
                    <a:lnTo>
                      <a:pt x="1154" y="2294"/>
                    </a:lnTo>
                    <a:lnTo>
                      <a:pt x="1050" y="2279"/>
                    </a:lnTo>
                    <a:lnTo>
                      <a:pt x="945" y="2249"/>
                    </a:lnTo>
                    <a:lnTo>
                      <a:pt x="855" y="2219"/>
                    </a:lnTo>
                    <a:lnTo>
                      <a:pt x="750" y="2174"/>
                    </a:lnTo>
                    <a:lnTo>
                      <a:pt x="675" y="2114"/>
                    </a:lnTo>
                    <a:lnTo>
                      <a:pt x="585" y="2054"/>
                    </a:lnTo>
                    <a:lnTo>
                      <a:pt x="510" y="1994"/>
                    </a:lnTo>
                    <a:lnTo>
                      <a:pt x="450" y="1919"/>
                    </a:lnTo>
                    <a:lnTo>
                      <a:pt x="390" y="1829"/>
                    </a:lnTo>
                    <a:lnTo>
                      <a:pt x="330" y="1754"/>
                    </a:lnTo>
                    <a:lnTo>
                      <a:pt x="285" y="1664"/>
                    </a:lnTo>
                    <a:lnTo>
                      <a:pt x="255" y="1559"/>
                    </a:lnTo>
                    <a:lnTo>
                      <a:pt x="225" y="1470"/>
                    </a:lnTo>
                    <a:lnTo>
                      <a:pt x="210" y="1365"/>
                    </a:lnTo>
                    <a:lnTo>
                      <a:pt x="210" y="1260"/>
                    </a:lnTo>
                    <a:lnTo>
                      <a:pt x="210" y="1140"/>
                    </a:lnTo>
                    <a:lnTo>
                      <a:pt x="225" y="1035"/>
                    </a:lnTo>
                    <a:lnTo>
                      <a:pt x="255" y="945"/>
                    </a:lnTo>
                    <a:lnTo>
                      <a:pt x="285" y="840"/>
                    </a:lnTo>
                    <a:lnTo>
                      <a:pt x="330" y="750"/>
                    </a:lnTo>
                    <a:lnTo>
                      <a:pt x="390" y="675"/>
                    </a:lnTo>
                    <a:lnTo>
                      <a:pt x="450" y="585"/>
                    </a:lnTo>
                    <a:lnTo>
                      <a:pt x="510" y="510"/>
                    </a:lnTo>
                    <a:lnTo>
                      <a:pt x="585" y="450"/>
                    </a:lnTo>
                    <a:lnTo>
                      <a:pt x="675" y="391"/>
                    </a:lnTo>
                    <a:lnTo>
                      <a:pt x="750" y="331"/>
                    </a:lnTo>
                    <a:lnTo>
                      <a:pt x="855" y="286"/>
                    </a:lnTo>
                    <a:lnTo>
                      <a:pt x="945" y="256"/>
                    </a:lnTo>
                    <a:lnTo>
                      <a:pt x="1050" y="226"/>
                    </a:lnTo>
                    <a:lnTo>
                      <a:pt x="1154" y="211"/>
                    </a:lnTo>
                    <a:close/>
                    <a:moveTo>
                      <a:pt x="1125" y="1"/>
                    </a:moveTo>
                    <a:lnTo>
                      <a:pt x="1005" y="16"/>
                    </a:lnTo>
                    <a:lnTo>
                      <a:pt x="885" y="61"/>
                    </a:lnTo>
                    <a:lnTo>
                      <a:pt x="765" y="91"/>
                    </a:lnTo>
                    <a:lnTo>
                      <a:pt x="660" y="151"/>
                    </a:lnTo>
                    <a:lnTo>
                      <a:pt x="555" y="211"/>
                    </a:lnTo>
                    <a:lnTo>
                      <a:pt x="450" y="286"/>
                    </a:lnTo>
                    <a:lnTo>
                      <a:pt x="360" y="361"/>
                    </a:lnTo>
                    <a:lnTo>
                      <a:pt x="285" y="450"/>
                    </a:lnTo>
                    <a:lnTo>
                      <a:pt x="210" y="555"/>
                    </a:lnTo>
                    <a:lnTo>
                      <a:pt x="150" y="660"/>
                    </a:lnTo>
                    <a:lnTo>
                      <a:pt x="105" y="765"/>
                    </a:lnTo>
                    <a:lnTo>
                      <a:pt x="60" y="885"/>
                    </a:lnTo>
                    <a:lnTo>
                      <a:pt x="30" y="1005"/>
                    </a:lnTo>
                    <a:lnTo>
                      <a:pt x="1" y="1125"/>
                    </a:lnTo>
                    <a:lnTo>
                      <a:pt x="1" y="1260"/>
                    </a:lnTo>
                    <a:lnTo>
                      <a:pt x="1" y="1380"/>
                    </a:lnTo>
                    <a:lnTo>
                      <a:pt x="30" y="1500"/>
                    </a:lnTo>
                    <a:lnTo>
                      <a:pt x="60" y="1619"/>
                    </a:lnTo>
                    <a:lnTo>
                      <a:pt x="105" y="1739"/>
                    </a:lnTo>
                    <a:lnTo>
                      <a:pt x="150" y="1844"/>
                    </a:lnTo>
                    <a:lnTo>
                      <a:pt x="210" y="1949"/>
                    </a:lnTo>
                    <a:lnTo>
                      <a:pt x="285" y="2054"/>
                    </a:lnTo>
                    <a:lnTo>
                      <a:pt x="360" y="2144"/>
                    </a:lnTo>
                    <a:lnTo>
                      <a:pt x="450" y="2219"/>
                    </a:lnTo>
                    <a:lnTo>
                      <a:pt x="555" y="2294"/>
                    </a:lnTo>
                    <a:lnTo>
                      <a:pt x="660" y="2354"/>
                    </a:lnTo>
                    <a:lnTo>
                      <a:pt x="765" y="2414"/>
                    </a:lnTo>
                    <a:lnTo>
                      <a:pt x="885" y="2444"/>
                    </a:lnTo>
                    <a:lnTo>
                      <a:pt x="1005" y="2489"/>
                    </a:lnTo>
                    <a:lnTo>
                      <a:pt x="1125" y="2504"/>
                    </a:lnTo>
                    <a:lnTo>
                      <a:pt x="1379" y="2504"/>
                    </a:lnTo>
                    <a:lnTo>
                      <a:pt x="1514" y="2489"/>
                    </a:lnTo>
                    <a:lnTo>
                      <a:pt x="1634" y="2444"/>
                    </a:lnTo>
                    <a:lnTo>
                      <a:pt x="1739" y="2414"/>
                    </a:lnTo>
                    <a:lnTo>
                      <a:pt x="1859" y="2354"/>
                    </a:lnTo>
                    <a:lnTo>
                      <a:pt x="1949" y="2294"/>
                    </a:lnTo>
                    <a:lnTo>
                      <a:pt x="2054" y="2219"/>
                    </a:lnTo>
                    <a:lnTo>
                      <a:pt x="2144" y="2144"/>
                    </a:lnTo>
                    <a:lnTo>
                      <a:pt x="2219" y="2054"/>
                    </a:lnTo>
                    <a:lnTo>
                      <a:pt x="2293" y="1949"/>
                    </a:lnTo>
                    <a:lnTo>
                      <a:pt x="2353" y="1844"/>
                    </a:lnTo>
                    <a:lnTo>
                      <a:pt x="2413" y="1739"/>
                    </a:lnTo>
                    <a:lnTo>
                      <a:pt x="2458" y="1619"/>
                    </a:lnTo>
                    <a:lnTo>
                      <a:pt x="2488" y="1500"/>
                    </a:lnTo>
                    <a:lnTo>
                      <a:pt x="2503" y="1380"/>
                    </a:lnTo>
                    <a:lnTo>
                      <a:pt x="2503" y="1260"/>
                    </a:lnTo>
                    <a:lnTo>
                      <a:pt x="2503" y="1125"/>
                    </a:lnTo>
                    <a:lnTo>
                      <a:pt x="2488" y="1005"/>
                    </a:lnTo>
                    <a:lnTo>
                      <a:pt x="2458" y="885"/>
                    </a:lnTo>
                    <a:lnTo>
                      <a:pt x="2413" y="765"/>
                    </a:lnTo>
                    <a:lnTo>
                      <a:pt x="2353" y="660"/>
                    </a:lnTo>
                    <a:lnTo>
                      <a:pt x="2293" y="555"/>
                    </a:lnTo>
                    <a:lnTo>
                      <a:pt x="2219" y="450"/>
                    </a:lnTo>
                    <a:lnTo>
                      <a:pt x="2144" y="361"/>
                    </a:lnTo>
                    <a:lnTo>
                      <a:pt x="2054" y="286"/>
                    </a:lnTo>
                    <a:lnTo>
                      <a:pt x="1949" y="211"/>
                    </a:lnTo>
                    <a:lnTo>
                      <a:pt x="1859" y="151"/>
                    </a:lnTo>
                    <a:lnTo>
                      <a:pt x="1739" y="91"/>
                    </a:lnTo>
                    <a:lnTo>
                      <a:pt x="1634" y="61"/>
                    </a:lnTo>
                    <a:lnTo>
                      <a:pt x="1514" y="16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1102;p25">
              <a:extLst>
                <a:ext uri="{FF2B5EF4-FFF2-40B4-BE49-F238E27FC236}">
                  <a16:creationId xmlns:a16="http://schemas.microsoft.com/office/drawing/2014/main" id="{CD0A7D93-50A8-4494-832C-D7F1AD3A78E8}"/>
                </a:ext>
              </a:extLst>
            </p:cNvPr>
            <p:cNvSpPr/>
            <p:nvPr/>
          </p:nvSpPr>
          <p:spPr>
            <a:xfrm>
              <a:off x="7359408" y="2154721"/>
              <a:ext cx="282707" cy="864670"/>
            </a:xfrm>
            <a:custGeom>
              <a:avLst/>
              <a:gdLst/>
              <a:ahLst/>
              <a:cxnLst/>
              <a:rect l="l" t="t" r="r" b="b"/>
              <a:pathLst>
                <a:path w="8097" h="24765" extrusionOk="0">
                  <a:moveTo>
                    <a:pt x="0" y="0"/>
                  </a:moveTo>
                  <a:lnTo>
                    <a:pt x="96" y="3572"/>
                  </a:lnTo>
                  <a:lnTo>
                    <a:pt x="7287" y="3143"/>
                  </a:lnTo>
                  <a:lnTo>
                    <a:pt x="8097" y="18907"/>
                  </a:lnTo>
                  <a:lnTo>
                    <a:pt x="2810" y="22336"/>
                  </a:lnTo>
                  <a:lnTo>
                    <a:pt x="4525" y="24765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" name="Google Shape;3063;p43">
            <a:extLst>
              <a:ext uri="{FF2B5EF4-FFF2-40B4-BE49-F238E27FC236}">
                <a16:creationId xmlns:a16="http://schemas.microsoft.com/office/drawing/2014/main" id="{0F58164B-FEEC-1D4B-9D22-AD8D38C1F819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33" name="Google Shape;174;p15">
            <a:extLst>
              <a:ext uri="{FF2B5EF4-FFF2-40B4-BE49-F238E27FC236}">
                <a16:creationId xmlns:a16="http://schemas.microsoft.com/office/drawing/2014/main" id="{FA3753F5-BCFE-485A-8C59-43DD46A76F4E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8;p15">
            <a:extLst>
              <a:ext uri="{FF2B5EF4-FFF2-40B4-BE49-F238E27FC236}">
                <a16:creationId xmlns:a16="http://schemas.microsoft.com/office/drawing/2014/main" id="{63F5F024-D86D-4D21-963D-841857A34BCF}"/>
              </a:ext>
            </a:extLst>
          </p:cNvPr>
          <p:cNvGrpSpPr/>
          <p:nvPr/>
        </p:nvGrpSpPr>
        <p:grpSpPr>
          <a:xfrm>
            <a:off x="5902979" y="4475447"/>
            <a:ext cx="1280223" cy="548973"/>
            <a:chOff x="1474600" y="238125"/>
            <a:chExt cx="4680725" cy="1829000"/>
          </a:xfrm>
        </p:grpSpPr>
        <p:sp>
          <p:nvSpPr>
            <p:cNvPr id="35" name="Google Shape;49;p15">
              <a:extLst>
                <a:ext uri="{FF2B5EF4-FFF2-40B4-BE49-F238E27FC236}">
                  <a16:creationId xmlns:a16="http://schemas.microsoft.com/office/drawing/2014/main" id="{016E741F-5E45-4980-A9EB-7AC898353207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;p15">
              <a:extLst>
                <a:ext uri="{FF2B5EF4-FFF2-40B4-BE49-F238E27FC236}">
                  <a16:creationId xmlns:a16="http://schemas.microsoft.com/office/drawing/2014/main" id="{C75285EA-CC11-425A-B2F4-1F3E529EA7F5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;p15">
              <a:extLst>
                <a:ext uri="{FF2B5EF4-FFF2-40B4-BE49-F238E27FC236}">
                  <a16:creationId xmlns:a16="http://schemas.microsoft.com/office/drawing/2014/main" id="{08B31152-9336-49F7-8BEA-418867FBAF63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;p15">
              <a:extLst>
                <a:ext uri="{FF2B5EF4-FFF2-40B4-BE49-F238E27FC236}">
                  <a16:creationId xmlns:a16="http://schemas.microsoft.com/office/drawing/2014/main" id="{A27430B7-3610-4320-8C2C-4F0125B4C1E2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;p15">
              <a:extLst>
                <a:ext uri="{FF2B5EF4-FFF2-40B4-BE49-F238E27FC236}">
                  <a16:creationId xmlns:a16="http://schemas.microsoft.com/office/drawing/2014/main" id="{9405E5E5-9FEF-40D6-AE25-4F1D9FD66D47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;p15">
              <a:extLst>
                <a:ext uri="{FF2B5EF4-FFF2-40B4-BE49-F238E27FC236}">
                  <a16:creationId xmlns:a16="http://schemas.microsoft.com/office/drawing/2014/main" id="{C56273ED-6B1D-4FFA-83F9-287FFEF781F9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;p15">
              <a:extLst>
                <a:ext uri="{FF2B5EF4-FFF2-40B4-BE49-F238E27FC236}">
                  <a16:creationId xmlns:a16="http://schemas.microsoft.com/office/drawing/2014/main" id="{40FEEFB6-C780-43C9-8B2C-80A44810327C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;p15">
              <a:extLst>
                <a:ext uri="{FF2B5EF4-FFF2-40B4-BE49-F238E27FC236}">
                  <a16:creationId xmlns:a16="http://schemas.microsoft.com/office/drawing/2014/main" id="{3020BD52-CDB3-470A-B4B2-4630E7F5D92E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;p15">
              <a:extLst>
                <a:ext uri="{FF2B5EF4-FFF2-40B4-BE49-F238E27FC236}">
                  <a16:creationId xmlns:a16="http://schemas.microsoft.com/office/drawing/2014/main" id="{6BC0DA01-AA99-429C-953E-BA8426F160C6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;p15">
              <a:extLst>
                <a:ext uri="{FF2B5EF4-FFF2-40B4-BE49-F238E27FC236}">
                  <a16:creationId xmlns:a16="http://schemas.microsoft.com/office/drawing/2014/main" id="{94A9ABBC-ADD0-4C65-8850-958298B59443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;p15">
              <a:extLst>
                <a:ext uri="{FF2B5EF4-FFF2-40B4-BE49-F238E27FC236}">
                  <a16:creationId xmlns:a16="http://schemas.microsoft.com/office/drawing/2014/main" id="{F08BE7AD-6C8A-4FD2-8B12-5393DCE502E3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;p15">
              <a:extLst>
                <a:ext uri="{FF2B5EF4-FFF2-40B4-BE49-F238E27FC236}">
                  <a16:creationId xmlns:a16="http://schemas.microsoft.com/office/drawing/2014/main" id="{EC42CEAF-B930-4191-9FB5-9064F43AB982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;p15">
              <a:extLst>
                <a:ext uri="{FF2B5EF4-FFF2-40B4-BE49-F238E27FC236}">
                  <a16:creationId xmlns:a16="http://schemas.microsoft.com/office/drawing/2014/main" id="{AF2CC0C9-A310-4F34-92F7-49D15C6B06A1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;p15">
              <a:extLst>
                <a:ext uri="{FF2B5EF4-FFF2-40B4-BE49-F238E27FC236}">
                  <a16:creationId xmlns:a16="http://schemas.microsoft.com/office/drawing/2014/main" id="{6B58C8CF-9522-4EE3-9D41-C4E40A4DF274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;p15">
              <a:extLst>
                <a:ext uri="{FF2B5EF4-FFF2-40B4-BE49-F238E27FC236}">
                  <a16:creationId xmlns:a16="http://schemas.microsoft.com/office/drawing/2014/main" id="{D067291E-FA23-434C-A007-F68332D69B4B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;p15">
              <a:extLst>
                <a:ext uri="{FF2B5EF4-FFF2-40B4-BE49-F238E27FC236}">
                  <a16:creationId xmlns:a16="http://schemas.microsoft.com/office/drawing/2014/main" id="{A82319B1-5574-4AD7-AAB3-D36D3BB70881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;p15">
              <a:extLst>
                <a:ext uri="{FF2B5EF4-FFF2-40B4-BE49-F238E27FC236}">
                  <a16:creationId xmlns:a16="http://schemas.microsoft.com/office/drawing/2014/main" id="{AF385A09-939A-4DCD-9382-D55614CBCDFD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6;p15">
              <a:extLst>
                <a:ext uri="{FF2B5EF4-FFF2-40B4-BE49-F238E27FC236}">
                  <a16:creationId xmlns:a16="http://schemas.microsoft.com/office/drawing/2014/main" id="{616C6375-7F24-4B76-B863-6544E811FA36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;p15">
              <a:extLst>
                <a:ext uri="{FF2B5EF4-FFF2-40B4-BE49-F238E27FC236}">
                  <a16:creationId xmlns:a16="http://schemas.microsoft.com/office/drawing/2014/main" id="{50ABF426-B53B-47BE-9AD5-FA55ED796395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;p15">
              <a:extLst>
                <a:ext uri="{FF2B5EF4-FFF2-40B4-BE49-F238E27FC236}">
                  <a16:creationId xmlns:a16="http://schemas.microsoft.com/office/drawing/2014/main" id="{3FF703B6-796B-43B0-A731-185899F6531B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;p15">
              <a:extLst>
                <a:ext uri="{FF2B5EF4-FFF2-40B4-BE49-F238E27FC236}">
                  <a16:creationId xmlns:a16="http://schemas.microsoft.com/office/drawing/2014/main" id="{4EE3828E-39A7-47FA-AFD2-C3A5CE26D030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;p15">
              <a:extLst>
                <a:ext uri="{FF2B5EF4-FFF2-40B4-BE49-F238E27FC236}">
                  <a16:creationId xmlns:a16="http://schemas.microsoft.com/office/drawing/2014/main" id="{388887C5-D2D1-4A58-9310-0669BDA418D9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;p15">
              <a:extLst>
                <a:ext uri="{FF2B5EF4-FFF2-40B4-BE49-F238E27FC236}">
                  <a16:creationId xmlns:a16="http://schemas.microsoft.com/office/drawing/2014/main" id="{C7BB5FAA-9EE9-4473-9D45-F210E8FFEBCE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2;p15">
              <a:extLst>
                <a:ext uri="{FF2B5EF4-FFF2-40B4-BE49-F238E27FC236}">
                  <a16:creationId xmlns:a16="http://schemas.microsoft.com/office/drawing/2014/main" id="{566F4954-61D5-4C5D-9EF0-60A470DA646E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;p15">
              <a:extLst>
                <a:ext uri="{FF2B5EF4-FFF2-40B4-BE49-F238E27FC236}">
                  <a16:creationId xmlns:a16="http://schemas.microsoft.com/office/drawing/2014/main" id="{C2BB7082-B2F9-4804-B09C-187ECDAAD890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4;p15">
              <a:extLst>
                <a:ext uri="{FF2B5EF4-FFF2-40B4-BE49-F238E27FC236}">
                  <a16:creationId xmlns:a16="http://schemas.microsoft.com/office/drawing/2014/main" id="{F136151E-5935-45CA-B6E0-E2A9960DCDD2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5;p15">
              <a:extLst>
                <a:ext uri="{FF2B5EF4-FFF2-40B4-BE49-F238E27FC236}">
                  <a16:creationId xmlns:a16="http://schemas.microsoft.com/office/drawing/2014/main" id="{0FD59546-8316-458C-BC43-F5CE192D9BBE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6;p15">
              <a:extLst>
                <a:ext uri="{FF2B5EF4-FFF2-40B4-BE49-F238E27FC236}">
                  <a16:creationId xmlns:a16="http://schemas.microsoft.com/office/drawing/2014/main" id="{C2865B2E-52C6-4D3D-9DD4-B679C8B77A5F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;p15">
              <a:extLst>
                <a:ext uri="{FF2B5EF4-FFF2-40B4-BE49-F238E27FC236}">
                  <a16:creationId xmlns:a16="http://schemas.microsoft.com/office/drawing/2014/main" id="{E50D2DC5-0E73-43D9-9831-F854FBF4DE45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8;p15">
              <a:extLst>
                <a:ext uri="{FF2B5EF4-FFF2-40B4-BE49-F238E27FC236}">
                  <a16:creationId xmlns:a16="http://schemas.microsoft.com/office/drawing/2014/main" id="{E87F4FBB-43C7-4283-A763-BD3EA3EA0215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;p15">
              <a:extLst>
                <a:ext uri="{FF2B5EF4-FFF2-40B4-BE49-F238E27FC236}">
                  <a16:creationId xmlns:a16="http://schemas.microsoft.com/office/drawing/2014/main" id="{4070FCD3-FB7E-4FE7-9FDF-30639070A46D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0;p15">
              <a:extLst>
                <a:ext uri="{FF2B5EF4-FFF2-40B4-BE49-F238E27FC236}">
                  <a16:creationId xmlns:a16="http://schemas.microsoft.com/office/drawing/2014/main" id="{9C39E891-AB1F-402C-AE4A-AA399A6DEBB7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1;p15">
              <a:extLst>
                <a:ext uri="{FF2B5EF4-FFF2-40B4-BE49-F238E27FC236}">
                  <a16:creationId xmlns:a16="http://schemas.microsoft.com/office/drawing/2014/main" id="{DF9D3214-AFFF-4596-85FD-058436AD283A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2;p15">
              <a:extLst>
                <a:ext uri="{FF2B5EF4-FFF2-40B4-BE49-F238E27FC236}">
                  <a16:creationId xmlns:a16="http://schemas.microsoft.com/office/drawing/2014/main" id="{599D04C7-82FB-45B8-B1DE-566BCF9D491A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3;p15">
              <a:extLst>
                <a:ext uri="{FF2B5EF4-FFF2-40B4-BE49-F238E27FC236}">
                  <a16:creationId xmlns:a16="http://schemas.microsoft.com/office/drawing/2014/main" id="{4380BE3E-FBF4-41E5-B1FD-049FD38F4F3C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4;p15">
              <a:extLst>
                <a:ext uri="{FF2B5EF4-FFF2-40B4-BE49-F238E27FC236}">
                  <a16:creationId xmlns:a16="http://schemas.microsoft.com/office/drawing/2014/main" id="{92C8F003-E72D-45CA-935B-86394BDC5E75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;p15">
              <a:extLst>
                <a:ext uri="{FF2B5EF4-FFF2-40B4-BE49-F238E27FC236}">
                  <a16:creationId xmlns:a16="http://schemas.microsoft.com/office/drawing/2014/main" id="{C5C9CBDA-6381-4302-B7A8-5A08874A2EE4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6;p15">
              <a:extLst>
                <a:ext uri="{FF2B5EF4-FFF2-40B4-BE49-F238E27FC236}">
                  <a16:creationId xmlns:a16="http://schemas.microsoft.com/office/drawing/2014/main" id="{D844B520-E1C3-4FD8-ACCC-65CF84851206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;p15">
              <a:extLst>
                <a:ext uri="{FF2B5EF4-FFF2-40B4-BE49-F238E27FC236}">
                  <a16:creationId xmlns:a16="http://schemas.microsoft.com/office/drawing/2014/main" id="{C033BF5A-EF2E-4C40-97F7-204CB57E8FAD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8;p15">
              <a:extLst>
                <a:ext uri="{FF2B5EF4-FFF2-40B4-BE49-F238E27FC236}">
                  <a16:creationId xmlns:a16="http://schemas.microsoft.com/office/drawing/2014/main" id="{49EEB989-84A1-4878-BDC3-E71D51A15200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;p15">
              <a:extLst>
                <a:ext uri="{FF2B5EF4-FFF2-40B4-BE49-F238E27FC236}">
                  <a16:creationId xmlns:a16="http://schemas.microsoft.com/office/drawing/2014/main" id="{135A0BA7-CB68-4971-A5D1-D2737B69CB2B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0;p15">
              <a:extLst>
                <a:ext uri="{FF2B5EF4-FFF2-40B4-BE49-F238E27FC236}">
                  <a16:creationId xmlns:a16="http://schemas.microsoft.com/office/drawing/2014/main" id="{A8125CB9-545E-47BA-91CD-C4B8442D5331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1;p15">
              <a:extLst>
                <a:ext uri="{FF2B5EF4-FFF2-40B4-BE49-F238E27FC236}">
                  <a16:creationId xmlns:a16="http://schemas.microsoft.com/office/drawing/2014/main" id="{78145042-216C-434E-B05E-FA6D2DF36FD9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2;p15">
              <a:extLst>
                <a:ext uri="{FF2B5EF4-FFF2-40B4-BE49-F238E27FC236}">
                  <a16:creationId xmlns:a16="http://schemas.microsoft.com/office/drawing/2014/main" id="{C573BE00-CE14-42D4-B9E8-4DE6D7954807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;p15">
              <a:extLst>
                <a:ext uri="{FF2B5EF4-FFF2-40B4-BE49-F238E27FC236}">
                  <a16:creationId xmlns:a16="http://schemas.microsoft.com/office/drawing/2014/main" id="{F5BE3175-329B-4B8E-8E09-059E83F255F4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4;p15">
              <a:extLst>
                <a:ext uri="{FF2B5EF4-FFF2-40B4-BE49-F238E27FC236}">
                  <a16:creationId xmlns:a16="http://schemas.microsoft.com/office/drawing/2014/main" id="{D44AE94A-B78A-4FE7-A7B7-1B4941852134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;p15">
              <a:extLst>
                <a:ext uri="{FF2B5EF4-FFF2-40B4-BE49-F238E27FC236}">
                  <a16:creationId xmlns:a16="http://schemas.microsoft.com/office/drawing/2014/main" id="{E4AE79F9-44E4-4DAD-AEA7-7640A5E7556D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;p15">
              <a:extLst>
                <a:ext uri="{FF2B5EF4-FFF2-40B4-BE49-F238E27FC236}">
                  <a16:creationId xmlns:a16="http://schemas.microsoft.com/office/drawing/2014/main" id="{33F17A94-05DE-41C2-9DD8-A56B40A42B8A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;p15">
              <a:extLst>
                <a:ext uri="{FF2B5EF4-FFF2-40B4-BE49-F238E27FC236}">
                  <a16:creationId xmlns:a16="http://schemas.microsoft.com/office/drawing/2014/main" id="{025E82EF-CF21-4463-8364-4957857D6355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8;p15">
              <a:extLst>
                <a:ext uri="{FF2B5EF4-FFF2-40B4-BE49-F238E27FC236}">
                  <a16:creationId xmlns:a16="http://schemas.microsoft.com/office/drawing/2014/main" id="{6D3821D4-8B60-4293-9B6B-C57BBC23B115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9;p15">
              <a:extLst>
                <a:ext uri="{FF2B5EF4-FFF2-40B4-BE49-F238E27FC236}">
                  <a16:creationId xmlns:a16="http://schemas.microsoft.com/office/drawing/2014/main" id="{7F666520-0498-464F-92A4-62F8B25724E7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0;p15">
              <a:extLst>
                <a:ext uri="{FF2B5EF4-FFF2-40B4-BE49-F238E27FC236}">
                  <a16:creationId xmlns:a16="http://schemas.microsoft.com/office/drawing/2014/main" id="{EEDF719A-BE2E-4DA4-9B6F-71DE8E00495D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1;p15">
              <a:extLst>
                <a:ext uri="{FF2B5EF4-FFF2-40B4-BE49-F238E27FC236}">
                  <a16:creationId xmlns:a16="http://schemas.microsoft.com/office/drawing/2014/main" id="{BC279775-5204-4C4B-86E2-D1193E3A1A27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2;p15">
              <a:extLst>
                <a:ext uri="{FF2B5EF4-FFF2-40B4-BE49-F238E27FC236}">
                  <a16:creationId xmlns:a16="http://schemas.microsoft.com/office/drawing/2014/main" id="{711D16CC-86E3-4328-A97C-71906852FC3B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3;p15">
              <a:extLst>
                <a:ext uri="{FF2B5EF4-FFF2-40B4-BE49-F238E27FC236}">
                  <a16:creationId xmlns:a16="http://schemas.microsoft.com/office/drawing/2014/main" id="{7D8B1B98-6F23-4928-866D-6C9F88B9785C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4;p15">
              <a:extLst>
                <a:ext uri="{FF2B5EF4-FFF2-40B4-BE49-F238E27FC236}">
                  <a16:creationId xmlns:a16="http://schemas.microsoft.com/office/drawing/2014/main" id="{4B92699C-437A-40F4-91FC-46D7FAAC760E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5;p15">
              <a:extLst>
                <a:ext uri="{FF2B5EF4-FFF2-40B4-BE49-F238E27FC236}">
                  <a16:creationId xmlns:a16="http://schemas.microsoft.com/office/drawing/2014/main" id="{638C02BB-7F49-45E7-982F-1EA08DB3BFA1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;p15">
              <a:extLst>
                <a:ext uri="{FF2B5EF4-FFF2-40B4-BE49-F238E27FC236}">
                  <a16:creationId xmlns:a16="http://schemas.microsoft.com/office/drawing/2014/main" id="{B5B8E966-96D8-49A5-B3E5-3B29E4629448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;p15">
              <a:extLst>
                <a:ext uri="{FF2B5EF4-FFF2-40B4-BE49-F238E27FC236}">
                  <a16:creationId xmlns:a16="http://schemas.microsoft.com/office/drawing/2014/main" id="{C5540F41-19D6-4293-9C9C-B28AA08F2C38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;p15">
              <a:extLst>
                <a:ext uri="{FF2B5EF4-FFF2-40B4-BE49-F238E27FC236}">
                  <a16:creationId xmlns:a16="http://schemas.microsoft.com/office/drawing/2014/main" id="{8015F929-A59B-4B81-AD37-DA52F8CA3E98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9;p15">
              <a:extLst>
                <a:ext uri="{FF2B5EF4-FFF2-40B4-BE49-F238E27FC236}">
                  <a16:creationId xmlns:a16="http://schemas.microsoft.com/office/drawing/2014/main" id="{7583F162-C11A-4DA6-8C7C-C7A9559F0A5A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;p15">
              <a:extLst>
                <a:ext uri="{FF2B5EF4-FFF2-40B4-BE49-F238E27FC236}">
                  <a16:creationId xmlns:a16="http://schemas.microsoft.com/office/drawing/2014/main" id="{9513DB42-B9FA-4447-9321-3598FACF467E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1;p15">
              <a:extLst>
                <a:ext uri="{FF2B5EF4-FFF2-40B4-BE49-F238E27FC236}">
                  <a16:creationId xmlns:a16="http://schemas.microsoft.com/office/drawing/2014/main" id="{98F45D44-468B-4C4E-9A31-C087FD83A312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;p15">
              <a:extLst>
                <a:ext uri="{FF2B5EF4-FFF2-40B4-BE49-F238E27FC236}">
                  <a16:creationId xmlns:a16="http://schemas.microsoft.com/office/drawing/2014/main" id="{CDB1BF3F-428F-4435-B21E-1FCCB61F6823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3;p15">
              <a:extLst>
                <a:ext uri="{FF2B5EF4-FFF2-40B4-BE49-F238E27FC236}">
                  <a16:creationId xmlns:a16="http://schemas.microsoft.com/office/drawing/2014/main" id="{BEF46510-585B-47E4-A8DB-46E6B4E2E25A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4;p15">
              <a:extLst>
                <a:ext uri="{FF2B5EF4-FFF2-40B4-BE49-F238E27FC236}">
                  <a16:creationId xmlns:a16="http://schemas.microsoft.com/office/drawing/2014/main" id="{4BC15053-3A4A-44B9-A4B4-B9602AC9BFB5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5;p15">
              <a:extLst>
                <a:ext uri="{FF2B5EF4-FFF2-40B4-BE49-F238E27FC236}">
                  <a16:creationId xmlns:a16="http://schemas.microsoft.com/office/drawing/2014/main" id="{623B604A-F851-4236-9DC7-6A14F5F532BF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6;p15">
              <a:extLst>
                <a:ext uri="{FF2B5EF4-FFF2-40B4-BE49-F238E27FC236}">
                  <a16:creationId xmlns:a16="http://schemas.microsoft.com/office/drawing/2014/main" id="{91E75049-3872-4AF8-AB0C-D790E847B1FE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7;p15">
              <a:extLst>
                <a:ext uri="{FF2B5EF4-FFF2-40B4-BE49-F238E27FC236}">
                  <a16:creationId xmlns:a16="http://schemas.microsoft.com/office/drawing/2014/main" id="{04CD1E76-58DF-4A66-86FD-183383F43F20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8;p15">
              <a:extLst>
                <a:ext uri="{FF2B5EF4-FFF2-40B4-BE49-F238E27FC236}">
                  <a16:creationId xmlns:a16="http://schemas.microsoft.com/office/drawing/2014/main" id="{1CE86660-6562-458D-9909-3A581A223976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9;p15">
              <a:extLst>
                <a:ext uri="{FF2B5EF4-FFF2-40B4-BE49-F238E27FC236}">
                  <a16:creationId xmlns:a16="http://schemas.microsoft.com/office/drawing/2014/main" id="{9C855B2B-F428-4299-8D69-96AD6F2C5EC6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0;p15">
              <a:extLst>
                <a:ext uri="{FF2B5EF4-FFF2-40B4-BE49-F238E27FC236}">
                  <a16:creationId xmlns:a16="http://schemas.microsoft.com/office/drawing/2014/main" id="{D2DC0CE6-14D0-445B-B266-38B1057EC026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;p15">
              <a:extLst>
                <a:ext uri="{FF2B5EF4-FFF2-40B4-BE49-F238E27FC236}">
                  <a16:creationId xmlns:a16="http://schemas.microsoft.com/office/drawing/2014/main" id="{AF58F319-D007-4B29-9810-F93237492801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2;p15">
              <a:extLst>
                <a:ext uri="{FF2B5EF4-FFF2-40B4-BE49-F238E27FC236}">
                  <a16:creationId xmlns:a16="http://schemas.microsoft.com/office/drawing/2014/main" id="{BCF10488-AFBC-4B9C-A037-49313107A06D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3;p15">
              <a:extLst>
                <a:ext uri="{FF2B5EF4-FFF2-40B4-BE49-F238E27FC236}">
                  <a16:creationId xmlns:a16="http://schemas.microsoft.com/office/drawing/2014/main" id="{DBE2EAD9-C3AF-420F-8FC1-C45878714CD1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4;p15">
              <a:extLst>
                <a:ext uri="{FF2B5EF4-FFF2-40B4-BE49-F238E27FC236}">
                  <a16:creationId xmlns:a16="http://schemas.microsoft.com/office/drawing/2014/main" id="{BD6EB4FC-7E66-4A9E-9FA3-B25C1065C3F9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;p15">
              <a:extLst>
                <a:ext uri="{FF2B5EF4-FFF2-40B4-BE49-F238E27FC236}">
                  <a16:creationId xmlns:a16="http://schemas.microsoft.com/office/drawing/2014/main" id="{A1FDD783-DC55-4DBA-9546-6D2845D1A34C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6;p15">
              <a:extLst>
                <a:ext uri="{FF2B5EF4-FFF2-40B4-BE49-F238E27FC236}">
                  <a16:creationId xmlns:a16="http://schemas.microsoft.com/office/drawing/2014/main" id="{136FAE29-97E4-4ECD-9B15-AA11189994B9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;p15">
              <a:extLst>
                <a:ext uri="{FF2B5EF4-FFF2-40B4-BE49-F238E27FC236}">
                  <a16:creationId xmlns:a16="http://schemas.microsoft.com/office/drawing/2014/main" id="{13F4E807-53F3-46A8-A6A3-9C6AB69F38CB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8;p15">
              <a:extLst>
                <a:ext uri="{FF2B5EF4-FFF2-40B4-BE49-F238E27FC236}">
                  <a16:creationId xmlns:a16="http://schemas.microsoft.com/office/drawing/2014/main" id="{74777AFC-3CBC-42CD-A222-81B6BA5E7436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9;p15">
              <a:extLst>
                <a:ext uri="{FF2B5EF4-FFF2-40B4-BE49-F238E27FC236}">
                  <a16:creationId xmlns:a16="http://schemas.microsoft.com/office/drawing/2014/main" id="{40ADF252-DC40-4324-9186-23F9BBC87B68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;p15">
              <a:extLst>
                <a:ext uri="{FF2B5EF4-FFF2-40B4-BE49-F238E27FC236}">
                  <a16:creationId xmlns:a16="http://schemas.microsoft.com/office/drawing/2014/main" id="{3FA6FB90-4672-4733-AD8C-DF3E74F56E55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1;p15">
              <a:extLst>
                <a:ext uri="{FF2B5EF4-FFF2-40B4-BE49-F238E27FC236}">
                  <a16:creationId xmlns:a16="http://schemas.microsoft.com/office/drawing/2014/main" id="{839D7262-20BD-4FE9-8372-E7537DA01D58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2;p15">
              <a:extLst>
                <a:ext uri="{FF2B5EF4-FFF2-40B4-BE49-F238E27FC236}">
                  <a16:creationId xmlns:a16="http://schemas.microsoft.com/office/drawing/2014/main" id="{C81DE147-CDE4-4CD1-BC59-6417B3E2F53D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3;p15">
              <a:extLst>
                <a:ext uri="{FF2B5EF4-FFF2-40B4-BE49-F238E27FC236}">
                  <a16:creationId xmlns:a16="http://schemas.microsoft.com/office/drawing/2014/main" id="{C24847E7-AF6E-4CC9-BF8E-8EE36D59C5B9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;p15">
              <a:extLst>
                <a:ext uri="{FF2B5EF4-FFF2-40B4-BE49-F238E27FC236}">
                  <a16:creationId xmlns:a16="http://schemas.microsoft.com/office/drawing/2014/main" id="{4BE62036-5042-4C2D-A42C-9BDF340052C1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5;p15">
              <a:extLst>
                <a:ext uri="{FF2B5EF4-FFF2-40B4-BE49-F238E27FC236}">
                  <a16:creationId xmlns:a16="http://schemas.microsoft.com/office/drawing/2014/main" id="{128EF3CD-C56D-4AFB-8626-61F066DC20DE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6;p15">
              <a:extLst>
                <a:ext uri="{FF2B5EF4-FFF2-40B4-BE49-F238E27FC236}">
                  <a16:creationId xmlns:a16="http://schemas.microsoft.com/office/drawing/2014/main" id="{9E71A2C4-DF34-48BD-B526-E38A37F1CA49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;p15">
              <a:extLst>
                <a:ext uri="{FF2B5EF4-FFF2-40B4-BE49-F238E27FC236}">
                  <a16:creationId xmlns:a16="http://schemas.microsoft.com/office/drawing/2014/main" id="{A3C34932-6C78-44A5-AEDC-CE96E0DCBD35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8;p15">
              <a:extLst>
                <a:ext uri="{FF2B5EF4-FFF2-40B4-BE49-F238E27FC236}">
                  <a16:creationId xmlns:a16="http://schemas.microsoft.com/office/drawing/2014/main" id="{76C39751-322D-41B5-B6D8-A530A9E5E71E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;p15">
              <a:extLst>
                <a:ext uri="{FF2B5EF4-FFF2-40B4-BE49-F238E27FC236}">
                  <a16:creationId xmlns:a16="http://schemas.microsoft.com/office/drawing/2014/main" id="{C60F46E9-B406-4376-A446-D663E8F50263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;p15">
              <a:extLst>
                <a:ext uri="{FF2B5EF4-FFF2-40B4-BE49-F238E27FC236}">
                  <a16:creationId xmlns:a16="http://schemas.microsoft.com/office/drawing/2014/main" id="{7C2E4BCA-F876-4849-96ED-A6B69B2A712A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1;p15">
              <a:extLst>
                <a:ext uri="{FF2B5EF4-FFF2-40B4-BE49-F238E27FC236}">
                  <a16:creationId xmlns:a16="http://schemas.microsoft.com/office/drawing/2014/main" id="{7A136FBF-4E9B-4B17-9A80-2317452FC2A8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2;p15">
              <a:extLst>
                <a:ext uri="{FF2B5EF4-FFF2-40B4-BE49-F238E27FC236}">
                  <a16:creationId xmlns:a16="http://schemas.microsoft.com/office/drawing/2014/main" id="{ADA8C195-B749-456C-AAB6-CE399388083C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;p15">
              <a:extLst>
                <a:ext uri="{FF2B5EF4-FFF2-40B4-BE49-F238E27FC236}">
                  <a16:creationId xmlns:a16="http://schemas.microsoft.com/office/drawing/2014/main" id="{77790991-140F-4A97-A2A4-CF41A75A0B92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4;p15">
              <a:extLst>
                <a:ext uri="{FF2B5EF4-FFF2-40B4-BE49-F238E27FC236}">
                  <a16:creationId xmlns:a16="http://schemas.microsoft.com/office/drawing/2014/main" id="{F8752265-A91C-4807-A8A5-C4882C06A5B4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5;p15">
              <a:extLst>
                <a:ext uri="{FF2B5EF4-FFF2-40B4-BE49-F238E27FC236}">
                  <a16:creationId xmlns:a16="http://schemas.microsoft.com/office/drawing/2014/main" id="{62DAEE23-1EEF-4024-8588-440F0AA3F7C2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6;p15">
              <a:extLst>
                <a:ext uri="{FF2B5EF4-FFF2-40B4-BE49-F238E27FC236}">
                  <a16:creationId xmlns:a16="http://schemas.microsoft.com/office/drawing/2014/main" id="{89C19A11-970F-4C10-A51A-CF9BACF36716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7;p15">
              <a:extLst>
                <a:ext uri="{FF2B5EF4-FFF2-40B4-BE49-F238E27FC236}">
                  <a16:creationId xmlns:a16="http://schemas.microsoft.com/office/drawing/2014/main" id="{FF6EE87A-67BE-4765-AA3F-DE466025160E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8;p15">
              <a:extLst>
                <a:ext uri="{FF2B5EF4-FFF2-40B4-BE49-F238E27FC236}">
                  <a16:creationId xmlns:a16="http://schemas.microsoft.com/office/drawing/2014/main" id="{854B55A0-7C30-497C-9ABE-FC72A6C948FC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9;p15">
              <a:extLst>
                <a:ext uri="{FF2B5EF4-FFF2-40B4-BE49-F238E27FC236}">
                  <a16:creationId xmlns:a16="http://schemas.microsoft.com/office/drawing/2014/main" id="{23D2618E-43AB-40EE-A98D-8ACB8A1FDE71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0;p15">
              <a:extLst>
                <a:ext uri="{FF2B5EF4-FFF2-40B4-BE49-F238E27FC236}">
                  <a16:creationId xmlns:a16="http://schemas.microsoft.com/office/drawing/2014/main" id="{CA76B780-63B9-420B-B5E0-F7F6D0E88C7C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1;p15">
              <a:extLst>
                <a:ext uri="{FF2B5EF4-FFF2-40B4-BE49-F238E27FC236}">
                  <a16:creationId xmlns:a16="http://schemas.microsoft.com/office/drawing/2014/main" id="{19EBFE49-36DB-4AE1-A896-15CBE30C0EC4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2;p15">
              <a:extLst>
                <a:ext uri="{FF2B5EF4-FFF2-40B4-BE49-F238E27FC236}">
                  <a16:creationId xmlns:a16="http://schemas.microsoft.com/office/drawing/2014/main" id="{28CE629B-608B-4CD3-96E3-A8B9B60D223B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3;p15">
              <a:extLst>
                <a:ext uri="{FF2B5EF4-FFF2-40B4-BE49-F238E27FC236}">
                  <a16:creationId xmlns:a16="http://schemas.microsoft.com/office/drawing/2014/main" id="{FEE04661-9BAD-4AE2-8173-1ACE77797D58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4;p15">
              <a:extLst>
                <a:ext uri="{FF2B5EF4-FFF2-40B4-BE49-F238E27FC236}">
                  <a16:creationId xmlns:a16="http://schemas.microsoft.com/office/drawing/2014/main" id="{18AC750A-D817-4DE6-B12C-1D6B4CC13809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5;p15">
              <a:extLst>
                <a:ext uri="{FF2B5EF4-FFF2-40B4-BE49-F238E27FC236}">
                  <a16:creationId xmlns:a16="http://schemas.microsoft.com/office/drawing/2014/main" id="{327FB1B9-F57E-4349-A511-F16A5DACD914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6;p15">
              <a:extLst>
                <a:ext uri="{FF2B5EF4-FFF2-40B4-BE49-F238E27FC236}">
                  <a16:creationId xmlns:a16="http://schemas.microsoft.com/office/drawing/2014/main" id="{5B93EEA7-C65C-4781-864C-7A7C8C9AFE99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7;p15">
              <a:extLst>
                <a:ext uri="{FF2B5EF4-FFF2-40B4-BE49-F238E27FC236}">
                  <a16:creationId xmlns:a16="http://schemas.microsoft.com/office/drawing/2014/main" id="{407417EE-8C0C-4454-9846-3E7D6D78A266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8;p15">
              <a:extLst>
                <a:ext uri="{FF2B5EF4-FFF2-40B4-BE49-F238E27FC236}">
                  <a16:creationId xmlns:a16="http://schemas.microsoft.com/office/drawing/2014/main" id="{9C495C18-5AE6-4D92-8A22-ED0FB4820928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9;p15">
              <a:extLst>
                <a:ext uri="{FF2B5EF4-FFF2-40B4-BE49-F238E27FC236}">
                  <a16:creationId xmlns:a16="http://schemas.microsoft.com/office/drawing/2014/main" id="{3B7B6FDD-2393-4070-B840-4A36558FA957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;p15">
              <a:extLst>
                <a:ext uri="{FF2B5EF4-FFF2-40B4-BE49-F238E27FC236}">
                  <a16:creationId xmlns:a16="http://schemas.microsoft.com/office/drawing/2014/main" id="{C41A61C8-5EA7-4B31-B887-8BEFC81E2F03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1;p15">
              <a:extLst>
                <a:ext uri="{FF2B5EF4-FFF2-40B4-BE49-F238E27FC236}">
                  <a16:creationId xmlns:a16="http://schemas.microsoft.com/office/drawing/2014/main" id="{5F5A5B36-3E61-43F5-8168-ED5F246D82E5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2;p15">
              <a:extLst>
                <a:ext uri="{FF2B5EF4-FFF2-40B4-BE49-F238E27FC236}">
                  <a16:creationId xmlns:a16="http://schemas.microsoft.com/office/drawing/2014/main" id="{75F47E34-518E-4760-9EAD-5CB13678E7C6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3;p15">
              <a:extLst>
                <a:ext uri="{FF2B5EF4-FFF2-40B4-BE49-F238E27FC236}">
                  <a16:creationId xmlns:a16="http://schemas.microsoft.com/office/drawing/2014/main" id="{48ADFE00-942D-4D24-A9EE-FCA35B3E2E88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4;p15">
              <a:extLst>
                <a:ext uri="{FF2B5EF4-FFF2-40B4-BE49-F238E27FC236}">
                  <a16:creationId xmlns:a16="http://schemas.microsoft.com/office/drawing/2014/main" id="{53AF5B80-2C2B-4B4C-98DA-79C01E533935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5;p15">
              <a:extLst>
                <a:ext uri="{FF2B5EF4-FFF2-40B4-BE49-F238E27FC236}">
                  <a16:creationId xmlns:a16="http://schemas.microsoft.com/office/drawing/2014/main" id="{101DFDEA-CB21-4288-B3B4-4C571A000932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6;p15">
              <a:extLst>
                <a:ext uri="{FF2B5EF4-FFF2-40B4-BE49-F238E27FC236}">
                  <a16:creationId xmlns:a16="http://schemas.microsoft.com/office/drawing/2014/main" id="{772ABA01-5D09-4DC7-9F4F-2A57C7FDFCCC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7;p15">
              <a:extLst>
                <a:ext uri="{FF2B5EF4-FFF2-40B4-BE49-F238E27FC236}">
                  <a16:creationId xmlns:a16="http://schemas.microsoft.com/office/drawing/2014/main" id="{EC659936-EAAB-4AE2-BFA0-394BEEFC0235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8;p15">
              <a:extLst>
                <a:ext uri="{FF2B5EF4-FFF2-40B4-BE49-F238E27FC236}">
                  <a16:creationId xmlns:a16="http://schemas.microsoft.com/office/drawing/2014/main" id="{C7049AA6-AC00-40A1-BEE7-952875D8EDCA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9;p15">
              <a:extLst>
                <a:ext uri="{FF2B5EF4-FFF2-40B4-BE49-F238E27FC236}">
                  <a16:creationId xmlns:a16="http://schemas.microsoft.com/office/drawing/2014/main" id="{55ADB7F0-112B-4009-A006-A8B8715F97D0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0;p15">
              <a:extLst>
                <a:ext uri="{FF2B5EF4-FFF2-40B4-BE49-F238E27FC236}">
                  <a16:creationId xmlns:a16="http://schemas.microsoft.com/office/drawing/2014/main" id="{A0C55883-90F7-4570-B35E-6EB42B276183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1;p15">
              <a:extLst>
                <a:ext uri="{FF2B5EF4-FFF2-40B4-BE49-F238E27FC236}">
                  <a16:creationId xmlns:a16="http://schemas.microsoft.com/office/drawing/2014/main" id="{9BDB5A54-AE4F-48E8-8DB3-E21D2A26B2C6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2;p15">
              <a:extLst>
                <a:ext uri="{FF2B5EF4-FFF2-40B4-BE49-F238E27FC236}">
                  <a16:creationId xmlns:a16="http://schemas.microsoft.com/office/drawing/2014/main" id="{98682012-3329-456A-A20E-CC7C6C3902F2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3;p15">
              <a:extLst>
                <a:ext uri="{FF2B5EF4-FFF2-40B4-BE49-F238E27FC236}">
                  <a16:creationId xmlns:a16="http://schemas.microsoft.com/office/drawing/2014/main" id="{274CBAD8-B4C8-4409-8278-040BCF247E8F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290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03-1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2705099" y="1078623"/>
            <a:ext cx="373380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Trip Duration per Hour and per Day</a:t>
            </a:r>
          </a:p>
          <a:p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65FD702-13E7-E64F-83AE-77240DE5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19" y="2329847"/>
            <a:ext cx="2748088" cy="1823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3DE8F528-A2FB-9144-B528-E0A2FE40F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94" y="2329797"/>
            <a:ext cx="2686962" cy="1823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3063;p43">
            <a:extLst>
              <a:ext uri="{FF2B5EF4-FFF2-40B4-BE49-F238E27FC236}">
                <a16:creationId xmlns:a16="http://schemas.microsoft.com/office/drawing/2014/main" id="{9C97480D-6266-364D-9A96-905620DD56AD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10" name="Google Shape;174;p15">
            <a:extLst>
              <a:ext uri="{FF2B5EF4-FFF2-40B4-BE49-F238E27FC236}">
                <a16:creationId xmlns:a16="http://schemas.microsoft.com/office/drawing/2014/main" id="{67D4FF6F-C4BC-4205-8D84-4E76DA1ED73B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8;p15">
            <a:extLst>
              <a:ext uri="{FF2B5EF4-FFF2-40B4-BE49-F238E27FC236}">
                <a16:creationId xmlns:a16="http://schemas.microsoft.com/office/drawing/2014/main" id="{C74D345D-14E4-4210-B7BE-3EBC1D96545F}"/>
              </a:ext>
            </a:extLst>
          </p:cNvPr>
          <p:cNvGrpSpPr/>
          <p:nvPr/>
        </p:nvGrpSpPr>
        <p:grpSpPr>
          <a:xfrm>
            <a:off x="5781663" y="4475447"/>
            <a:ext cx="1280223" cy="548973"/>
            <a:chOff x="1474600" y="238125"/>
            <a:chExt cx="4680725" cy="1829000"/>
          </a:xfrm>
        </p:grpSpPr>
        <p:sp>
          <p:nvSpPr>
            <p:cNvPr id="12" name="Google Shape;49;p15">
              <a:extLst>
                <a:ext uri="{FF2B5EF4-FFF2-40B4-BE49-F238E27FC236}">
                  <a16:creationId xmlns:a16="http://schemas.microsoft.com/office/drawing/2014/main" id="{78E09660-BFDB-495D-8180-FCA1B539EB35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;p15">
              <a:extLst>
                <a:ext uri="{FF2B5EF4-FFF2-40B4-BE49-F238E27FC236}">
                  <a16:creationId xmlns:a16="http://schemas.microsoft.com/office/drawing/2014/main" id="{CBC6BD5D-731C-4C65-A694-4C8F3B822FB9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;p15">
              <a:extLst>
                <a:ext uri="{FF2B5EF4-FFF2-40B4-BE49-F238E27FC236}">
                  <a16:creationId xmlns:a16="http://schemas.microsoft.com/office/drawing/2014/main" id="{191BBF1A-8CFD-4E6C-BC79-D51523C3B77F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;p15">
              <a:extLst>
                <a:ext uri="{FF2B5EF4-FFF2-40B4-BE49-F238E27FC236}">
                  <a16:creationId xmlns:a16="http://schemas.microsoft.com/office/drawing/2014/main" id="{201FFCF9-178F-4D9C-A1E0-52C18D1DE656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;p15">
              <a:extLst>
                <a:ext uri="{FF2B5EF4-FFF2-40B4-BE49-F238E27FC236}">
                  <a16:creationId xmlns:a16="http://schemas.microsoft.com/office/drawing/2014/main" id="{0FA5E226-1412-4C67-B40B-3CE154A0EE5A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;p15">
              <a:extLst>
                <a:ext uri="{FF2B5EF4-FFF2-40B4-BE49-F238E27FC236}">
                  <a16:creationId xmlns:a16="http://schemas.microsoft.com/office/drawing/2014/main" id="{E7423A46-D2F0-415E-8703-317D1BCFBC89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;p15">
              <a:extLst>
                <a:ext uri="{FF2B5EF4-FFF2-40B4-BE49-F238E27FC236}">
                  <a16:creationId xmlns:a16="http://schemas.microsoft.com/office/drawing/2014/main" id="{8B6B4547-4D1F-4027-9C3B-9234A353C94C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5">
              <a:extLst>
                <a:ext uri="{FF2B5EF4-FFF2-40B4-BE49-F238E27FC236}">
                  <a16:creationId xmlns:a16="http://schemas.microsoft.com/office/drawing/2014/main" id="{B9A214BC-F417-412A-AA79-03CCD348A1FC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;p15">
              <a:extLst>
                <a:ext uri="{FF2B5EF4-FFF2-40B4-BE49-F238E27FC236}">
                  <a16:creationId xmlns:a16="http://schemas.microsoft.com/office/drawing/2014/main" id="{8C0ECDD4-8EC5-4CE9-90FB-A95A63F2D16A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;p15">
              <a:extLst>
                <a:ext uri="{FF2B5EF4-FFF2-40B4-BE49-F238E27FC236}">
                  <a16:creationId xmlns:a16="http://schemas.microsoft.com/office/drawing/2014/main" id="{D40B6970-0375-4160-B148-4DEF10AC07FB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;p15">
              <a:extLst>
                <a:ext uri="{FF2B5EF4-FFF2-40B4-BE49-F238E27FC236}">
                  <a16:creationId xmlns:a16="http://schemas.microsoft.com/office/drawing/2014/main" id="{FDA6D877-2991-4B70-8B17-AA45D444A29F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;p15">
              <a:extLst>
                <a:ext uri="{FF2B5EF4-FFF2-40B4-BE49-F238E27FC236}">
                  <a16:creationId xmlns:a16="http://schemas.microsoft.com/office/drawing/2014/main" id="{18873158-35FB-4ADE-8C71-DDDC8F6A1AF4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;p15">
              <a:extLst>
                <a:ext uri="{FF2B5EF4-FFF2-40B4-BE49-F238E27FC236}">
                  <a16:creationId xmlns:a16="http://schemas.microsoft.com/office/drawing/2014/main" id="{EE6EED7A-FB69-40B5-9678-731CD243D0D1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;p15">
              <a:extLst>
                <a:ext uri="{FF2B5EF4-FFF2-40B4-BE49-F238E27FC236}">
                  <a16:creationId xmlns:a16="http://schemas.microsoft.com/office/drawing/2014/main" id="{771FFC62-3FA8-4C90-8941-2ECC2B4701DC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;p15">
              <a:extLst>
                <a:ext uri="{FF2B5EF4-FFF2-40B4-BE49-F238E27FC236}">
                  <a16:creationId xmlns:a16="http://schemas.microsoft.com/office/drawing/2014/main" id="{44E83EC7-72F7-4E2F-B551-7B999C312028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;p15">
              <a:extLst>
                <a:ext uri="{FF2B5EF4-FFF2-40B4-BE49-F238E27FC236}">
                  <a16:creationId xmlns:a16="http://schemas.microsoft.com/office/drawing/2014/main" id="{96626B5C-EB5D-4D65-9FCC-C14B631E1C8E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;p15">
              <a:extLst>
                <a:ext uri="{FF2B5EF4-FFF2-40B4-BE49-F238E27FC236}">
                  <a16:creationId xmlns:a16="http://schemas.microsoft.com/office/drawing/2014/main" id="{3D452E96-A910-4CFC-90D4-1373F3EF811E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;p15">
              <a:extLst>
                <a:ext uri="{FF2B5EF4-FFF2-40B4-BE49-F238E27FC236}">
                  <a16:creationId xmlns:a16="http://schemas.microsoft.com/office/drawing/2014/main" id="{67E138DA-CA4F-4819-A93E-254D9CBDBE9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;p15">
              <a:extLst>
                <a:ext uri="{FF2B5EF4-FFF2-40B4-BE49-F238E27FC236}">
                  <a16:creationId xmlns:a16="http://schemas.microsoft.com/office/drawing/2014/main" id="{E5C5DFB4-0F76-4225-BFC5-7BE53CC97743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;p15">
              <a:extLst>
                <a:ext uri="{FF2B5EF4-FFF2-40B4-BE49-F238E27FC236}">
                  <a16:creationId xmlns:a16="http://schemas.microsoft.com/office/drawing/2014/main" id="{0E4BB289-949A-432E-9AD2-AA3FAE176C54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;p15">
              <a:extLst>
                <a:ext uri="{FF2B5EF4-FFF2-40B4-BE49-F238E27FC236}">
                  <a16:creationId xmlns:a16="http://schemas.microsoft.com/office/drawing/2014/main" id="{C8C1A496-B1A4-42E4-BCC7-C4CE95114B9D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;p15">
              <a:extLst>
                <a:ext uri="{FF2B5EF4-FFF2-40B4-BE49-F238E27FC236}">
                  <a16:creationId xmlns:a16="http://schemas.microsoft.com/office/drawing/2014/main" id="{8ECA7A94-CD07-4174-8CCD-08FFC35B1E7E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;p15">
              <a:extLst>
                <a:ext uri="{FF2B5EF4-FFF2-40B4-BE49-F238E27FC236}">
                  <a16:creationId xmlns:a16="http://schemas.microsoft.com/office/drawing/2014/main" id="{CD5A3124-DDBC-4485-8FCC-99965F7D84F3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;p15">
              <a:extLst>
                <a:ext uri="{FF2B5EF4-FFF2-40B4-BE49-F238E27FC236}">
                  <a16:creationId xmlns:a16="http://schemas.microsoft.com/office/drawing/2014/main" id="{116BCFCF-6017-4930-999A-CC1C25FF0BC4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;p15">
              <a:extLst>
                <a:ext uri="{FF2B5EF4-FFF2-40B4-BE49-F238E27FC236}">
                  <a16:creationId xmlns:a16="http://schemas.microsoft.com/office/drawing/2014/main" id="{A2728570-9914-47D2-9763-2D0C50E984FA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;p15">
              <a:extLst>
                <a:ext uri="{FF2B5EF4-FFF2-40B4-BE49-F238E27FC236}">
                  <a16:creationId xmlns:a16="http://schemas.microsoft.com/office/drawing/2014/main" id="{B069A94A-F3A0-4E91-94AD-9DA7C5C7CB40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;p15">
              <a:extLst>
                <a:ext uri="{FF2B5EF4-FFF2-40B4-BE49-F238E27FC236}">
                  <a16:creationId xmlns:a16="http://schemas.microsoft.com/office/drawing/2014/main" id="{34DD5AD2-4FE0-42B7-9888-6CE968A82654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;p15">
              <a:extLst>
                <a:ext uri="{FF2B5EF4-FFF2-40B4-BE49-F238E27FC236}">
                  <a16:creationId xmlns:a16="http://schemas.microsoft.com/office/drawing/2014/main" id="{A2BB555E-5681-481D-857B-464F98DFF450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;p15">
              <a:extLst>
                <a:ext uri="{FF2B5EF4-FFF2-40B4-BE49-F238E27FC236}">
                  <a16:creationId xmlns:a16="http://schemas.microsoft.com/office/drawing/2014/main" id="{8A10B5AA-51ED-4FC9-BF57-FECFDD34282E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>
              <a:extLst>
                <a:ext uri="{FF2B5EF4-FFF2-40B4-BE49-F238E27FC236}">
                  <a16:creationId xmlns:a16="http://schemas.microsoft.com/office/drawing/2014/main" id="{FB8D1E7A-202C-4117-BBDA-244F9BF19621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;p15">
              <a:extLst>
                <a:ext uri="{FF2B5EF4-FFF2-40B4-BE49-F238E27FC236}">
                  <a16:creationId xmlns:a16="http://schemas.microsoft.com/office/drawing/2014/main" id="{0DD4777E-A0B5-4E63-BBC1-872C3C85F93D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;p15">
              <a:extLst>
                <a:ext uri="{FF2B5EF4-FFF2-40B4-BE49-F238E27FC236}">
                  <a16:creationId xmlns:a16="http://schemas.microsoft.com/office/drawing/2014/main" id="{05A93698-CD5F-4CD2-9917-4A64637172A3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;p15">
              <a:extLst>
                <a:ext uri="{FF2B5EF4-FFF2-40B4-BE49-F238E27FC236}">
                  <a16:creationId xmlns:a16="http://schemas.microsoft.com/office/drawing/2014/main" id="{B386F768-6A84-4081-867D-39595A8D3C68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;p15">
              <a:extLst>
                <a:ext uri="{FF2B5EF4-FFF2-40B4-BE49-F238E27FC236}">
                  <a16:creationId xmlns:a16="http://schemas.microsoft.com/office/drawing/2014/main" id="{3C18FBEF-A04F-4BCE-B62A-F53B1C6CF863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;p15">
              <a:extLst>
                <a:ext uri="{FF2B5EF4-FFF2-40B4-BE49-F238E27FC236}">
                  <a16:creationId xmlns:a16="http://schemas.microsoft.com/office/drawing/2014/main" id="{E561464D-E446-4D61-852E-EE0CC29DFDC4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;p15">
              <a:extLst>
                <a:ext uri="{FF2B5EF4-FFF2-40B4-BE49-F238E27FC236}">
                  <a16:creationId xmlns:a16="http://schemas.microsoft.com/office/drawing/2014/main" id="{4A4CE5E3-0783-40FB-B4F9-4368B087A7D1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;p15">
              <a:extLst>
                <a:ext uri="{FF2B5EF4-FFF2-40B4-BE49-F238E27FC236}">
                  <a16:creationId xmlns:a16="http://schemas.microsoft.com/office/drawing/2014/main" id="{CF672BF8-E09A-42D7-BBCA-E6612BF7F237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;p15">
              <a:extLst>
                <a:ext uri="{FF2B5EF4-FFF2-40B4-BE49-F238E27FC236}">
                  <a16:creationId xmlns:a16="http://schemas.microsoft.com/office/drawing/2014/main" id="{1423E4C5-7FE6-4B6B-8AE8-B98C4EAC351A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;p15">
              <a:extLst>
                <a:ext uri="{FF2B5EF4-FFF2-40B4-BE49-F238E27FC236}">
                  <a16:creationId xmlns:a16="http://schemas.microsoft.com/office/drawing/2014/main" id="{06066BD5-2A90-48D0-A3C8-2735A0C6DD8B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;p15">
              <a:extLst>
                <a:ext uri="{FF2B5EF4-FFF2-40B4-BE49-F238E27FC236}">
                  <a16:creationId xmlns:a16="http://schemas.microsoft.com/office/drawing/2014/main" id="{0A57F4BF-383A-458C-BF9B-A7875B880227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;p15">
              <a:extLst>
                <a:ext uri="{FF2B5EF4-FFF2-40B4-BE49-F238E27FC236}">
                  <a16:creationId xmlns:a16="http://schemas.microsoft.com/office/drawing/2014/main" id="{ABA3FC47-347E-4943-AF4F-69104736504B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;p15">
              <a:extLst>
                <a:ext uri="{FF2B5EF4-FFF2-40B4-BE49-F238E27FC236}">
                  <a16:creationId xmlns:a16="http://schemas.microsoft.com/office/drawing/2014/main" id="{20C0817A-C344-4844-9E54-89959A1F2696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;p15">
              <a:extLst>
                <a:ext uri="{FF2B5EF4-FFF2-40B4-BE49-F238E27FC236}">
                  <a16:creationId xmlns:a16="http://schemas.microsoft.com/office/drawing/2014/main" id="{FF363E8E-EB0A-4167-847F-A6C8420FCDCA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;p15">
              <a:extLst>
                <a:ext uri="{FF2B5EF4-FFF2-40B4-BE49-F238E27FC236}">
                  <a16:creationId xmlns:a16="http://schemas.microsoft.com/office/drawing/2014/main" id="{C56F0CB9-5B86-4DF7-AFC6-D4C1007BFAA3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;p15">
              <a:extLst>
                <a:ext uri="{FF2B5EF4-FFF2-40B4-BE49-F238E27FC236}">
                  <a16:creationId xmlns:a16="http://schemas.microsoft.com/office/drawing/2014/main" id="{2C8099E7-A916-46B5-9A90-43AE69969E33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;p15">
              <a:extLst>
                <a:ext uri="{FF2B5EF4-FFF2-40B4-BE49-F238E27FC236}">
                  <a16:creationId xmlns:a16="http://schemas.microsoft.com/office/drawing/2014/main" id="{7248B0DD-A29F-4A47-9537-72152CC8C81B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;p15">
              <a:extLst>
                <a:ext uri="{FF2B5EF4-FFF2-40B4-BE49-F238E27FC236}">
                  <a16:creationId xmlns:a16="http://schemas.microsoft.com/office/drawing/2014/main" id="{65717288-94E0-47BE-BE08-FEB65397374B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;p15">
              <a:extLst>
                <a:ext uri="{FF2B5EF4-FFF2-40B4-BE49-F238E27FC236}">
                  <a16:creationId xmlns:a16="http://schemas.microsoft.com/office/drawing/2014/main" id="{1D6687A6-6147-47AC-B5DB-E9F247CF9346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;p15">
              <a:extLst>
                <a:ext uri="{FF2B5EF4-FFF2-40B4-BE49-F238E27FC236}">
                  <a16:creationId xmlns:a16="http://schemas.microsoft.com/office/drawing/2014/main" id="{820AB520-6A19-4B00-9D1F-302A29957D3A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;p15">
              <a:extLst>
                <a:ext uri="{FF2B5EF4-FFF2-40B4-BE49-F238E27FC236}">
                  <a16:creationId xmlns:a16="http://schemas.microsoft.com/office/drawing/2014/main" id="{BD81CC93-C13A-4747-9550-96FD21ECD815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;p15">
              <a:extLst>
                <a:ext uri="{FF2B5EF4-FFF2-40B4-BE49-F238E27FC236}">
                  <a16:creationId xmlns:a16="http://schemas.microsoft.com/office/drawing/2014/main" id="{597204C7-7EA6-4B1E-ADBB-0247F2DB38F8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;p15">
              <a:extLst>
                <a:ext uri="{FF2B5EF4-FFF2-40B4-BE49-F238E27FC236}">
                  <a16:creationId xmlns:a16="http://schemas.microsoft.com/office/drawing/2014/main" id="{90CCBF03-C8F5-4B9F-8813-BA093236D2E8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;p15">
              <a:extLst>
                <a:ext uri="{FF2B5EF4-FFF2-40B4-BE49-F238E27FC236}">
                  <a16:creationId xmlns:a16="http://schemas.microsoft.com/office/drawing/2014/main" id="{EF2D31EF-0ADD-43C2-9E95-F2A2D5CF1BA0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;p15">
              <a:extLst>
                <a:ext uri="{FF2B5EF4-FFF2-40B4-BE49-F238E27FC236}">
                  <a16:creationId xmlns:a16="http://schemas.microsoft.com/office/drawing/2014/main" id="{128A4CF8-79B0-4448-951D-F746EDCDAB30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;p15">
              <a:extLst>
                <a:ext uri="{FF2B5EF4-FFF2-40B4-BE49-F238E27FC236}">
                  <a16:creationId xmlns:a16="http://schemas.microsoft.com/office/drawing/2014/main" id="{E48336E9-B87B-4A94-AF56-022FB80C9C39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;p15">
              <a:extLst>
                <a:ext uri="{FF2B5EF4-FFF2-40B4-BE49-F238E27FC236}">
                  <a16:creationId xmlns:a16="http://schemas.microsoft.com/office/drawing/2014/main" id="{B5518DE0-97BC-439F-9663-F63707A29FB4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;p15">
              <a:extLst>
                <a:ext uri="{FF2B5EF4-FFF2-40B4-BE49-F238E27FC236}">
                  <a16:creationId xmlns:a16="http://schemas.microsoft.com/office/drawing/2014/main" id="{D7666AC7-52A2-43C9-BC82-8D7C5A225F88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;p15">
              <a:extLst>
                <a:ext uri="{FF2B5EF4-FFF2-40B4-BE49-F238E27FC236}">
                  <a16:creationId xmlns:a16="http://schemas.microsoft.com/office/drawing/2014/main" id="{72FB1953-99A5-4877-B5AD-FBEDD4E49BCE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;p15">
              <a:extLst>
                <a:ext uri="{FF2B5EF4-FFF2-40B4-BE49-F238E27FC236}">
                  <a16:creationId xmlns:a16="http://schemas.microsoft.com/office/drawing/2014/main" id="{77991A93-F754-40B3-8614-6965148540D0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8;p15">
              <a:extLst>
                <a:ext uri="{FF2B5EF4-FFF2-40B4-BE49-F238E27FC236}">
                  <a16:creationId xmlns:a16="http://schemas.microsoft.com/office/drawing/2014/main" id="{57452057-4858-40BD-9631-A74BF58E034D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;p15">
              <a:extLst>
                <a:ext uri="{FF2B5EF4-FFF2-40B4-BE49-F238E27FC236}">
                  <a16:creationId xmlns:a16="http://schemas.microsoft.com/office/drawing/2014/main" id="{2F480802-59AE-4F7A-B73C-D3DFA568DE74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;p15">
              <a:extLst>
                <a:ext uri="{FF2B5EF4-FFF2-40B4-BE49-F238E27FC236}">
                  <a16:creationId xmlns:a16="http://schemas.microsoft.com/office/drawing/2014/main" id="{C9FF8A53-1668-4EDB-8EC2-FE1E3CB26C06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1;p15">
              <a:extLst>
                <a:ext uri="{FF2B5EF4-FFF2-40B4-BE49-F238E27FC236}">
                  <a16:creationId xmlns:a16="http://schemas.microsoft.com/office/drawing/2014/main" id="{F824C853-E016-4501-AEC5-290C38036639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2;p15">
              <a:extLst>
                <a:ext uri="{FF2B5EF4-FFF2-40B4-BE49-F238E27FC236}">
                  <a16:creationId xmlns:a16="http://schemas.microsoft.com/office/drawing/2014/main" id="{C3D93150-63A9-4914-9C10-C60702802CAC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;p15">
              <a:extLst>
                <a:ext uri="{FF2B5EF4-FFF2-40B4-BE49-F238E27FC236}">
                  <a16:creationId xmlns:a16="http://schemas.microsoft.com/office/drawing/2014/main" id="{711294B7-A50D-4A60-89F2-411C87455FEF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;p15">
              <a:extLst>
                <a:ext uri="{FF2B5EF4-FFF2-40B4-BE49-F238E27FC236}">
                  <a16:creationId xmlns:a16="http://schemas.microsoft.com/office/drawing/2014/main" id="{1C26EFCD-E444-42E0-B9C4-202F4C80F813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;p15">
              <a:extLst>
                <a:ext uri="{FF2B5EF4-FFF2-40B4-BE49-F238E27FC236}">
                  <a16:creationId xmlns:a16="http://schemas.microsoft.com/office/drawing/2014/main" id="{82EC279E-D9F6-4ADB-8468-48DF0C903354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;p15">
              <a:extLst>
                <a:ext uri="{FF2B5EF4-FFF2-40B4-BE49-F238E27FC236}">
                  <a16:creationId xmlns:a16="http://schemas.microsoft.com/office/drawing/2014/main" id="{9AC78E61-47F7-4613-A339-D52123472AE1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;p15">
              <a:extLst>
                <a:ext uri="{FF2B5EF4-FFF2-40B4-BE49-F238E27FC236}">
                  <a16:creationId xmlns:a16="http://schemas.microsoft.com/office/drawing/2014/main" id="{2EFA8FBE-74CB-4B80-AB45-CD47A053AEE0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8;p15">
              <a:extLst>
                <a:ext uri="{FF2B5EF4-FFF2-40B4-BE49-F238E27FC236}">
                  <a16:creationId xmlns:a16="http://schemas.microsoft.com/office/drawing/2014/main" id="{EB7CD5B3-0B8E-4BCF-8E03-BC15641DE635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;p15">
              <a:extLst>
                <a:ext uri="{FF2B5EF4-FFF2-40B4-BE49-F238E27FC236}">
                  <a16:creationId xmlns:a16="http://schemas.microsoft.com/office/drawing/2014/main" id="{ABBF0618-E93B-4C53-B06A-E892C204B4BB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;p15">
              <a:extLst>
                <a:ext uri="{FF2B5EF4-FFF2-40B4-BE49-F238E27FC236}">
                  <a16:creationId xmlns:a16="http://schemas.microsoft.com/office/drawing/2014/main" id="{B18398A6-B20E-4E9F-9A07-D4BC1DDDB8E6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;p15">
              <a:extLst>
                <a:ext uri="{FF2B5EF4-FFF2-40B4-BE49-F238E27FC236}">
                  <a16:creationId xmlns:a16="http://schemas.microsoft.com/office/drawing/2014/main" id="{229CB843-E976-4C0C-8257-0EBB8B2B4EB5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;p15">
              <a:extLst>
                <a:ext uri="{FF2B5EF4-FFF2-40B4-BE49-F238E27FC236}">
                  <a16:creationId xmlns:a16="http://schemas.microsoft.com/office/drawing/2014/main" id="{CBEA855F-F6FF-4A4B-9B89-71E94D73447D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;p15">
              <a:extLst>
                <a:ext uri="{FF2B5EF4-FFF2-40B4-BE49-F238E27FC236}">
                  <a16:creationId xmlns:a16="http://schemas.microsoft.com/office/drawing/2014/main" id="{3A11AA62-BC8C-425D-BFB8-C69D8FE530A9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;p15">
              <a:extLst>
                <a:ext uri="{FF2B5EF4-FFF2-40B4-BE49-F238E27FC236}">
                  <a16:creationId xmlns:a16="http://schemas.microsoft.com/office/drawing/2014/main" id="{91A9AF66-AE98-426B-B347-F4CCF5DDDC82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;p15">
              <a:extLst>
                <a:ext uri="{FF2B5EF4-FFF2-40B4-BE49-F238E27FC236}">
                  <a16:creationId xmlns:a16="http://schemas.microsoft.com/office/drawing/2014/main" id="{0165F7E8-2777-41E1-9652-80DD58E2D607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;p15">
              <a:extLst>
                <a:ext uri="{FF2B5EF4-FFF2-40B4-BE49-F238E27FC236}">
                  <a16:creationId xmlns:a16="http://schemas.microsoft.com/office/drawing/2014/main" id="{E7FAC161-FE55-4ED3-AB74-8ED2660649D8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;p15">
              <a:extLst>
                <a:ext uri="{FF2B5EF4-FFF2-40B4-BE49-F238E27FC236}">
                  <a16:creationId xmlns:a16="http://schemas.microsoft.com/office/drawing/2014/main" id="{CBCE8194-14E0-432A-BBD3-4F404E8488FA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;p15">
              <a:extLst>
                <a:ext uri="{FF2B5EF4-FFF2-40B4-BE49-F238E27FC236}">
                  <a16:creationId xmlns:a16="http://schemas.microsoft.com/office/drawing/2014/main" id="{4CC030E5-8E5E-46E8-B5FE-CE46AA746A80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;p15">
              <a:extLst>
                <a:ext uri="{FF2B5EF4-FFF2-40B4-BE49-F238E27FC236}">
                  <a16:creationId xmlns:a16="http://schemas.microsoft.com/office/drawing/2014/main" id="{D4127EE4-1847-47FD-9433-B2C4D7E325BB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0;p15">
              <a:extLst>
                <a:ext uri="{FF2B5EF4-FFF2-40B4-BE49-F238E27FC236}">
                  <a16:creationId xmlns:a16="http://schemas.microsoft.com/office/drawing/2014/main" id="{4BED13EE-D2AC-4537-8D1B-6DEA7C4DA7B8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1;p15">
              <a:extLst>
                <a:ext uri="{FF2B5EF4-FFF2-40B4-BE49-F238E27FC236}">
                  <a16:creationId xmlns:a16="http://schemas.microsoft.com/office/drawing/2014/main" id="{D61D554E-BF80-46CD-A1E8-FB0EC0D4B9A9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2;p15">
              <a:extLst>
                <a:ext uri="{FF2B5EF4-FFF2-40B4-BE49-F238E27FC236}">
                  <a16:creationId xmlns:a16="http://schemas.microsoft.com/office/drawing/2014/main" id="{9BE3D3D9-F3BC-483D-9B31-6FAD9D04D481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3;p15">
              <a:extLst>
                <a:ext uri="{FF2B5EF4-FFF2-40B4-BE49-F238E27FC236}">
                  <a16:creationId xmlns:a16="http://schemas.microsoft.com/office/drawing/2014/main" id="{F8F99D84-55DC-4960-AA55-7B64D1F419A7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;p15">
              <a:extLst>
                <a:ext uri="{FF2B5EF4-FFF2-40B4-BE49-F238E27FC236}">
                  <a16:creationId xmlns:a16="http://schemas.microsoft.com/office/drawing/2014/main" id="{49A88A05-CC54-4EE8-8039-68FD356AEDB2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;p15">
              <a:extLst>
                <a:ext uri="{FF2B5EF4-FFF2-40B4-BE49-F238E27FC236}">
                  <a16:creationId xmlns:a16="http://schemas.microsoft.com/office/drawing/2014/main" id="{3B423725-1A09-4E7B-820F-B0E0CF76DE2A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;p15">
              <a:extLst>
                <a:ext uri="{FF2B5EF4-FFF2-40B4-BE49-F238E27FC236}">
                  <a16:creationId xmlns:a16="http://schemas.microsoft.com/office/drawing/2014/main" id="{C21EBDEB-3636-41B5-8418-C02B8DCA65CF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7;p15">
              <a:extLst>
                <a:ext uri="{FF2B5EF4-FFF2-40B4-BE49-F238E27FC236}">
                  <a16:creationId xmlns:a16="http://schemas.microsoft.com/office/drawing/2014/main" id="{9987A5DE-42EE-4CFD-9B2E-386B0416E58F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8;p15">
              <a:extLst>
                <a:ext uri="{FF2B5EF4-FFF2-40B4-BE49-F238E27FC236}">
                  <a16:creationId xmlns:a16="http://schemas.microsoft.com/office/drawing/2014/main" id="{09747324-DC58-4E0F-82C9-05FFDEB6D6B0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9;p15">
              <a:extLst>
                <a:ext uri="{FF2B5EF4-FFF2-40B4-BE49-F238E27FC236}">
                  <a16:creationId xmlns:a16="http://schemas.microsoft.com/office/drawing/2014/main" id="{E1116233-5492-4A16-BE5B-3BCCB084442F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;p15">
              <a:extLst>
                <a:ext uri="{FF2B5EF4-FFF2-40B4-BE49-F238E27FC236}">
                  <a16:creationId xmlns:a16="http://schemas.microsoft.com/office/drawing/2014/main" id="{D9C148AD-FFE9-482D-8271-2C61D70CAA50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1;p15">
              <a:extLst>
                <a:ext uri="{FF2B5EF4-FFF2-40B4-BE49-F238E27FC236}">
                  <a16:creationId xmlns:a16="http://schemas.microsoft.com/office/drawing/2014/main" id="{410BD9F3-C675-403B-83A4-551F41B47666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;p15">
              <a:extLst>
                <a:ext uri="{FF2B5EF4-FFF2-40B4-BE49-F238E27FC236}">
                  <a16:creationId xmlns:a16="http://schemas.microsoft.com/office/drawing/2014/main" id="{5B1B177B-09F0-458E-87DB-5BB4D2562D17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3;p15">
              <a:extLst>
                <a:ext uri="{FF2B5EF4-FFF2-40B4-BE49-F238E27FC236}">
                  <a16:creationId xmlns:a16="http://schemas.microsoft.com/office/drawing/2014/main" id="{ADD53002-DAC2-419F-9FEE-26940061D1A3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4;p15">
              <a:extLst>
                <a:ext uri="{FF2B5EF4-FFF2-40B4-BE49-F238E27FC236}">
                  <a16:creationId xmlns:a16="http://schemas.microsoft.com/office/drawing/2014/main" id="{9C07943F-3AB1-4A56-BA40-03D385DE10D5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5;p15">
              <a:extLst>
                <a:ext uri="{FF2B5EF4-FFF2-40B4-BE49-F238E27FC236}">
                  <a16:creationId xmlns:a16="http://schemas.microsoft.com/office/drawing/2014/main" id="{09E982FE-9D86-47BB-A1ED-AB5BF9881089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6;p15">
              <a:extLst>
                <a:ext uri="{FF2B5EF4-FFF2-40B4-BE49-F238E27FC236}">
                  <a16:creationId xmlns:a16="http://schemas.microsoft.com/office/drawing/2014/main" id="{7ECF078C-4331-40BF-B278-6C766065B734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;p15">
              <a:extLst>
                <a:ext uri="{FF2B5EF4-FFF2-40B4-BE49-F238E27FC236}">
                  <a16:creationId xmlns:a16="http://schemas.microsoft.com/office/drawing/2014/main" id="{23132605-8CAE-4519-8A4C-62D95A5B07F3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;p15">
              <a:extLst>
                <a:ext uri="{FF2B5EF4-FFF2-40B4-BE49-F238E27FC236}">
                  <a16:creationId xmlns:a16="http://schemas.microsoft.com/office/drawing/2014/main" id="{2AAAF2C4-E330-4343-A734-4FD2EDA86FB1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;p15">
              <a:extLst>
                <a:ext uri="{FF2B5EF4-FFF2-40B4-BE49-F238E27FC236}">
                  <a16:creationId xmlns:a16="http://schemas.microsoft.com/office/drawing/2014/main" id="{54038C98-89E7-4E20-8FBA-1E0275C5BF27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0;p15">
              <a:extLst>
                <a:ext uri="{FF2B5EF4-FFF2-40B4-BE49-F238E27FC236}">
                  <a16:creationId xmlns:a16="http://schemas.microsoft.com/office/drawing/2014/main" id="{96A54BB6-A386-4339-B172-2C2B729564C5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1;p15">
              <a:extLst>
                <a:ext uri="{FF2B5EF4-FFF2-40B4-BE49-F238E27FC236}">
                  <a16:creationId xmlns:a16="http://schemas.microsoft.com/office/drawing/2014/main" id="{1678DAC0-10A9-4ED9-A6DE-3D85A587BEA0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2;p15">
              <a:extLst>
                <a:ext uri="{FF2B5EF4-FFF2-40B4-BE49-F238E27FC236}">
                  <a16:creationId xmlns:a16="http://schemas.microsoft.com/office/drawing/2014/main" id="{89DDEA84-144D-4082-ACA5-044D44ED0361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;p15">
              <a:extLst>
                <a:ext uri="{FF2B5EF4-FFF2-40B4-BE49-F238E27FC236}">
                  <a16:creationId xmlns:a16="http://schemas.microsoft.com/office/drawing/2014/main" id="{E0E67EF5-7491-43BB-9A65-6748A6BD7920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;p15">
              <a:extLst>
                <a:ext uri="{FF2B5EF4-FFF2-40B4-BE49-F238E27FC236}">
                  <a16:creationId xmlns:a16="http://schemas.microsoft.com/office/drawing/2014/main" id="{D1BB645C-0ECD-4297-8C81-BBFF0C2979CE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;p15">
              <a:extLst>
                <a:ext uri="{FF2B5EF4-FFF2-40B4-BE49-F238E27FC236}">
                  <a16:creationId xmlns:a16="http://schemas.microsoft.com/office/drawing/2014/main" id="{27771485-49C3-460D-BBF4-BDF891F85D3A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6;p15">
              <a:extLst>
                <a:ext uri="{FF2B5EF4-FFF2-40B4-BE49-F238E27FC236}">
                  <a16:creationId xmlns:a16="http://schemas.microsoft.com/office/drawing/2014/main" id="{A748334A-356E-4624-B0D4-3AC1573A20F2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;p15">
              <a:extLst>
                <a:ext uri="{FF2B5EF4-FFF2-40B4-BE49-F238E27FC236}">
                  <a16:creationId xmlns:a16="http://schemas.microsoft.com/office/drawing/2014/main" id="{FD07C7E5-48D4-435C-8CB0-B23BE38D1B1F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;p15">
              <a:extLst>
                <a:ext uri="{FF2B5EF4-FFF2-40B4-BE49-F238E27FC236}">
                  <a16:creationId xmlns:a16="http://schemas.microsoft.com/office/drawing/2014/main" id="{6B595DBE-4892-4CC2-BD7C-48A85358A7ED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;p15">
              <a:extLst>
                <a:ext uri="{FF2B5EF4-FFF2-40B4-BE49-F238E27FC236}">
                  <a16:creationId xmlns:a16="http://schemas.microsoft.com/office/drawing/2014/main" id="{915ABB6C-E340-4E06-812B-0F6221A314CC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;p15">
              <a:extLst>
                <a:ext uri="{FF2B5EF4-FFF2-40B4-BE49-F238E27FC236}">
                  <a16:creationId xmlns:a16="http://schemas.microsoft.com/office/drawing/2014/main" id="{E18185E4-ABA6-47FE-AB0C-6C15181BE8F4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;p15">
              <a:extLst>
                <a:ext uri="{FF2B5EF4-FFF2-40B4-BE49-F238E27FC236}">
                  <a16:creationId xmlns:a16="http://schemas.microsoft.com/office/drawing/2014/main" id="{FB9AF961-19CD-4B79-B797-45B30C04ED54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2;p15">
              <a:extLst>
                <a:ext uri="{FF2B5EF4-FFF2-40B4-BE49-F238E27FC236}">
                  <a16:creationId xmlns:a16="http://schemas.microsoft.com/office/drawing/2014/main" id="{28DB27BF-AF75-4949-BE8A-7DC3F0FA58D4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3;p15">
              <a:extLst>
                <a:ext uri="{FF2B5EF4-FFF2-40B4-BE49-F238E27FC236}">
                  <a16:creationId xmlns:a16="http://schemas.microsoft.com/office/drawing/2014/main" id="{2A2C2048-CB68-4E30-B004-0C962AB36E71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4;p15">
              <a:extLst>
                <a:ext uri="{FF2B5EF4-FFF2-40B4-BE49-F238E27FC236}">
                  <a16:creationId xmlns:a16="http://schemas.microsoft.com/office/drawing/2014/main" id="{AD7109D5-97D0-4B18-A86F-452B824BB570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5;p15">
              <a:extLst>
                <a:ext uri="{FF2B5EF4-FFF2-40B4-BE49-F238E27FC236}">
                  <a16:creationId xmlns:a16="http://schemas.microsoft.com/office/drawing/2014/main" id="{46EC23FB-0023-4538-ADE3-391566EAF702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6;p15">
              <a:extLst>
                <a:ext uri="{FF2B5EF4-FFF2-40B4-BE49-F238E27FC236}">
                  <a16:creationId xmlns:a16="http://schemas.microsoft.com/office/drawing/2014/main" id="{7CAF0241-72C8-4EC7-846F-813CB4847685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7;p15">
              <a:extLst>
                <a:ext uri="{FF2B5EF4-FFF2-40B4-BE49-F238E27FC236}">
                  <a16:creationId xmlns:a16="http://schemas.microsoft.com/office/drawing/2014/main" id="{14BD4C80-5AC4-42B3-84E8-12FFFBDDAF07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;p15">
              <a:extLst>
                <a:ext uri="{FF2B5EF4-FFF2-40B4-BE49-F238E27FC236}">
                  <a16:creationId xmlns:a16="http://schemas.microsoft.com/office/drawing/2014/main" id="{DF585F96-6B6D-4233-92E0-4466C92FA5C6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9;p15">
              <a:extLst>
                <a:ext uri="{FF2B5EF4-FFF2-40B4-BE49-F238E27FC236}">
                  <a16:creationId xmlns:a16="http://schemas.microsoft.com/office/drawing/2014/main" id="{5A4009E4-D51F-452B-BB7A-4C9100E27AAD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0;p15">
              <a:extLst>
                <a:ext uri="{FF2B5EF4-FFF2-40B4-BE49-F238E27FC236}">
                  <a16:creationId xmlns:a16="http://schemas.microsoft.com/office/drawing/2014/main" id="{31DD7264-930E-41CF-89C3-21B590619C29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1;p15">
              <a:extLst>
                <a:ext uri="{FF2B5EF4-FFF2-40B4-BE49-F238E27FC236}">
                  <a16:creationId xmlns:a16="http://schemas.microsoft.com/office/drawing/2014/main" id="{DF7329D8-DB15-4C8F-A6B9-6FF01469F097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2;p15">
              <a:extLst>
                <a:ext uri="{FF2B5EF4-FFF2-40B4-BE49-F238E27FC236}">
                  <a16:creationId xmlns:a16="http://schemas.microsoft.com/office/drawing/2014/main" id="{79BCA1C6-0E8E-40ED-9B8F-72878A84041D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3;p15">
              <a:extLst>
                <a:ext uri="{FF2B5EF4-FFF2-40B4-BE49-F238E27FC236}">
                  <a16:creationId xmlns:a16="http://schemas.microsoft.com/office/drawing/2014/main" id="{D2667392-4201-45CC-9B1A-C01829C31876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917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03-2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971673" y="1078623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Is there a relationship between Distance and Trip Duration?</a:t>
            </a:r>
          </a:p>
          <a:p>
            <a:endParaRPr lang="ar-SA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6BF4142D-3656-437D-A719-92683801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1" y="2002668"/>
            <a:ext cx="3662578" cy="2209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3063;p43">
            <a:extLst>
              <a:ext uri="{FF2B5EF4-FFF2-40B4-BE49-F238E27FC236}">
                <a16:creationId xmlns:a16="http://schemas.microsoft.com/office/drawing/2014/main" id="{7E3C758E-C849-EE4D-B981-7C50B32434FF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8" name="Google Shape;174;p15">
            <a:extLst>
              <a:ext uri="{FF2B5EF4-FFF2-40B4-BE49-F238E27FC236}">
                <a16:creationId xmlns:a16="http://schemas.microsoft.com/office/drawing/2014/main" id="{766EFBF7-D634-4CB1-92E0-F214A1964B9A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8;p15">
            <a:extLst>
              <a:ext uri="{FF2B5EF4-FFF2-40B4-BE49-F238E27FC236}">
                <a16:creationId xmlns:a16="http://schemas.microsoft.com/office/drawing/2014/main" id="{5DA36C9F-0C60-4C5B-914B-B290C3FBA0FD}"/>
              </a:ext>
            </a:extLst>
          </p:cNvPr>
          <p:cNvGrpSpPr/>
          <p:nvPr/>
        </p:nvGrpSpPr>
        <p:grpSpPr>
          <a:xfrm>
            <a:off x="5220590" y="4475447"/>
            <a:ext cx="1280223" cy="548973"/>
            <a:chOff x="1474600" y="238125"/>
            <a:chExt cx="4680725" cy="1829000"/>
          </a:xfrm>
        </p:grpSpPr>
        <p:sp>
          <p:nvSpPr>
            <p:cNvPr id="11" name="Google Shape;49;p15">
              <a:extLst>
                <a:ext uri="{FF2B5EF4-FFF2-40B4-BE49-F238E27FC236}">
                  <a16:creationId xmlns:a16="http://schemas.microsoft.com/office/drawing/2014/main" id="{9580660F-F0D4-4F95-8C3B-7903E19C6070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;p15">
              <a:extLst>
                <a:ext uri="{FF2B5EF4-FFF2-40B4-BE49-F238E27FC236}">
                  <a16:creationId xmlns:a16="http://schemas.microsoft.com/office/drawing/2014/main" id="{767028EC-8D30-4B72-81B4-868F3C770668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;p15">
              <a:extLst>
                <a:ext uri="{FF2B5EF4-FFF2-40B4-BE49-F238E27FC236}">
                  <a16:creationId xmlns:a16="http://schemas.microsoft.com/office/drawing/2014/main" id="{A60CEF6B-6665-4D14-B05C-CC6D4753FEB8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;p15">
              <a:extLst>
                <a:ext uri="{FF2B5EF4-FFF2-40B4-BE49-F238E27FC236}">
                  <a16:creationId xmlns:a16="http://schemas.microsoft.com/office/drawing/2014/main" id="{B9D2209F-FDCF-41A0-BBF8-5419B10BF010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;p15">
              <a:extLst>
                <a:ext uri="{FF2B5EF4-FFF2-40B4-BE49-F238E27FC236}">
                  <a16:creationId xmlns:a16="http://schemas.microsoft.com/office/drawing/2014/main" id="{36B0ECE8-DAC5-4B9B-9A97-B1DC157EFE91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;p15">
              <a:extLst>
                <a:ext uri="{FF2B5EF4-FFF2-40B4-BE49-F238E27FC236}">
                  <a16:creationId xmlns:a16="http://schemas.microsoft.com/office/drawing/2014/main" id="{543F7E7E-98D6-4B08-9B83-7F0609548860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;p15">
              <a:extLst>
                <a:ext uri="{FF2B5EF4-FFF2-40B4-BE49-F238E27FC236}">
                  <a16:creationId xmlns:a16="http://schemas.microsoft.com/office/drawing/2014/main" id="{19904FA1-857A-4EDD-9B62-06DB3F1C42C3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;p15">
              <a:extLst>
                <a:ext uri="{FF2B5EF4-FFF2-40B4-BE49-F238E27FC236}">
                  <a16:creationId xmlns:a16="http://schemas.microsoft.com/office/drawing/2014/main" id="{7AF301EB-C430-4274-A947-A5141FB1E54D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;p15">
              <a:extLst>
                <a:ext uri="{FF2B5EF4-FFF2-40B4-BE49-F238E27FC236}">
                  <a16:creationId xmlns:a16="http://schemas.microsoft.com/office/drawing/2014/main" id="{927C09D2-1ED1-4585-B9EB-FE6B4B9BC81F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;p15">
              <a:extLst>
                <a:ext uri="{FF2B5EF4-FFF2-40B4-BE49-F238E27FC236}">
                  <a16:creationId xmlns:a16="http://schemas.microsoft.com/office/drawing/2014/main" id="{A5ADB573-CCA9-46E9-9C6F-DEA2004B2B1A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;p15">
              <a:extLst>
                <a:ext uri="{FF2B5EF4-FFF2-40B4-BE49-F238E27FC236}">
                  <a16:creationId xmlns:a16="http://schemas.microsoft.com/office/drawing/2014/main" id="{BEE0EBE0-210A-48AF-857D-5189C1808921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5">
              <a:extLst>
                <a:ext uri="{FF2B5EF4-FFF2-40B4-BE49-F238E27FC236}">
                  <a16:creationId xmlns:a16="http://schemas.microsoft.com/office/drawing/2014/main" id="{8E97EF1B-C80E-4C8D-900D-80D63873133D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5">
              <a:extLst>
                <a:ext uri="{FF2B5EF4-FFF2-40B4-BE49-F238E27FC236}">
                  <a16:creationId xmlns:a16="http://schemas.microsoft.com/office/drawing/2014/main" id="{C5F55A7A-651F-44F2-94A9-B994FA7ED8FD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;p15">
              <a:extLst>
                <a:ext uri="{FF2B5EF4-FFF2-40B4-BE49-F238E27FC236}">
                  <a16:creationId xmlns:a16="http://schemas.microsoft.com/office/drawing/2014/main" id="{DBF4063B-9045-46D7-894D-D4F2360E3932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;p15">
              <a:extLst>
                <a:ext uri="{FF2B5EF4-FFF2-40B4-BE49-F238E27FC236}">
                  <a16:creationId xmlns:a16="http://schemas.microsoft.com/office/drawing/2014/main" id="{E32FA071-CCCE-400F-B188-7959151EDFF0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;p15">
              <a:extLst>
                <a:ext uri="{FF2B5EF4-FFF2-40B4-BE49-F238E27FC236}">
                  <a16:creationId xmlns:a16="http://schemas.microsoft.com/office/drawing/2014/main" id="{60B29C63-8237-4DF2-ADA4-FE955E01DE7C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;p15">
              <a:extLst>
                <a:ext uri="{FF2B5EF4-FFF2-40B4-BE49-F238E27FC236}">
                  <a16:creationId xmlns:a16="http://schemas.microsoft.com/office/drawing/2014/main" id="{F6399211-3C12-435C-BDAA-29550C5EF363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;p15">
              <a:extLst>
                <a:ext uri="{FF2B5EF4-FFF2-40B4-BE49-F238E27FC236}">
                  <a16:creationId xmlns:a16="http://schemas.microsoft.com/office/drawing/2014/main" id="{C3DFFE74-7994-40FA-A11C-D524484258F5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;p15">
              <a:extLst>
                <a:ext uri="{FF2B5EF4-FFF2-40B4-BE49-F238E27FC236}">
                  <a16:creationId xmlns:a16="http://schemas.microsoft.com/office/drawing/2014/main" id="{2FF15AF1-D408-44D6-B3A9-EC56666A5F1E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;p15">
              <a:extLst>
                <a:ext uri="{FF2B5EF4-FFF2-40B4-BE49-F238E27FC236}">
                  <a16:creationId xmlns:a16="http://schemas.microsoft.com/office/drawing/2014/main" id="{1B2FCD0B-B919-4884-AFB0-6BFD65230108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;p15">
              <a:extLst>
                <a:ext uri="{FF2B5EF4-FFF2-40B4-BE49-F238E27FC236}">
                  <a16:creationId xmlns:a16="http://schemas.microsoft.com/office/drawing/2014/main" id="{C0A90A27-9011-4049-A1E6-4F7A97CECE0F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;p15">
              <a:extLst>
                <a:ext uri="{FF2B5EF4-FFF2-40B4-BE49-F238E27FC236}">
                  <a16:creationId xmlns:a16="http://schemas.microsoft.com/office/drawing/2014/main" id="{97227922-2E58-4296-A3C5-B95DDFB9072D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;p15">
              <a:extLst>
                <a:ext uri="{FF2B5EF4-FFF2-40B4-BE49-F238E27FC236}">
                  <a16:creationId xmlns:a16="http://schemas.microsoft.com/office/drawing/2014/main" id="{EDD236A6-8FF5-4896-9325-969D258FBE09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;p15">
              <a:extLst>
                <a:ext uri="{FF2B5EF4-FFF2-40B4-BE49-F238E27FC236}">
                  <a16:creationId xmlns:a16="http://schemas.microsoft.com/office/drawing/2014/main" id="{F6ACECAE-A4F7-47E2-B7A1-447BD7EDBB53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;p15">
              <a:extLst>
                <a:ext uri="{FF2B5EF4-FFF2-40B4-BE49-F238E27FC236}">
                  <a16:creationId xmlns:a16="http://schemas.microsoft.com/office/drawing/2014/main" id="{12B32236-6E3A-4473-AC6A-6564878FC335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;p15">
              <a:extLst>
                <a:ext uri="{FF2B5EF4-FFF2-40B4-BE49-F238E27FC236}">
                  <a16:creationId xmlns:a16="http://schemas.microsoft.com/office/drawing/2014/main" id="{CCDE14B6-24F6-4C5E-9331-37FCBE5BB1F0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;p15">
              <a:extLst>
                <a:ext uri="{FF2B5EF4-FFF2-40B4-BE49-F238E27FC236}">
                  <a16:creationId xmlns:a16="http://schemas.microsoft.com/office/drawing/2014/main" id="{5B17B446-82AD-4FC3-A09D-9B24F417D92A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;p15">
              <a:extLst>
                <a:ext uri="{FF2B5EF4-FFF2-40B4-BE49-F238E27FC236}">
                  <a16:creationId xmlns:a16="http://schemas.microsoft.com/office/drawing/2014/main" id="{6C39B16D-9823-4F89-A902-8249FAFA05FB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;p15">
              <a:extLst>
                <a:ext uri="{FF2B5EF4-FFF2-40B4-BE49-F238E27FC236}">
                  <a16:creationId xmlns:a16="http://schemas.microsoft.com/office/drawing/2014/main" id="{DB1539E1-D4CB-4883-AAD1-1ECAC56BF925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;p15">
              <a:extLst>
                <a:ext uri="{FF2B5EF4-FFF2-40B4-BE49-F238E27FC236}">
                  <a16:creationId xmlns:a16="http://schemas.microsoft.com/office/drawing/2014/main" id="{D22D93B0-F805-42D4-AC7F-6CDAC3B0C12C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;p15">
              <a:extLst>
                <a:ext uri="{FF2B5EF4-FFF2-40B4-BE49-F238E27FC236}">
                  <a16:creationId xmlns:a16="http://schemas.microsoft.com/office/drawing/2014/main" id="{B598B342-B06A-4733-B29F-11C152B12EA4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;p15">
              <a:extLst>
                <a:ext uri="{FF2B5EF4-FFF2-40B4-BE49-F238E27FC236}">
                  <a16:creationId xmlns:a16="http://schemas.microsoft.com/office/drawing/2014/main" id="{38ED5293-D05D-4DBA-B3AD-8B0749C08D1A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;p15">
              <a:extLst>
                <a:ext uri="{FF2B5EF4-FFF2-40B4-BE49-F238E27FC236}">
                  <a16:creationId xmlns:a16="http://schemas.microsoft.com/office/drawing/2014/main" id="{16C579B9-BFA3-496D-8B0B-9B9E2FE16EED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;p15">
              <a:extLst>
                <a:ext uri="{FF2B5EF4-FFF2-40B4-BE49-F238E27FC236}">
                  <a16:creationId xmlns:a16="http://schemas.microsoft.com/office/drawing/2014/main" id="{9E7F2BF1-FAA5-4A7C-ACE1-4331AD3EF583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;p15">
              <a:extLst>
                <a:ext uri="{FF2B5EF4-FFF2-40B4-BE49-F238E27FC236}">
                  <a16:creationId xmlns:a16="http://schemas.microsoft.com/office/drawing/2014/main" id="{398ED122-3CDF-4AD5-AC94-998DC7C26D18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;p15">
              <a:extLst>
                <a:ext uri="{FF2B5EF4-FFF2-40B4-BE49-F238E27FC236}">
                  <a16:creationId xmlns:a16="http://schemas.microsoft.com/office/drawing/2014/main" id="{4D59EF08-A1E3-458C-B205-649CD021A2A2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;p15">
              <a:extLst>
                <a:ext uri="{FF2B5EF4-FFF2-40B4-BE49-F238E27FC236}">
                  <a16:creationId xmlns:a16="http://schemas.microsoft.com/office/drawing/2014/main" id="{FB90762E-7BEB-4BD0-8E46-79D290D6A3B1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;p15">
              <a:extLst>
                <a:ext uri="{FF2B5EF4-FFF2-40B4-BE49-F238E27FC236}">
                  <a16:creationId xmlns:a16="http://schemas.microsoft.com/office/drawing/2014/main" id="{9206ED0D-EAB0-410D-93F4-30C9FD6D5CED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;p15">
              <a:extLst>
                <a:ext uri="{FF2B5EF4-FFF2-40B4-BE49-F238E27FC236}">
                  <a16:creationId xmlns:a16="http://schemas.microsoft.com/office/drawing/2014/main" id="{C975FA96-9F3A-40A4-8BA5-A423719662C2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;p15">
              <a:extLst>
                <a:ext uri="{FF2B5EF4-FFF2-40B4-BE49-F238E27FC236}">
                  <a16:creationId xmlns:a16="http://schemas.microsoft.com/office/drawing/2014/main" id="{438C9787-1914-4983-9E5D-B73598250E27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;p15">
              <a:extLst>
                <a:ext uri="{FF2B5EF4-FFF2-40B4-BE49-F238E27FC236}">
                  <a16:creationId xmlns:a16="http://schemas.microsoft.com/office/drawing/2014/main" id="{7918B0D1-A4B2-4E68-B3AE-3C80F43D3B68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;p15">
              <a:extLst>
                <a:ext uri="{FF2B5EF4-FFF2-40B4-BE49-F238E27FC236}">
                  <a16:creationId xmlns:a16="http://schemas.microsoft.com/office/drawing/2014/main" id="{4EA1EAAF-FCF0-4CD5-9C8E-CCB5B32CE76D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;p15">
              <a:extLst>
                <a:ext uri="{FF2B5EF4-FFF2-40B4-BE49-F238E27FC236}">
                  <a16:creationId xmlns:a16="http://schemas.microsoft.com/office/drawing/2014/main" id="{1CDDEAC2-D890-4D53-8816-03459545A6F5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;p15">
              <a:extLst>
                <a:ext uri="{FF2B5EF4-FFF2-40B4-BE49-F238E27FC236}">
                  <a16:creationId xmlns:a16="http://schemas.microsoft.com/office/drawing/2014/main" id="{EB1C9A43-A6A9-4427-AB41-79516AA7998C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;p15">
              <a:extLst>
                <a:ext uri="{FF2B5EF4-FFF2-40B4-BE49-F238E27FC236}">
                  <a16:creationId xmlns:a16="http://schemas.microsoft.com/office/drawing/2014/main" id="{E8E123F5-FC12-4AF2-ABFF-127DD2EA17C4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;p15">
              <a:extLst>
                <a:ext uri="{FF2B5EF4-FFF2-40B4-BE49-F238E27FC236}">
                  <a16:creationId xmlns:a16="http://schemas.microsoft.com/office/drawing/2014/main" id="{C2FF1C64-3C18-4238-A3DD-458D13F48F56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;p15">
              <a:extLst>
                <a:ext uri="{FF2B5EF4-FFF2-40B4-BE49-F238E27FC236}">
                  <a16:creationId xmlns:a16="http://schemas.microsoft.com/office/drawing/2014/main" id="{5ADB50D3-EA8C-4453-8A8D-9759C6BDF6C3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;p15">
              <a:extLst>
                <a:ext uri="{FF2B5EF4-FFF2-40B4-BE49-F238E27FC236}">
                  <a16:creationId xmlns:a16="http://schemas.microsoft.com/office/drawing/2014/main" id="{02754E95-B099-4DC4-8F83-8F8D428E4E26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;p15">
              <a:extLst>
                <a:ext uri="{FF2B5EF4-FFF2-40B4-BE49-F238E27FC236}">
                  <a16:creationId xmlns:a16="http://schemas.microsoft.com/office/drawing/2014/main" id="{31DCD08F-A5BD-48D5-9366-BC171F2DD932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;p15">
              <a:extLst>
                <a:ext uri="{FF2B5EF4-FFF2-40B4-BE49-F238E27FC236}">
                  <a16:creationId xmlns:a16="http://schemas.microsoft.com/office/drawing/2014/main" id="{823F67F0-A4AE-4396-92E0-06F4323C1820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9;p15">
              <a:extLst>
                <a:ext uri="{FF2B5EF4-FFF2-40B4-BE49-F238E27FC236}">
                  <a16:creationId xmlns:a16="http://schemas.microsoft.com/office/drawing/2014/main" id="{5579B9C1-1C8B-4E03-B3F7-E67BC6FF1D76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;p15">
              <a:extLst>
                <a:ext uri="{FF2B5EF4-FFF2-40B4-BE49-F238E27FC236}">
                  <a16:creationId xmlns:a16="http://schemas.microsoft.com/office/drawing/2014/main" id="{CE765646-9F90-4FE0-875C-1EAB9712C15E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;p15">
              <a:extLst>
                <a:ext uri="{FF2B5EF4-FFF2-40B4-BE49-F238E27FC236}">
                  <a16:creationId xmlns:a16="http://schemas.microsoft.com/office/drawing/2014/main" id="{1974FCC1-22FE-42A4-B6AB-4A157FB2FC32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;p15">
              <a:extLst>
                <a:ext uri="{FF2B5EF4-FFF2-40B4-BE49-F238E27FC236}">
                  <a16:creationId xmlns:a16="http://schemas.microsoft.com/office/drawing/2014/main" id="{3E47DB71-C639-4FC1-9F22-02B242C2A7D5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;p15">
              <a:extLst>
                <a:ext uri="{FF2B5EF4-FFF2-40B4-BE49-F238E27FC236}">
                  <a16:creationId xmlns:a16="http://schemas.microsoft.com/office/drawing/2014/main" id="{B961B0FD-D534-4744-922F-D0017B98EB9C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;p15">
              <a:extLst>
                <a:ext uri="{FF2B5EF4-FFF2-40B4-BE49-F238E27FC236}">
                  <a16:creationId xmlns:a16="http://schemas.microsoft.com/office/drawing/2014/main" id="{32A9ADCC-E366-4271-A153-42E25C5AE763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;p15">
              <a:extLst>
                <a:ext uri="{FF2B5EF4-FFF2-40B4-BE49-F238E27FC236}">
                  <a16:creationId xmlns:a16="http://schemas.microsoft.com/office/drawing/2014/main" id="{ACE63FBC-0AC7-43D9-899F-7666C580EF40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;p15">
              <a:extLst>
                <a:ext uri="{FF2B5EF4-FFF2-40B4-BE49-F238E27FC236}">
                  <a16:creationId xmlns:a16="http://schemas.microsoft.com/office/drawing/2014/main" id="{27077D16-F18A-42DB-B82B-2780C1BC7799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;p15">
              <a:extLst>
                <a:ext uri="{FF2B5EF4-FFF2-40B4-BE49-F238E27FC236}">
                  <a16:creationId xmlns:a16="http://schemas.microsoft.com/office/drawing/2014/main" id="{C05E5121-ECD5-4357-B00F-59EC952C7C0D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;p15">
              <a:extLst>
                <a:ext uri="{FF2B5EF4-FFF2-40B4-BE49-F238E27FC236}">
                  <a16:creationId xmlns:a16="http://schemas.microsoft.com/office/drawing/2014/main" id="{83E7C640-A88D-49CA-A064-0417F127C18B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;p15">
              <a:extLst>
                <a:ext uri="{FF2B5EF4-FFF2-40B4-BE49-F238E27FC236}">
                  <a16:creationId xmlns:a16="http://schemas.microsoft.com/office/drawing/2014/main" id="{9FE8986C-87C5-4BA0-88BC-A66D0C216C3D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;p15">
              <a:extLst>
                <a:ext uri="{FF2B5EF4-FFF2-40B4-BE49-F238E27FC236}">
                  <a16:creationId xmlns:a16="http://schemas.microsoft.com/office/drawing/2014/main" id="{000FCDCD-37F5-485F-97E5-0AD02047D535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1;p15">
              <a:extLst>
                <a:ext uri="{FF2B5EF4-FFF2-40B4-BE49-F238E27FC236}">
                  <a16:creationId xmlns:a16="http://schemas.microsoft.com/office/drawing/2014/main" id="{CA8229C6-97B3-4F9F-B1B9-71BED8EC5E77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2;p15">
              <a:extLst>
                <a:ext uri="{FF2B5EF4-FFF2-40B4-BE49-F238E27FC236}">
                  <a16:creationId xmlns:a16="http://schemas.microsoft.com/office/drawing/2014/main" id="{6DA0AA30-56AC-475E-BEAB-5BB47F3A469D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3;p15">
              <a:extLst>
                <a:ext uri="{FF2B5EF4-FFF2-40B4-BE49-F238E27FC236}">
                  <a16:creationId xmlns:a16="http://schemas.microsoft.com/office/drawing/2014/main" id="{4B4D2C13-9B20-4B29-89F9-B6A32331DC5B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;p15">
              <a:extLst>
                <a:ext uri="{FF2B5EF4-FFF2-40B4-BE49-F238E27FC236}">
                  <a16:creationId xmlns:a16="http://schemas.microsoft.com/office/drawing/2014/main" id="{11AADCC7-1AC8-4F63-B46B-9F73B0F9706C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;p15">
              <a:extLst>
                <a:ext uri="{FF2B5EF4-FFF2-40B4-BE49-F238E27FC236}">
                  <a16:creationId xmlns:a16="http://schemas.microsoft.com/office/drawing/2014/main" id="{BE0F23B9-694E-4E2C-9830-FB9DB5E58A3B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;p15">
              <a:extLst>
                <a:ext uri="{FF2B5EF4-FFF2-40B4-BE49-F238E27FC236}">
                  <a16:creationId xmlns:a16="http://schemas.microsoft.com/office/drawing/2014/main" id="{FA191E07-3E3E-4EBD-9CB0-660957A4D719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;p15">
              <a:extLst>
                <a:ext uri="{FF2B5EF4-FFF2-40B4-BE49-F238E27FC236}">
                  <a16:creationId xmlns:a16="http://schemas.microsoft.com/office/drawing/2014/main" id="{01F0612F-6751-4E93-A584-570B3A1FA8ED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8;p15">
              <a:extLst>
                <a:ext uri="{FF2B5EF4-FFF2-40B4-BE49-F238E27FC236}">
                  <a16:creationId xmlns:a16="http://schemas.microsoft.com/office/drawing/2014/main" id="{F3F09683-5B02-4095-A2C9-81ADA746CCB8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;p15">
              <a:extLst>
                <a:ext uri="{FF2B5EF4-FFF2-40B4-BE49-F238E27FC236}">
                  <a16:creationId xmlns:a16="http://schemas.microsoft.com/office/drawing/2014/main" id="{27F0792E-9CCD-4529-A1BF-724A3BE62B39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;p15">
              <a:extLst>
                <a:ext uri="{FF2B5EF4-FFF2-40B4-BE49-F238E27FC236}">
                  <a16:creationId xmlns:a16="http://schemas.microsoft.com/office/drawing/2014/main" id="{21A07063-45F5-4E66-B32C-325E9A1B4ACD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;p15">
              <a:extLst>
                <a:ext uri="{FF2B5EF4-FFF2-40B4-BE49-F238E27FC236}">
                  <a16:creationId xmlns:a16="http://schemas.microsoft.com/office/drawing/2014/main" id="{BB735917-0D4D-440A-8A26-D4DC4918C293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;p15">
              <a:extLst>
                <a:ext uri="{FF2B5EF4-FFF2-40B4-BE49-F238E27FC236}">
                  <a16:creationId xmlns:a16="http://schemas.microsoft.com/office/drawing/2014/main" id="{AD9232D9-88D9-4610-9DCD-1D62941BD391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;p15">
              <a:extLst>
                <a:ext uri="{FF2B5EF4-FFF2-40B4-BE49-F238E27FC236}">
                  <a16:creationId xmlns:a16="http://schemas.microsoft.com/office/drawing/2014/main" id="{58A1FF4B-A8FD-4803-8F69-1C97D088EC3E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;p15">
              <a:extLst>
                <a:ext uri="{FF2B5EF4-FFF2-40B4-BE49-F238E27FC236}">
                  <a16:creationId xmlns:a16="http://schemas.microsoft.com/office/drawing/2014/main" id="{34B1130B-B772-4526-BC40-0CC6AC94E1FB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;p15">
              <a:extLst>
                <a:ext uri="{FF2B5EF4-FFF2-40B4-BE49-F238E27FC236}">
                  <a16:creationId xmlns:a16="http://schemas.microsoft.com/office/drawing/2014/main" id="{B2B050DB-ECA2-4EC1-9C27-650E9BBFCE81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;p15">
              <a:extLst>
                <a:ext uri="{FF2B5EF4-FFF2-40B4-BE49-F238E27FC236}">
                  <a16:creationId xmlns:a16="http://schemas.microsoft.com/office/drawing/2014/main" id="{BCE6FCC6-ABC9-438E-86FF-F20DB567F277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;p15">
              <a:extLst>
                <a:ext uri="{FF2B5EF4-FFF2-40B4-BE49-F238E27FC236}">
                  <a16:creationId xmlns:a16="http://schemas.microsoft.com/office/drawing/2014/main" id="{137412EB-0F5E-4756-9C2E-EB42BB7D8C6E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;p15">
              <a:extLst>
                <a:ext uri="{FF2B5EF4-FFF2-40B4-BE49-F238E27FC236}">
                  <a16:creationId xmlns:a16="http://schemas.microsoft.com/office/drawing/2014/main" id="{01B7606F-FA45-4A13-91E7-D083717E9E8A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;p15">
              <a:extLst>
                <a:ext uri="{FF2B5EF4-FFF2-40B4-BE49-F238E27FC236}">
                  <a16:creationId xmlns:a16="http://schemas.microsoft.com/office/drawing/2014/main" id="{A2B25643-CF5F-4AEC-8801-366E67524767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0;p15">
              <a:extLst>
                <a:ext uri="{FF2B5EF4-FFF2-40B4-BE49-F238E27FC236}">
                  <a16:creationId xmlns:a16="http://schemas.microsoft.com/office/drawing/2014/main" id="{AD6419C2-6E30-4671-8B11-E5E3C571AC82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1;p15">
              <a:extLst>
                <a:ext uri="{FF2B5EF4-FFF2-40B4-BE49-F238E27FC236}">
                  <a16:creationId xmlns:a16="http://schemas.microsoft.com/office/drawing/2014/main" id="{9FC31846-1780-4948-B848-2B8CC9F11310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2;p15">
              <a:extLst>
                <a:ext uri="{FF2B5EF4-FFF2-40B4-BE49-F238E27FC236}">
                  <a16:creationId xmlns:a16="http://schemas.microsoft.com/office/drawing/2014/main" id="{C5462F69-190B-4268-AF92-C58654061B3F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3;p15">
              <a:extLst>
                <a:ext uri="{FF2B5EF4-FFF2-40B4-BE49-F238E27FC236}">
                  <a16:creationId xmlns:a16="http://schemas.microsoft.com/office/drawing/2014/main" id="{702D94D1-BF07-411E-8218-DC9FCFFFD95A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;p15">
              <a:extLst>
                <a:ext uri="{FF2B5EF4-FFF2-40B4-BE49-F238E27FC236}">
                  <a16:creationId xmlns:a16="http://schemas.microsoft.com/office/drawing/2014/main" id="{8C7710DE-2C47-4F68-A03E-7E413BA7208C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;p15">
              <a:extLst>
                <a:ext uri="{FF2B5EF4-FFF2-40B4-BE49-F238E27FC236}">
                  <a16:creationId xmlns:a16="http://schemas.microsoft.com/office/drawing/2014/main" id="{947EBE3C-1051-485A-9947-45A37B4F0C5B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;p15">
              <a:extLst>
                <a:ext uri="{FF2B5EF4-FFF2-40B4-BE49-F238E27FC236}">
                  <a16:creationId xmlns:a16="http://schemas.microsoft.com/office/drawing/2014/main" id="{9289E3C0-D442-4D5C-A3C7-37F39FBFF97C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7;p15">
              <a:extLst>
                <a:ext uri="{FF2B5EF4-FFF2-40B4-BE49-F238E27FC236}">
                  <a16:creationId xmlns:a16="http://schemas.microsoft.com/office/drawing/2014/main" id="{86C8FB4A-FF97-4D63-9057-7BB356477555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8;p15">
              <a:extLst>
                <a:ext uri="{FF2B5EF4-FFF2-40B4-BE49-F238E27FC236}">
                  <a16:creationId xmlns:a16="http://schemas.microsoft.com/office/drawing/2014/main" id="{49E1F1F0-3F24-46C2-873C-A9B15896D12B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9;p15">
              <a:extLst>
                <a:ext uri="{FF2B5EF4-FFF2-40B4-BE49-F238E27FC236}">
                  <a16:creationId xmlns:a16="http://schemas.microsoft.com/office/drawing/2014/main" id="{B0BB39A9-84F4-4248-BAD1-4B61183F1FED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;p15">
              <a:extLst>
                <a:ext uri="{FF2B5EF4-FFF2-40B4-BE49-F238E27FC236}">
                  <a16:creationId xmlns:a16="http://schemas.microsoft.com/office/drawing/2014/main" id="{A246DB7A-0F2A-46D9-8149-9162274AB78E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1;p15">
              <a:extLst>
                <a:ext uri="{FF2B5EF4-FFF2-40B4-BE49-F238E27FC236}">
                  <a16:creationId xmlns:a16="http://schemas.microsoft.com/office/drawing/2014/main" id="{A446E54A-0BEF-497B-AE72-4FB0BD042592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;p15">
              <a:extLst>
                <a:ext uri="{FF2B5EF4-FFF2-40B4-BE49-F238E27FC236}">
                  <a16:creationId xmlns:a16="http://schemas.microsoft.com/office/drawing/2014/main" id="{E6708E6D-FF70-4D1E-B798-5EF479A6DD09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3;p15">
              <a:extLst>
                <a:ext uri="{FF2B5EF4-FFF2-40B4-BE49-F238E27FC236}">
                  <a16:creationId xmlns:a16="http://schemas.microsoft.com/office/drawing/2014/main" id="{29B1843C-17A1-44C4-B1C3-1EB83FD789A6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4;p15">
              <a:extLst>
                <a:ext uri="{FF2B5EF4-FFF2-40B4-BE49-F238E27FC236}">
                  <a16:creationId xmlns:a16="http://schemas.microsoft.com/office/drawing/2014/main" id="{690D590B-70B2-4F47-9D8A-45CA9FB9C3E0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5;p15">
              <a:extLst>
                <a:ext uri="{FF2B5EF4-FFF2-40B4-BE49-F238E27FC236}">
                  <a16:creationId xmlns:a16="http://schemas.microsoft.com/office/drawing/2014/main" id="{6895F207-73C8-45FB-8570-BB65EBAC97AE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6;p15">
              <a:extLst>
                <a:ext uri="{FF2B5EF4-FFF2-40B4-BE49-F238E27FC236}">
                  <a16:creationId xmlns:a16="http://schemas.microsoft.com/office/drawing/2014/main" id="{A003D817-FC60-46D7-BFC1-5F1C1F2DBA50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;p15">
              <a:extLst>
                <a:ext uri="{FF2B5EF4-FFF2-40B4-BE49-F238E27FC236}">
                  <a16:creationId xmlns:a16="http://schemas.microsoft.com/office/drawing/2014/main" id="{74E303D3-3EA1-425F-81A2-07B474A9B108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;p15">
              <a:extLst>
                <a:ext uri="{FF2B5EF4-FFF2-40B4-BE49-F238E27FC236}">
                  <a16:creationId xmlns:a16="http://schemas.microsoft.com/office/drawing/2014/main" id="{9DC1500E-14DD-4BFF-B34E-4584E32A8753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;p15">
              <a:extLst>
                <a:ext uri="{FF2B5EF4-FFF2-40B4-BE49-F238E27FC236}">
                  <a16:creationId xmlns:a16="http://schemas.microsoft.com/office/drawing/2014/main" id="{6ECBCF94-C753-4D8E-B094-995F6085241C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0;p15">
              <a:extLst>
                <a:ext uri="{FF2B5EF4-FFF2-40B4-BE49-F238E27FC236}">
                  <a16:creationId xmlns:a16="http://schemas.microsoft.com/office/drawing/2014/main" id="{EBC397F7-5347-42B1-87ED-9E8539B205DD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1;p15">
              <a:extLst>
                <a:ext uri="{FF2B5EF4-FFF2-40B4-BE49-F238E27FC236}">
                  <a16:creationId xmlns:a16="http://schemas.microsoft.com/office/drawing/2014/main" id="{61C7BF40-5F36-4A69-8648-50D4C047AD62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2;p15">
              <a:extLst>
                <a:ext uri="{FF2B5EF4-FFF2-40B4-BE49-F238E27FC236}">
                  <a16:creationId xmlns:a16="http://schemas.microsoft.com/office/drawing/2014/main" id="{73E27B0E-BE2B-4001-B6E2-443412F34926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;p15">
              <a:extLst>
                <a:ext uri="{FF2B5EF4-FFF2-40B4-BE49-F238E27FC236}">
                  <a16:creationId xmlns:a16="http://schemas.microsoft.com/office/drawing/2014/main" id="{DDCAF98A-C097-4057-9DED-3FFE54098FF1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;p15">
              <a:extLst>
                <a:ext uri="{FF2B5EF4-FFF2-40B4-BE49-F238E27FC236}">
                  <a16:creationId xmlns:a16="http://schemas.microsoft.com/office/drawing/2014/main" id="{B7BC08C6-7863-4247-ACF2-6252373188DF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;p15">
              <a:extLst>
                <a:ext uri="{FF2B5EF4-FFF2-40B4-BE49-F238E27FC236}">
                  <a16:creationId xmlns:a16="http://schemas.microsoft.com/office/drawing/2014/main" id="{66A34056-1943-41D8-9AF3-F51A9EC22B62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;p15">
              <a:extLst>
                <a:ext uri="{FF2B5EF4-FFF2-40B4-BE49-F238E27FC236}">
                  <a16:creationId xmlns:a16="http://schemas.microsoft.com/office/drawing/2014/main" id="{1884AF01-1500-4717-802B-D6BA611139EB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;p15">
              <a:extLst>
                <a:ext uri="{FF2B5EF4-FFF2-40B4-BE49-F238E27FC236}">
                  <a16:creationId xmlns:a16="http://schemas.microsoft.com/office/drawing/2014/main" id="{CDBF14EF-E501-4D40-B3E0-8B58702B22BC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;p15">
              <a:extLst>
                <a:ext uri="{FF2B5EF4-FFF2-40B4-BE49-F238E27FC236}">
                  <a16:creationId xmlns:a16="http://schemas.microsoft.com/office/drawing/2014/main" id="{3908A355-E6DA-4A0D-BBE5-F2DF3A2416EC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;p15">
              <a:extLst>
                <a:ext uri="{FF2B5EF4-FFF2-40B4-BE49-F238E27FC236}">
                  <a16:creationId xmlns:a16="http://schemas.microsoft.com/office/drawing/2014/main" id="{C2E346B7-7C43-4A8A-A440-74B4C1E7A1DC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;p15">
              <a:extLst>
                <a:ext uri="{FF2B5EF4-FFF2-40B4-BE49-F238E27FC236}">
                  <a16:creationId xmlns:a16="http://schemas.microsoft.com/office/drawing/2014/main" id="{51DE1DB5-1F5A-4DD1-819C-A740272D8D46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;p15">
              <a:extLst>
                <a:ext uri="{FF2B5EF4-FFF2-40B4-BE49-F238E27FC236}">
                  <a16:creationId xmlns:a16="http://schemas.microsoft.com/office/drawing/2014/main" id="{D445BC1B-E721-4BA1-A660-BFCDAFE1A1F1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2;p15">
              <a:extLst>
                <a:ext uri="{FF2B5EF4-FFF2-40B4-BE49-F238E27FC236}">
                  <a16:creationId xmlns:a16="http://schemas.microsoft.com/office/drawing/2014/main" id="{0DB29728-6030-4D56-A400-FA6CCD5974BF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3;p15">
              <a:extLst>
                <a:ext uri="{FF2B5EF4-FFF2-40B4-BE49-F238E27FC236}">
                  <a16:creationId xmlns:a16="http://schemas.microsoft.com/office/drawing/2014/main" id="{C5EFDBE5-A8BF-42A1-9488-090AB1E0E563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4;p15">
              <a:extLst>
                <a:ext uri="{FF2B5EF4-FFF2-40B4-BE49-F238E27FC236}">
                  <a16:creationId xmlns:a16="http://schemas.microsoft.com/office/drawing/2014/main" id="{6F72B2F5-A17D-420F-A2C6-E54DF27CC528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5;p15">
              <a:extLst>
                <a:ext uri="{FF2B5EF4-FFF2-40B4-BE49-F238E27FC236}">
                  <a16:creationId xmlns:a16="http://schemas.microsoft.com/office/drawing/2014/main" id="{B5A39B1A-45BB-4834-9DC8-5677F72E2375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6;p15">
              <a:extLst>
                <a:ext uri="{FF2B5EF4-FFF2-40B4-BE49-F238E27FC236}">
                  <a16:creationId xmlns:a16="http://schemas.microsoft.com/office/drawing/2014/main" id="{B97A2493-347E-40EA-9933-D5D7D7B4F580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7;p15">
              <a:extLst>
                <a:ext uri="{FF2B5EF4-FFF2-40B4-BE49-F238E27FC236}">
                  <a16:creationId xmlns:a16="http://schemas.microsoft.com/office/drawing/2014/main" id="{8E0076F1-E93A-40F2-8614-69A15AC2F854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;p15">
              <a:extLst>
                <a:ext uri="{FF2B5EF4-FFF2-40B4-BE49-F238E27FC236}">
                  <a16:creationId xmlns:a16="http://schemas.microsoft.com/office/drawing/2014/main" id="{FF43BAB7-A3AC-45B5-B341-417B1CF4AAFB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9;p15">
              <a:extLst>
                <a:ext uri="{FF2B5EF4-FFF2-40B4-BE49-F238E27FC236}">
                  <a16:creationId xmlns:a16="http://schemas.microsoft.com/office/drawing/2014/main" id="{F5B7A514-C34F-46A4-B3CF-DF64ED67F384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0;p15">
              <a:extLst>
                <a:ext uri="{FF2B5EF4-FFF2-40B4-BE49-F238E27FC236}">
                  <a16:creationId xmlns:a16="http://schemas.microsoft.com/office/drawing/2014/main" id="{AAEC629A-BA46-42F7-B038-4D1DA41BF0FF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1;p15">
              <a:extLst>
                <a:ext uri="{FF2B5EF4-FFF2-40B4-BE49-F238E27FC236}">
                  <a16:creationId xmlns:a16="http://schemas.microsoft.com/office/drawing/2014/main" id="{0FA7189F-17DB-46EF-A833-AA601A20FD87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;p15">
              <a:extLst>
                <a:ext uri="{FF2B5EF4-FFF2-40B4-BE49-F238E27FC236}">
                  <a16:creationId xmlns:a16="http://schemas.microsoft.com/office/drawing/2014/main" id="{228B370C-8785-4B55-B026-C9E52E2076A3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3;p15">
              <a:extLst>
                <a:ext uri="{FF2B5EF4-FFF2-40B4-BE49-F238E27FC236}">
                  <a16:creationId xmlns:a16="http://schemas.microsoft.com/office/drawing/2014/main" id="{B304840C-F6F3-4241-AC1E-2FBD970AA03F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431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2;p43">
            <a:extLst>
              <a:ext uri="{FF2B5EF4-FFF2-40B4-BE49-F238E27FC236}">
                <a16:creationId xmlns:a16="http://schemas.microsoft.com/office/drawing/2014/main" id="{4DA1D2D1-66B3-466E-BA96-5729A1D8D4EC}"/>
              </a:ext>
            </a:extLst>
          </p:cNvPr>
          <p:cNvSpPr/>
          <p:nvPr/>
        </p:nvSpPr>
        <p:spPr>
          <a:xfrm>
            <a:off x="771525" y="816388"/>
            <a:ext cx="7388963" cy="8838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4" name="Google Shape;3068;p43">
            <a:extLst>
              <a:ext uri="{FF2B5EF4-FFF2-40B4-BE49-F238E27FC236}">
                <a16:creationId xmlns:a16="http://schemas.microsoft.com/office/drawing/2014/main" id="{C6AB3F37-CDA7-49D0-A58F-3B8F83164D12}"/>
              </a:ext>
            </a:extLst>
          </p:cNvPr>
          <p:cNvSpPr/>
          <p:nvPr/>
        </p:nvSpPr>
        <p:spPr>
          <a:xfrm>
            <a:off x="352847" y="1072600"/>
            <a:ext cx="1385465" cy="371401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03-3</a:t>
            </a:r>
            <a:endParaRPr sz="2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9C8F20F-849D-493C-9A8C-A32740CFEF73}"/>
              </a:ext>
            </a:extLst>
          </p:cNvPr>
          <p:cNvSpPr txBox="1"/>
          <p:nvPr/>
        </p:nvSpPr>
        <p:spPr>
          <a:xfrm flipH="1">
            <a:off x="1728787" y="1045062"/>
            <a:ext cx="56864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24292F"/>
                </a:solidFill>
                <a:latin typeface="-apple-system"/>
              </a:rPr>
              <a:t>Distance per Hour and per Days</a:t>
            </a:r>
          </a:p>
          <a:p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EF8B00C-CA46-4E3C-88D1-6595D1FE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2256208"/>
            <a:ext cx="3271837" cy="207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0A0A2C2C-9998-41D1-8DC3-C9658D5E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256208"/>
            <a:ext cx="3174150" cy="2015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3063;p43">
            <a:extLst>
              <a:ext uri="{FF2B5EF4-FFF2-40B4-BE49-F238E27FC236}">
                <a16:creationId xmlns:a16="http://schemas.microsoft.com/office/drawing/2014/main" id="{6246400F-7EFB-DD4C-B564-DE23BDD437D6}"/>
              </a:ext>
            </a:extLst>
          </p:cNvPr>
          <p:cNvSpPr txBox="1">
            <a:spLocks/>
          </p:cNvSpPr>
          <p:nvPr/>
        </p:nvSpPr>
        <p:spPr>
          <a:xfrm>
            <a:off x="-1163333" y="137851"/>
            <a:ext cx="4473809" cy="371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GB" sz="2400" dirty="0"/>
              <a:t>EDA :</a:t>
            </a:r>
          </a:p>
        </p:txBody>
      </p:sp>
      <p:sp>
        <p:nvSpPr>
          <p:cNvPr id="10" name="Google Shape;174;p15">
            <a:extLst>
              <a:ext uri="{FF2B5EF4-FFF2-40B4-BE49-F238E27FC236}">
                <a16:creationId xmlns:a16="http://schemas.microsoft.com/office/drawing/2014/main" id="{46F9C908-2E02-4EB2-B318-91D1DE3FCC59}"/>
              </a:ext>
            </a:extLst>
          </p:cNvPr>
          <p:cNvSpPr/>
          <p:nvPr/>
        </p:nvSpPr>
        <p:spPr>
          <a:xfrm>
            <a:off x="100" y="4858540"/>
            <a:ext cx="9144000" cy="2942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8;p15">
            <a:extLst>
              <a:ext uri="{FF2B5EF4-FFF2-40B4-BE49-F238E27FC236}">
                <a16:creationId xmlns:a16="http://schemas.microsoft.com/office/drawing/2014/main" id="{0D269AEA-132C-4B73-9A7F-0200C991EC34}"/>
              </a:ext>
            </a:extLst>
          </p:cNvPr>
          <p:cNvGrpSpPr/>
          <p:nvPr/>
        </p:nvGrpSpPr>
        <p:grpSpPr>
          <a:xfrm>
            <a:off x="4446238" y="4475447"/>
            <a:ext cx="1280223" cy="548973"/>
            <a:chOff x="1474600" y="238125"/>
            <a:chExt cx="4680725" cy="1829000"/>
          </a:xfrm>
        </p:grpSpPr>
        <p:sp>
          <p:nvSpPr>
            <p:cNvPr id="12" name="Google Shape;49;p15">
              <a:extLst>
                <a:ext uri="{FF2B5EF4-FFF2-40B4-BE49-F238E27FC236}">
                  <a16:creationId xmlns:a16="http://schemas.microsoft.com/office/drawing/2014/main" id="{DB7F2DF9-3DD6-481D-AFA6-C6D36B930A77}"/>
                </a:ext>
              </a:extLst>
            </p:cNvPr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;p15">
              <a:extLst>
                <a:ext uri="{FF2B5EF4-FFF2-40B4-BE49-F238E27FC236}">
                  <a16:creationId xmlns:a16="http://schemas.microsoft.com/office/drawing/2014/main" id="{54160BCB-6698-4B13-871D-65EF30C56BFC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;p15">
              <a:extLst>
                <a:ext uri="{FF2B5EF4-FFF2-40B4-BE49-F238E27FC236}">
                  <a16:creationId xmlns:a16="http://schemas.microsoft.com/office/drawing/2014/main" id="{A9335423-3C33-4D0C-93C2-C8EABA209948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;p15">
              <a:extLst>
                <a:ext uri="{FF2B5EF4-FFF2-40B4-BE49-F238E27FC236}">
                  <a16:creationId xmlns:a16="http://schemas.microsoft.com/office/drawing/2014/main" id="{D93FA7DD-8982-4FD8-BFAF-FE3C9CCA6A4A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;p15">
              <a:extLst>
                <a:ext uri="{FF2B5EF4-FFF2-40B4-BE49-F238E27FC236}">
                  <a16:creationId xmlns:a16="http://schemas.microsoft.com/office/drawing/2014/main" id="{8E94FB72-A933-43EE-B932-EF9F8B6DCD1C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;p15">
              <a:extLst>
                <a:ext uri="{FF2B5EF4-FFF2-40B4-BE49-F238E27FC236}">
                  <a16:creationId xmlns:a16="http://schemas.microsoft.com/office/drawing/2014/main" id="{F741F7EE-EE77-43E5-BD91-BDED934B19F6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;p15">
              <a:extLst>
                <a:ext uri="{FF2B5EF4-FFF2-40B4-BE49-F238E27FC236}">
                  <a16:creationId xmlns:a16="http://schemas.microsoft.com/office/drawing/2014/main" id="{67259441-878F-4534-839E-5C313E1F7C3B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5">
              <a:extLst>
                <a:ext uri="{FF2B5EF4-FFF2-40B4-BE49-F238E27FC236}">
                  <a16:creationId xmlns:a16="http://schemas.microsoft.com/office/drawing/2014/main" id="{16CFF6FB-6BEE-45CF-9650-4375EB82A908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;p15">
              <a:extLst>
                <a:ext uri="{FF2B5EF4-FFF2-40B4-BE49-F238E27FC236}">
                  <a16:creationId xmlns:a16="http://schemas.microsoft.com/office/drawing/2014/main" id="{D7B51DA8-8B47-40C6-ABC4-D8109F2345BB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;p15">
              <a:extLst>
                <a:ext uri="{FF2B5EF4-FFF2-40B4-BE49-F238E27FC236}">
                  <a16:creationId xmlns:a16="http://schemas.microsoft.com/office/drawing/2014/main" id="{90EB4851-5330-497C-A54F-21A29C9D50A1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;p15">
              <a:extLst>
                <a:ext uri="{FF2B5EF4-FFF2-40B4-BE49-F238E27FC236}">
                  <a16:creationId xmlns:a16="http://schemas.microsoft.com/office/drawing/2014/main" id="{738CF7AE-4C8F-4B7D-915D-E93F3F5FF23E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;p15">
              <a:extLst>
                <a:ext uri="{FF2B5EF4-FFF2-40B4-BE49-F238E27FC236}">
                  <a16:creationId xmlns:a16="http://schemas.microsoft.com/office/drawing/2014/main" id="{AF4E3687-9E72-4571-871A-E61C5E0AA3D5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;p15">
              <a:extLst>
                <a:ext uri="{FF2B5EF4-FFF2-40B4-BE49-F238E27FC236}">
                  <a16:creationId xmlns:a16="http://schemas.microsoft.com/office/drawing/2014/main" id="{29DD0FC7-22A5-4164-874B-68C57105D4B0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;p15">
              <a:extLst>
                <a:ext uri="{FF2B5EF4-FFF2-40B4-BE49-F238E27FC236}">
                  <a16:creationId xmlns:a16="http://schemas.microsoft.com/office/drawing/2014/main" id="{5C818D42-6EB3-4869-86DE-E35D2FD4BF09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;p15">
              <a:extLst>
                <a:ext uri="{FF2B5EF4-FFF2-40B4-BE49-F238E27FC236}">
                  <a16:creationId xmlns:a16="http://schemas.microsoft.com/office/drawing/2014/main" id="{7661FE2A-562C-4DB6-B7E0-94EC6A809859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;p15">
              <a:extLst>
                <a:ext uri="{FF2B5EF4-FFF2-40B4-BE49-F238E27FC236}">
                  <a16:creationId xmlns:a16="http://schemas.microsoft.com/office/drawing/2014/main" id="{6407D35B-5320-45F2-8820-AA084EE7B2E2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;p15">
              <a:extLst>
                <a:ext uri="{FF2B5EF4-FFF2-40B4-BE49-F238E27FC236}">
                  <a16:creationId xmlns:a16="http://schemas.microsoft.com/office/drawing/2014/main" id="{4F738F0D-912A-409D-93D9-5B490E04063C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;p15">
              <a:extLst>
                <a:ext uri="{FF2B5EF4-FFF2-40B4-BE49-F238E27FC236}">
                  <a16:creationId xmlns:a16="http://schemas.microsoft.com/office/drawing/2014/main" id="{9F4F7476-BB60-4F25-8E43-B055A6E3C33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;p15">
              <a:extLst>
                <a:ext uri="{FF2B5EF4-FFF2-40B4-BE49-F238E27FC236}">
                  <a16:creationId xmlns:a16="http://schemas.microsoft.com/office/drawing/2014/main" id="{C675665A-CBF9-4038-A146-780ED7E8AE12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;p15">
              <a:extLst>
                <a:ext uri="{FF2B5EF4-FFF2-40B4-BE49-F238E27FC236}">
                  <a16:creationId xmlns:a16="http://schemas.microsoft.com/office/drawing/2014/main" id="{5AB2E28F-BA03-4749-8667-0C677BA9E839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;p15">
              <a:extLst>
                <a:ext uri="{FF2B5EF4-FFF2-40B4-BE49-F238E27FC236}">
                  <a16:creationId xmlns:a16="http://schemas.microsoft.com/office/drawing/2014/main" id="{F89B568A-0EEC-4D87-B133-B3E184B3B34C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;p15">
              <a:extLst>
                <a:ext uri="{FF2B5EF4-FFF2-40B4-BE49-F238E27FC236}">
                  <a16:creationId xmlns:a16="http://schemas.microsoft.com/office/drawing/2014/main" id="{B4A7CFBD-51BD-4BF4-9F51-93184833108B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;p15">
              <a:extLst>
                <a:ext uri="{FF2B5EF4-FFF2-40B4-BE49-F238E27FC236}">
                  <a16:creationId xmlns:a16="http://schemas.microsoft.com/office/drawing/2014/main" id="{2839E666-EB3D-4F2A-91F5-40E74E30071D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;p15">
              <a:extLst>
                <a:ext uri="{FF2B5EF4-FFF2-40B4-BE49-F238E27FC236}">
                  <a16:creationId xmlns:a16="http://schemas.microsoft.com/office/drawing/2014/main" id="{B2D2A114-0295-4645-A3DE-899512DC5280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;p15">
              <a:extLst>
                <a:ext uri="{FF2B5EF4-FFF2-40B4-BE49-F238E27FC236}">
                  <a16:creationId xmlns:a16="http://schemas.microsoft.com/office/drawing/2014/main" id="{589BBFA1-333D-4AEB-9965-07C47D8D45F8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;p15">
              <a:extLst>
                <a:ext uri="{FF2B5EF4-FFF2-40B4-BE49-F238E27FC236}">
                  <a16:creationId xmlns:a16="http://schemas.microsoft.com/office/drawing/2014/main" id="{E1F309F8-379D-4B03-B4AE-DFF8C28C9D63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;p15">
              <a:extLst>
                <a:ext uri="{FF2B5EF4-FFF2-40B4-BE49-F238E27FC236}">
                  <a16:creationId xmlns:a16="http://schemas.microsoft.com/office/drawing/2014/main" id="{2CA7B33B-714B-431E-93E0-B8B127164358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;p15">
              <a:extLst>
                <a:ext uri="{FF2B5EF4-FFF2-40B4-BE49-F238E27FC236}">
                  <a16:creationId xmlns:a16="http://schemas.microsoft.com/office/drawing/2014/main" id="{09FA7803-F003-423C-8050-6E5954A14654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;p15">
              <a:extLst>
                <a:ext uri="{FF2B5EF4-FFF2-40B4-BE49-F238E27FC236}">
                  <a16:creationId xmlns:a16="http://schemas.microsoft.com/office/drawing/2014/main" id="{49B1B95D-2747-4058-A5A6-218E17F34DE1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>
              <a:extLst>
                <a:ext uri="{FF2B5EF4-FFF2-40B4-BE49-F238E27FC236}">
                  <a16:creationId xmlns:a16="http://schemas.microsoft.com/office/drawing/2014/main" id="{D1094E57-E83F-4EB3-862A-9030D759C777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;p15">
              <a:extLst>
                <a:ext uri="{FF2B5EF4-FFF2-40B4-BE49-F238E27FC236}">
                  <a16:creationId xmlns:a16="http://schemas.microsoft.com/office/drawing/2014/main" id="{2A85B9F7-A228-4BFC-820C-3005273917B3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;p15">
              <a:extLst>
                <a:ext uri="{FF2B5EF4-FFF2-40B4-BE49-F238E27FC236}">
                  <a16:creationId xmlns:a16="http://schemas.microsoft.com/office/drawing/2014/main" id="{B90D909D-E689-4B87-8CDB-E5A5EE4FF227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;p15">
              <a:extLst>
                <a:ext uri="{FF2B5EF4-FFF2-40B4-BE49-F238E27FC236}">
                  <a16:creationId xmlns:a16="http://schemas.microsoft.com/office/drawing/2014/main" id="{6392CFDF-B740-403F-B6ED-50CD6D0C9273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;p15">
              <a:extLst>
                <a:ext uri="{FF2B5EF4-FFF2-40B4-BE49-F238E27FC236}">
                  <a16:creationId xmlns:a16="http://schemas.microsoft.com/office/drawing/2014/main" id="{9E386776-5B86-435E-9E19-56A01855C909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;p15">
              <a:extLst>
                <a:ext uri="{FF2B5EF4-FFF2-40B4-BE49-F238E27FC236}">
                  <a16:creationId xmlns:a16="http://schemas.microsoft.com/office/drawing/2014/main" id="{1E6BA3D1-49AB-4A38-9619-04493BFD9D49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;p15">
              <a:extLst>
                <a:ext uri="{FF2B5EF4-FFF2-40B4-BE49-F238E27FC236}">
                  <a16:creationId xmlns:a16="http://schemas.microsoft.com/office/drawing/2014/main" id="{CBD9A9B4-C7F3-4868-994F-36F841CEA2F5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;p15">
              <a:extLst>
                <a:ext uri="{FF2B5EF4-FFF2-40B4-BE49-F238E27FC236}">
                  <a16:creationId xmlns:a16="http://schemas.microsoft.com/office/drawing/2014/main" id="{43201F0F-1CA5-4E5E-8066-FB44ECA0FC4D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;p15">
              <a:extLst>
                <a:ext uri="{FF2B5EF4-FFF2-40B4-BE49-F238E27FC236}">
                  <a16:creationId xmlns:a16="http://schemas.microsoft.com/office/drawing/2014/main" id="{DB5924BD-85AF-43EC-A792-C432CCE02318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;p15">
              <a:extLst>
                <a:ext uri="{FF2B5EF4-FFF2-40B4-BE49-F238E27FC236}">
                  <a16:creationId xmlns:a16="http://schemas.microsoft.com/office/drawing/2014/main" id="{081AE847-B7A5-4378-A124-BE3B8C05A8FA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;p15">
              <a:extLst>
                <a:ext uri="{FF2B5EF4-FFF2-40B4-BE49-F238E27FC236}">
                  <a16:creationId xmlns:a16="http://schemas.microsoft.com/office/drawing/2014/main" id="{241FA2D3-4F4B-455B-8D5D-71C16CF70898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;p15">
              <a:extLst>
                <a:ext uri="{FF2B5EF4-FFF2-40B4-BE49-F238E27FC236}">
                  <a16:creationId xmlns:a16="http://schemas.microsoft.com/office/drawing/2014/main" id="{79954E7F-C705-4B04-852D-D9683B8E742F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;p15">
              <a:extLst>
                <a:ext uri="{FF2B5EF4-FFF2-40B4-BE49-F238E27FC236}">
                  <a16:creationId xmlns:a16="http://schemas.microsoft.com/office/drawing/2014/main" id="{B7AA2072-752B-4A56-8CC4-6ECDC9F50014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;p15">
              <a:extLst>
                <a:ext uri="{FF2B5EF4-FFF2-40B4-BE49-F238E27FC236}">
                  <a16:creationId xmlns:a16="http://schemas.microsoft.com/office/drawing/2014/main" id="{CD8DF2B6-D27B-450D-A473-A3F3045DA71C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;p15">
              <a:extLst>
                <a:ext uri="{FF2B5EF4-FFF2-40B4-BE49-F238E27FC236}">
                  <a16:creationId xmlns:a16="http://schemas.microsoft.com/office/drawing/2014/main" id="{6812A3CC-CB0F-4552-A2B2-E83BA6B9FD17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;p15">
              <a:extLst>
                <a:ext uri="{FF2B5EF4-FFF2-40B4-BE49-F238E27FC236}">
                  <a16:creationId xmlns:a16="http://schemas.microsoft.com/office/drawing/2014/main" id="{75E7DAED-6769-48DF-B46C-940D0C902243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;p15">
              <a:extLst>
                <a:ext uri="{FF2B5EF4-FFF2-40B4-BE49-F238E27FC236}">
                  <a16:creationId xmlns:a16="http://schemas.microsoft.com/office/drawing/2014/main" id="{FC65A68A-1F7C-4D2F-A4B5-0E3D1A055CC2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;p15">
              <a:extLst>
                <a:ext uri="{FF2B5EF4-FFF2-40B4-BE49-F238E27FC236}">
                  <a16:creationId xmlns:a16="http://schemas.microsoft.com/office/drawing/2014/main" id="{B3AE52BE-32CD-461E-B9CE-D42C482DD558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;p15">
              <a:extLst>
                <a:ext uri="{FF2B5EF4-FFF2-40B4-BE49-F238E27FC236}">
                  <a16:creationId xmlns:a16="http://schemas.microsoft.com/office/drawing/2014/main" id="{C7F90C12-C0F8-4F00-A7CE-17DB9257750A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;p15">
              <a:extLst>
                <a:ext uri="{FF2B5EF4-FFF2-40B4-BE49-F238E27FC236}">
                  <a16:creationId xmlns:a16="http://schemas.microsoft.com/office/drawing/2014/main" id="{7A395F6E-E37A-4B11-80B5-13C422010076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;p15">
              <a:extLst>
                <a:ext uri="{FF2B5EF4-FFF2-40B4-BE49-F238E27FC236}">
                  <a16:creationId xmlns:a16="http://schemas.microsoft.com/office/drawing/2014/main" id="{F7943E4B-65B5-4043-ADA0-8156F48FDA47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9;p15">
              <a:extLst>
                <a:ext uri="{FF2B5EF4-FFF2-40B4-BE49-F238E27FC236}">
                  <a16:creationId xmlns:a16="http://schemas.microsoft.com/office/drawing/2014/main" id="{2DFD9FC4-ACA2-4C4A-AAD7-64CA4C440355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;p15">
              <a:extLst>
                <a:ext uri="{FF2B5EF4-FFF2-40B4-BE49-F238E27FC236}">
                  <a16:creationId xmlns:a16="http://schemas.microsoft.com/office/drawing/2014/main" id="{8A02C666-FBA2-4F02-B3D2-92DEBC938C8E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;p15">
              <a:extLst>
                <a:ext uri="{FF2B5EF4-FFF2-40B4-BE49-F238E27FC236}">
                  <a16:creationId xmlns:a16="http://schemas.microsoft.com/office/drawing/2014/main" id="{9B2B8120-22AD-40BC-8E34-F61B8BCA5193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;p15">
              <a:extLst>
                <a:ext uri="{FF2B5EF4-FFF2-40B4-BE49-F238E27FC236}">
                  <a16:creationId xmlns:a16="http://schemas.microsoft.com/office/drawing/2014/main" id="{0ADE64C8-00FC-4741-9D58-A31C1838FD0F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;p15">
              <a:extLst>
                <a:ext uri="{FF2B5EF4-FFF2-40B4-BE49-F238E27FC236}">
                  <a16:creationId xmlns:a16="http://schemas.microsoft.com/office/drawing/2014/main" id="{CC7FEC64-DBA1-43F2-9BE0-1A51661CBE68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;p15">
              <a:extLst>
                <a:ext uri="{FF2B5EF4-FFF2-40B4-BE49-F238E27FC236}">
                  <a16:creationId xmlns:a16="http://schemas.microsoft.com/office/drawing/2014/main" id="{7BAAF59D-59E6-4839-A749-1B87F11D7B5E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;p15">
              <a:extLst>
                <a:ext uri="{FF2B5EF4-FFF2-40B4-BE49-F238E27FC236}">
                  <a16:creationId xmlns:a16="http://schemas.microsoft.com/office/drawing/2014/main" id="{66A79CED-3177-4307-8088-F43D1B374EBA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;p15">
              <a:extLst>
                <a:ext uri="{FF2B5EF4-FFF2-40B4-BE49-F238E27FC236}">
                  <a16:creationId xmlns:a16="http://schemas.microsoft.com/office/drawing/2014/main" id="{48B720F6-81D0-4CF7-8816-81B034A45D8F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;p15">
              <a:extLst>
                <a:ext uri="{FF2B5EF4-FFF2-40B4-BE49-F238E27FC236}">
                  <a16:creationId xmlns:a16="http://schemas.microsoft.com/office/drawing/2014/main" id="{893D5D41-7F5A-47A5-AAE6-72EE8E4B4DE2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8;p15">
              <a:extLst>
                <a:ext uri="{FF2B5EF4-FFF2-40B4-BE49-F238E27FC236}">
                  <a16:creationId xmlns:a16="http://schemas.microsoft.com/office/drawing/2014/main" id="{EF4ACDCA-E8A7-4795-87A4-5CE7611408DC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;p15">
              <a:extLst>
                <a:ext uri="{FF2B5EF4-FFF2-40B4-BE49-F238E27FC236}">
                  <a16:creationId xmlns:a16="http://schemas.microsoft.com/office/drawing/2014/main" id="{7BCA3B0B-0CB1-4E67-9058-1D3CCC177483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;p15">
              <a:extLst>
                <a:ext uri="{FF2B5EF4-FFF2-40B4-BE49-F238E27FC236}">
                  <a16:creationId xmlns:a16="http://schemas.microsoft.com/office/drawing/2014/main" id="{696290E1-3F29-4C47-98FE-A0B192BAC9DA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1;p15">
              <a:extLst>
                <a:ext uri="{FF2B5EF4-FFF2-40B4-BE49-F238E27FC236}">
                  <a16:creationId xmlns:a16="http://schemas.microsoft.com/office/drawing/2014/main" id="{801E2453-0125-41ED-80E0-A120B447E550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2;p15">
              <a:extLst>
                <a:ext uri="{FF2B5EF4-FFF2-40B4-BE49-F238E27FC236}">
                  <a16:creationId xmlns:a16="http://schemas.microsoft.com/office/drawing/2014/main" id="{8B43DD45-231C-4B1E-B96C-70683F4A8BD4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;p15">
              <a:extLst>
                <a:ext uri="{FF2B5EF4-FFF2-40B4-BE49-F238E27FC236}">
                  <a16:creationId xmlns:a16="http://schemas.microsoft.com/office/drawing/2014/main" id="{61ACB583-EE43-4A5C-9E94-A9C3CC2A4D00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;p15">
              <a:extLst>
                <a:ext uri="{FF2B5EF4-FFF2-40B4-BE49-F238E27FC236}">
                  <a16:creationId xmlns:a16="http://schemas.microsoft.com/office/drawing/2014/main" id="{533D1827-E833-499E-8831-3BE058E93ED9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;p15">
              <a:extLst>
                <a:ext uri="{FF2B5EF4-FFF2-40B4-BE49-F238E27FC236}">
                  <a16:creationId xmlns:a16="http://schemas.microsoft.com/office/drawing/2014/main" id="{5723A296-3A20-4A0A-82BB-AB5FDBE37561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;p15">
              <a:extLst>
                <a:ext uri="{FF2B5EF4-FFF2-40B4-BE49-F238E27FC236}">
                  <a16:creationId xmlns:a16="http://schemas.microsoft.com/office/drawing/2014/main" id="{8052D236-AFFE-4362-ADBC-DA3801273CBF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;p15">
              <a:extLst>
                <a:ext uri="{FF2B5EF4-FFF2-40B4-BE49-F238E27FC236}">
                  <a16:creationId xmlns:a16="http://schemas.microsoft.com/office/drawing/2014/main" id="{7286BC79-C102-4C13-9D3C-5D2FE64F9E7F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8;p15">
              <a:extLst>
                <a:ext uri="{FF2B5EF4-FFF2-40B4-BE49-F238E27FC236}">
                  <a16:creationId xmlns:a16="http://schemas.microsoft.com/office/drawing/2014/main" id="{7B72A019-5C3C-4F6F-8901-CC72C9C728D6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;p15">
              <a:extLst>
                <a:ext uri="{FF2B5EF4-FFF2-40B4-BE49-F238E27FC236}">
                  <a16:creationId xmlns:a16="http://schemas.microsoft.com/office/drawing/2014/main" id="{797E0A96-63BD-4883-B77E-1C4DE1109F1C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;p15">
              <a:extLst>
                <a:ext uri="{FF2B5EF4-FFF2-40B4-BE49-F238E27FC236}">
                  <a16:creationId xmlns:a16="http://schemas.microsoft.com/office/drawing/2014/main" id="{154CD0C3-F57B-48F3-AA2B-9353A4259FDE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;p15">
              <a:extLst>
                <a:ext uri="{FF2B5EF4-FFF2-40B4-BE49-F238E27FC236}">
                  <a16:creationId xmlns:a16="http://schemas.microsoft.com/office/drawing/2014/main" id="{77221054-2E73-479A-AEED-704CF07B5EBD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;p15">
              <a:extLst>
                <a:ext uri="{FF2B5EF4-FFF2-40B4-BE49-F238E27FC236}">
                  <a16:creationId xmlns:a16="http://schemas.microsoft.com/office/drawing/2014/main" id="{143EDFE6-7DE8-4916-9FF9-192312246AD1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;p15">
              <a:extLst>
                <a:ext uri="{FF2B5EF4-FFF2-40B4-BE49-F238E27FC236}">
                  <a16:creationId xmlns:a16="http://schemas.microsoft.com/office/drawing/2014/main" id="{05C0C40A-57C0-476C-B631-9ED549572ECA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;p15">
              <a:extLst>
                <a:ext uri="{FF2B5EF4-FFF2-40B4-BE49-F238E27FC236}">
                  <a16:creationId xmlns:a16="http://schemas.microsoft.com/office/drawing/2014/main" id="{55958C76-63C3-4B1E-936E-D227D8530C90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;p15">
              <a:extLst>
                <a:ext uri="{FF2B5EF4-FFF2-40B4-BE49-F238E27FC236}">
                  <a16:creationId xmlns:a16="http://schemas.microsoft.com/office/drawing/2014/main" id="{684029F1-8919-4BDD-9101-386D2E142452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;p15">
              <a:extLst>
                <a:ext uri="{FF2B5EF4-FFF2-40B4-BE49-F238E27FC236}">
                  <a16:creationId xmlns:a16="http://schemas.microsoft.com/office/drawing/2014/main" id="{11A575A1-B6D5-4EBA-9D68-011D12F56C1B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;p15">
              <a:extLst>
                <a:ext uri="{FF2B5EF4-FFF2-40B4-BE49-F238E27FC236}">
                  <a16:creationId xmlns:a16="http://schemas.microsoft.com/office/drawing/2014/main" id="{684C5E7C-C913-46EA-A5E5-88ED4340E8AD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;p15">
              <a:extLst>
                <a:ext uri="{FF2B5EF4-FFF2-40B4-BE49-F238E27FC236}">
                  <a16:creationId xmlns:a16="http://schemas.microsoft.com/office/drawing/2014/main" id="{370BDC0D-0FE3-404C-BCA2-8ACA68FCAFA8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;p15">
              <a:extLst>
                <a:ext uri="{FF2B5EF4-FFF2-40B4-BE49-F238E27FC236}">
                  <a16:creationId xmlns:a16="http://schemas.microsoft.com/office/drawing/2014/main" id="{D7138ABF-3E1E-4EF6-A95A-2D9AD528908F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0;p15">
              <a:extLst>
                <a:ext uri="{FF2B5EF4-FFF2-40B4-BE49-F238E27FC236}">
                  <a16:creationId xmlns:a16="http://schemas.microsoft.com/office/drawing/2014/main" id="{0BBAB0F7-D09E-4F0E-B524-60A13D414364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1;p15">
              <a:extLst>
                <a:ext uri="{FF2B5EF4-FFF2-40B4-BE49-F238E27FC236}">
                  <a16:creationId xmlns:a16="http://schemas.microsoft.com/office/drawing/2014/main" id="{8301084A-9FFE-48F4-9A54-BFECBE1103B3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2;p15">
              <a:extLst>
                <a:ext uri="{FF2B5EF4-FFF2-40B4-BE49-F238E27FC236}">
                  <a16:creationId xmlns:a16="http://schemas.microsoft.com/office/drawing/2014/main" id="{470FA19B-5DD1-4443-97B9-3AD81CFF047E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3;p15">
              <a:extLst>
                <a:ext uri="{FF2B5EF4-FFF2-40B4-BE49-F238E27FC236}">
                  <a16:creationId xmlns:a16="http://schemas.microsoft.com/office/drawing/2014/main" id="{6A6C7BED-C221-4F00-B65F-6B3769D66270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;p15">
              <a:extLst>
                <a:ext uri="{FF2B5EF4-FFF2-40B4-BE49-F238E27FC236}">
                  <a16:creationId xmlns:a16="http://schemas.microsoft.com/office/drawing/2014/main" id="{9919A06C-A4BA-4FF9-B69F-3435B3B7129D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;p15">
              <a:extLst>
                <a:ext uri="{FF2B5EF4-FFF2-40B4-BE49-F238E27FC236}">
                  <a16:creationId xmlns:a16="http://schemas.microsoft.com/office/drawing/2014/main" id="{053E9FC7-F9A0-47D4-B11B-E88A97995BFC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;p15">
              <a:extLst>
                <a:ext uri="{FF2B5EF4-FFF2-40B4-BE49-F238E27FC236}">
                  <a16:creationId xmlns:a16="http://schemas.microsoft.com/office/drawing/2014/main" id="{A28D6BA1-D710-492B-92AC-F7908858F12A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7;p15">
              <a:extLst>
                <a:ext uri="{FF2B5EF4-FFF2-40B4-BE49-F238E27FC236}">
                  <a16:creationId xmlns:a16="http://schemas.microsoft.com/office/drawing/2014/main" id="{41A18F3F-CF33-493C-BB79-D3CA99D20590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8;p15">
              <a:extLst>
                <a:ext uri="{FF2B5EF4-FFF2-40B4-BE49-F238E27FC236}">
                  <a16:creationId xmlns:a16="http://schemas.microsoft.com/office/drawing/2014/main" id="{6F72CE54-F4B8-418F-B7CF-D80C47E68E1C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9;p15">
              <a:extLst>
                <a:ext uri="{FF2B5EF4-FFF2-40B4-BE49-F238E27FC236}">
                  <a16:creationId xmlns:a16="http://schemas.microsoft.com/office/drawing/2014/main" id="{11712208-3239-45AD-AA6F-CB6E7B7053A9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;p15">
              <a:extLst>
                <a:ext uri="{FF2B5EF4-FFF2-40B4-BE49-F238E27FC236}">
                  <a16:creationId xmlns:a16="http://schemas.microsoft.com/office/drawing/2014/main" id="{4511BE7E-AD29-4FDC-BAEB-00B326F8E054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1;p15">
              <a:extLst>
                <a:ext uri="{FF2B5EF4-FFF2-40B4-BE49-F238E27FC236}">
                  <a16:creationId xmlns:a16="http://schemas.microsoft.com/office/drawing/2014/main" id="{CA62E1FF-31A4-4D49-AE5F-E980ECF26737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;p15">
              <a:extLst>
                <a:ext uri="{FF2B5EF4-FFF2-40B4-BE49-F238E27FC236}">
                  <a16:creationId xmlns:a16="http://schemas.microsoft.com/office/drawing/2014/main" id="{797AFA08-EBA9-4FF4-A4E3-57DE641660FD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3;p15">
              <a:extLst>
                <a:ext uri="{FF2B5EF4-FFF2-40B4-BE49-F238E27FC236}">
                  <a16:creationId xmlns:a16="http://schemas.microsoft.com/office/drawing/2014/main" id="{1D9A516F-71C2-4AC7-93AA-51C37A4E4B78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4;p15">
              <a:extLst>
                <a:ext uri="{FF2B5EF4-FFF2-40B4-BE49-F238E27FC236}">
                  <a16:creationId xmlns:a16="http://schemas.microsoft.com/office/drawing/2014/main" id="{619E8B39-BE6A-448B-8F3F-5046872E515C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5;p15">
              <a:extLst>
                <a:ext uri="{FF2B5EF4-FFF2-40B4-BE49-F238E27FC236}">
                  <a16:creationId xmlns:a16="http://schemas.microsoft.com/office/drawing/2014/main" id="{9A529CCB-1E19-4F4C-A830-3C33B2977D3B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6;p15">
              <a:extLst>
                <a:ext uri="{FF2B5EF4-FFF2-40B4-BE49-F238E27FC236}">
                  <a16:creationId xmlns:a16="http://schemas.microsoft.com/office/drawing/2014/main" id="{120A3D51-2E14-451B-A086-BE39F5BC6266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;p15">
              <a:extLst>
                <a:ext uri="{FF2B5EF4-FFF2-40B4-BE49-F238E27FC236}">
                  <a16:creationId xmlns:a16="http://schemas.microsoft.com/office/drawing/2014/main" id="{674A2D86-DF2D-4858-82F7-0D8FEACA76AC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;p15">
              <a:extLst>
                <a:ext uri="{FF2B5EF4-FFF2-40B4-BE49-F238E27FC236}">
                  <a16:creationId xmlns:a16="http://schemas.microsoft.com/office/drawing/2014/main" id="{E0F4FA11-708F-49B5-80D6-36A450E3105E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;p15">
              <a:extLst>
                <a:ext uri="{FF2B5EF4-FFF2-40B4-BE49-F238E27FC236}">
                  <a16:creationId xmlns:a16="http://schemas.microsoft.com/office/drawing/2014/main" id="{87F9E8E8-24A2-4E7D-AF25-01A07D15773F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0;p15">
              <a:extLst>
                <a:ext uri="{FF2B5EF4-FFF2-40B4-BE49-F238E27FC236}">
                  <a16:creationId xmlns:a16="http://schemas.microsoft.com/office/drawing/2014/main" id="{6E8020FE-E06D-42E9-A4D1-C7AAE41FEE57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1;p15">
              <a:extLst>
                <a:ext uri="{FF2B5EF4-FFF2-40B4-BE49-F238E27FC236}">
                  <a16:creationId xmlns:a16="http://schemas.microsoft.com/office/drawing/2014/main" id="{D73E6553-AD8C-4FF4-801B-03D2BF76B742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2;p15">
              <a:extLst>
                <a:ext uri="{FF2B5EF4-FFF2-40B4-BE49-F238E27FC236}">
                  <a16:creationId xmlns:a16="http://schemas.microsoft.com/office/drawing/2014/main" id="{1D1E57F0-99E0-49B6-85AB-8BCB1F93CF6F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;p15">
              <a:extLst>
                <a:ext uri="{FF2B5EF4-FFF2-40B4-BE49-F238E27FC236}">
                  <a16:creationId xmlns:a16="http://schemas.microsoft.com/office/drawing/2014/main" id="{2211EB87-F24D-4508-8605-2250419B5288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;p15">
              <a:extLst>
                <a:ext uri="{FF2B5EF4-FFF2-40B4-BE49-F238E27FC236}">
                  <a16:creationId xmlns:a16="http://schemas.microsoft.com/office/drawing/2014/main" id="{C1A3D67F-D909-451E-A3FC-D441EDFF8C32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;p15">
              <a:extLst>
                <a:ext uri="{FF2B5EF4-FFF2-40B4-BE49-F238E27FC236}">
                  <a16:creationId xmlns:a16="http://schemas.microsoft.com/office/drawing/2014/main" id="{7CCAF299-5DA5-459B-9244-E3EF44FD2F46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6;p15">
              <a:extLst>
                <a:ext uri="{FF2B5EF4-FFF2-40B4-BE49-F238E27FC236}">
                  <a16:creationId xmlns:a16="http://schemas.microsoft.com/office/drawing/2014/main" id="{54891F02-97D5-4142-AEA3-77F5D41923FE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;p15">
              <a:extLst>
                <a:ext uri="{FF2B5EF4-FFF2-40B4-BE49-F238E27FC236}">
                  <a16:creationId xmlns:a16="http://schemas.microsoft.com/office/drawing/2014/main" id="{B18785A3-6824-4C53-B0BD-9AAA4560D246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;p15">
              <a:extLst>
                <a:ext uri="{FF2B5EF4-FFF2-40B4-BE49-F238E27FC236}">
                  <a16:creationId xmlns:a16="http://schemas.microsoft.com/office/drawing/2014/main" id="{D5F02158-30DA-4117-AD88-C65596415EAC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;p15">
              <a:extLst>
                <a:ext uri="{FF2B5EF4-FFF2-40B4-BE49-F238E27FC236}">
                  <a16:creationId xmlns:a16="http://schemas.microsoft.com/office/drawing/2014/main" id="{8BA20355-49BA-4B6F-AFA2-FBFC0A1F43C5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;p15">
              <a:extLst>
                <a:ext uri="{FF2B5EF4-FFF2-40B4-BE49-F238E27FC236}">
                  <a16:creationId xmlns:a16="http://schemas.microsoft.com/office/drawing/2014/main" id="{7465A29D-ECA4-4C6B-8F8D-C854F847961B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;p15">
              <a:extLst>
                <a:ext uri="{FF2B5EF4-FFF2-40B4-BE49-F238E27FC236}">
                  <a16:creationId xmlns:a16="http://schemas.microsoft.com/office/drawing/2014/main" id="{DE3B7B41-AD03-4131-919D-2F1E9452B488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2;p15">
              <a:extLst>
                <a:ext uri="{FF2B5EF4-FFF2-40B4-BE49-F238E27FC236}">
                  <a16:creationId xmlns:a16="http://schemas.microsoft.com/office/drawing/2014/main" id="{EE128916-4837-479D-8CAC-020FA91B38A4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3;p15">
              <a:extLst>
                <a:ext uri="{FF2B5EF4-FFF2-40B4-BE49-F238E27FC236}">
                  <a16:creationId xmlns:a16="http://schemas.microsoft.com/office/drawing/2014/main" id="{3645B224-A043-49D0-95DE-AD1ECB369708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4;p15">
              <a:extLst>
                <a:ext uri="{FF2B5EF4-FFF2-40B4-BE49-F238E27FC236}">
                  <a16:creationId xmlns:a16="http://schemas.microsoft.com/office/drawing/2014/main" id="{554D92CA-B1B1-49F8-8804-285160BABA4E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5;p15">
              <a:extLst>
                <a:ext uri="{FF2B5EF4-FFF2-40B4-BE49-F238E27FC236}">
                  <a16:creationId xmlns:a16="http://schemas.microsoft.com/office/drawing/2014/main" id="{CB9F1DBC-7AF4-4EA6-8EE7-E69EF0FCBEB5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6;p15">
              <a:extLst>
                <a:ext uri="{FF2B5EF4-FFF2-40B4-BE49-F238E27FC236}">
                  <a16:creationId xmlns:a16="http://schemas.microsoft.com/office/drawing/2014/main" id="{9C8BF341-1EC3-4106-895A-58DF6B2C7E0C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7;p15">
              <a:extLst>
                <a:ext uri="{FF2B5EF4-FFF2-40B4-BE49-F238E27FC236}">
                  <a16:creationId xmlns:a16="http://schemas.microsoft.com/office/drawing/2014/main" id="{734560C6-CD44-4DE5-BE90-5398749BBEA7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;p15">
              <a:extLst>
                <a:ext uri="{FF2B5EF4-FFF2-40B4-BE49-F238E27FC236}">
                  <a16:creationId xmlns:a16="http://schemas.microsoft.com/office/drawing/2014/main" id="{4DC4FADC-11DC-4A88-ADB4-1523E3E5206D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9;p15">
              <a:extLst>
                <a:ext uri="{FF2B5EF4-FFF2-40B4-BE49-F238E27FC236}">
                  <a16:creationId xmlns:a16="http://schemas.microsoft.com/office/drawing/2014/main" id="{87A55D0B-2C83-4BB5-8574-DD35117972D1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0;p15">
              <a:extLst>
                <a:ext uri="{FF2B5EF4-FFF2-40B4-BE49-F238E27FC236}">
                  <a16:creationId xmlns:a16="http://schemas.microsoft.com/office/drawing/2014/main" id="{7DAE3161-264D-47EE-B603-09C95FB877CC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1;p15">
              <a:extLst>
                <a:ext uri="{FF2B5EF4-FFF2-40B4-BE49-F238E27FC236}">
                  <a16:creationId xmlns:a16="http://schemas.microsoft.com/office/drawing/2014/main" id="{D9932A2C-FA96-423F-8177-6D1D4C8AD730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2;p15">
              <a:extLst>
                <a:ext uri="{FF2B5EF4-FFF2-40B4-BE49-F238E27FC236}">
                  <a16:creationId xmlns:a16="http://schemas.microsoft.com/office/drawing/2014/main" id="{A758D0BF-675E-44CE-A160-8C841ECDC862}"/>
                </a:ext>
              </a:extLst>
            </p:cNvPr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3;p15">
              <a:extLst>
                <a:ext uri="{FF2B5EF4-FFF2-40B4-BE49-F238E27FC236}">
                  <a16:creationId xmlns:a16="http://schemas.microsoft.com/office/drawing/2014/main" id="{97EC4912-E0C2-4456-A982-4CEF991C3BA9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085760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8112</TotalTime>
  <Words>438</Words>
  <Application>Microsoft Office PowerPoint</Application>
  <PresentationFormat>On-screen Show (16:9)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-apple-system</vt:lpstr>
      <vt:lpstr>Arial</vt:lpstr>
      <vt:lpstr>Fira Sans Extra Condensed</vt:lpstr>
      <vt:lpstr>Roboto</vt:lpstr>
      <vt:lpstr>Taxi Infographics by Slidesgo</vt:lpstr>
      <vt:lpstr>NYC Trip-Duration Prediction</vt:lpstr>
      <vt:lpstr>Contents :</vt:lpstr>
      <vt:lpstr>Introduction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Trip-Duration Prediction</dc:title>
  <dc:creator>shatha alghmmdi</dc:creator>
  <cp:lastModifiedBy>شذى طه حسين الغامدى</cp:lastModifiedBy>
  <cp:revision>26</cp:revision>
  <dcterms:modified xsi:type="dcterms:W3CDTF">2021-12-08T20:00:56Z</dcterms:modified>
</cp:coreProperties>
</file>