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2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5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0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29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5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7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8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147C-A440-4892-90A7-2BAF9C10F71F}" type="datetimeFigureOut">
              <a:rPr lang="en-CA" smtClean="0"/>
              <a:t>2015-06-07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0849-345A-42B0-AA07-F2A7753884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63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bsol.co.za/Portals/0/Images/Blog/ComputerTablet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" y="2698278"/>
            <a:ext cx="1726887" cy="1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060" y="4258101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CA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24514" y="2574244"/>
            <a:ext cx="2947916" cy="234076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Predefined Process 5"/>
          <p:cNvSpPr/>
          <p:nvPr/>
        </p:nvSpPr>
        <p:spPr>
          <a:xfrm>
            <a:off x="4415282" y="3492264"/>
            <a:ext cx="1869280" cy="868622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415282" y="2790546"/>
            <a:ext cx="1766381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Web Application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22908" y="1930568"/>
            <a:ext cx="13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Server</a:t>
            </a:r>
            <a:endParaRPr lang="en-CA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024884" y="2065646"/>
            <a:ext cx="3234519" cy="272834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256895" y="2204912"/>
            <a:ext cx="251472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Watson Developer Cloud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8256895" y="2975212"/>
            <a:ext cx="2729553" cy="1282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Magnetic Disk 12"/>
          <p:cNvSpPr/>
          <p:nvPr/>
        </p:nvSpPr>
        <p:spPr>
          <a:xfrm>
            <a:off x="8706067" y="3532053"/>
            <a:ext cx="1008539" cy="450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Corpus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7753324" y="3263304"/>
            <a:ext cx="805218" cy="689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6895" y="2975212"/>
            <a:ext cx="27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QAAPI</a:t>
            </a: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90618" y="1856096"/>
            <a:ext cx="3167804" cy="35893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4873178" y="3482189"/>
            <a:ext cx="121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/ HTTP Converter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42949" y="3344544"/>
            <a:ext cx="1972333" cy="26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7310" y="2652079"/>
            <a:ext cx="141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CA" dirty="0"/>
          </a:p>
        </p:txBody>
      </p:sp>
      <p:cxnSp>
        <p:nvCxnSpPr>
          <p:cNvPr id="24" name="Straight Arrow Connector 23"/>
          <p:cNvCxnSpPr>
            <a:endCxn id="14" idx="1"/>
          </p:cNvCxnSpPr>
          <p:nvPr/>
        </p:nvCxnSpPr>
        <p:spPr>
          <a:xfrm flipV="1">
            <a:off x="6181663" y="3607910"/>
            <a:ext cx="1571661" cy="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81958" y="2328296"/>
            <a:ext cx="124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 content JSON</a:t>
            </a:r>
          </a:p>
        </p:txBody>
      </p:sp>
      <p:cxnSp>
        <p:nvCxnSpPr>
          <p:cNvPr id="1024" name="Straight Arrow Connector 1023"/>
          <p:cNvCxnSpPr/>
          <p:nvPr/>
        </p:nvCxnSpPr>
        <p:spPr>
          <a:xfrm flipH="1">
            <a:off x="6284562" y="3952516"/>
            <a:ext cx="1468763" cy="33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992318" y="4254241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Response</a:t>
            </a:r>
            <a:endParaRPr lang="en-CA" dirty="0"/>
          </a:p>
        </p:txBody>
      </p:sp>
      <p:cxnSp>
        <p:nvCxnSpPr>
          <p:cNvPr id="1031" name="Straight Arrow Connector 1030"/>
          <p:cNvCxnSpPr/>
          <p:nvPr/>
        </p:nvCxnSpPr>
        <p:spPr>
          <a:xfrm flipH="1" flipV="1">
            <a:off x="2486414" y="3757242"/>
            <a:ext cx="1928868" cy="4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2566851" y="3873536"/>
            <a:ext cx="111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CA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810348" y="426191"/>
            <a:ext cx="565005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smtClean="0"/>
              <a:t>RESTful web-services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5347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shaymaa sultan</dc:creator>
  <cp:lastModifiedBy>shaymaa sultan</cp:lastModifiedBy>
  <cp:revision>6</cp:revision>
  <dcterms:created xsi:type="dcterms:W3CDTF">2015-06-07T06:14:50Z</dcterms:created>
  <dcterms:modified xsi:type="dcterms:W3CDTF">2015-06-07T07:07:18Z</dcterms:modified>
</cp:coreProperties>
</file>