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D3DE-A924-ECC5-D829-D3293F6D2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3E4E4-BCF1-C6B1-5AC4-7F63E3A3E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3CBC8-1F04-82FF-BF3C-E218BBA6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293-31CD-4B04-BE2D-07760A73A6BA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ECB17-45AC-D847-0249-F66F07A5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D9D49-744A-F49A-B946-BF35EA15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2509-D18C-46BB-9A91-34DF62E4B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504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962F-F0D1-26F6-1E01-0B266C7F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A598C-3A5E-7812-FDA7-A74DD529E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0B639-F968-618B-24C5-6CE01EED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293-31CD-4B04-BE2D-07760A73A6BA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29126-26F2-459E-38AE-8ADB4722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64A77-991C-07A0-6A35-FBDBF826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2509-D18C-46BB-9A91-34DF62E4B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00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6C22E-69C0-0942-B65B-6FD40FE0B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D1F42-956B-5F4C-85B2-11FC7543C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D8598-17AD-09C6-63F2-03099AD6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293-31CD-4B04-BE2D-07760A73A6BA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0EAE5-215E-FDD2-B73C-93D73356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94EF3-8D8F-BE5D-C822-41515253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2509-D18C-46BB-9A91-34DF62E4B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55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E554-5C0A-E8B1-F81C-8E84C7D5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2B65-470B-8E35-BF5A-48230F51C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6C91C-16A7-B4CB-7A8C-E95E7FFB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293-31CD-4B04-BE2D-07760A73A6BA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C233-C49C-9EE1-9036-8044757E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4B85-CBA6-E8BB-7F5A-7AA913E2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2509-D18C-46BB-9A91-34DF62E4B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93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988D-56E0-16B6-3310-6ABF106C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0AB12-2430-375D-25B9-F5C0A3FA7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6BEEF-E558-BADC-FBDF-8100547F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293-31CD-4B04-BE2D-07760A73A6BA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A5F0-6728-BA8C-27C5-CBB5ED13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E535-C5E1-1366-3ED8-2BB7364D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2509-D18C-46BB-9A91-34DF62E4B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606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4EA0-19B2-3352-0BE6-34844F59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06EA5-D79D-2E94-0C78-1D1462DA4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0FC21-530E-720B-4C5B-F795EC2CE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72E6D-FA0A-D100-2AB6-5B077EC1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293-31CD-4B04-BE2D-07760A73A6BA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4FCF6-9FA7-B70F-9F27-F5C2F59F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26D9E-CB3D-3049-4B3F-A1AB7ECE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2509-D18C-46BB-9A91-34DF62E4B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87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AABB-1560-58EA-5FDB-5FE24CEE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DC12D-8B76-F1A2-9F89-B217EB37C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2820A-166B-28EF-F640-967A459D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F2719-EC7B-5D47-608C-12E4E0BAB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6B106-E509-A7E4-33D1-4C469ED26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3473F-5D6F-103D-768C-617394B7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293-31CD-4B04-BE2D-07760A73A6BA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1FCB9-4868-BEE7-5EBE-8749636F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61F94-2C3C-2870-F12C-571906ED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2509-D18C-46BB-9A91-34DF62E4B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89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87C9-9E75-0C2D-8639-49411DB9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F4074-3D0F-616A-8C0A-5B68FB65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293-31CD-4B04-BE2D-07760A73A6BA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3A657-5928-6BCE-EB2B-B8215086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EEF1-832C-0AB7-E972-B4C96C2A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2509-D18C-46BB-9A91-34DF62E4B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17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0CBDF-7FC3-94FD-36B3-E13B5B9E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293-31CD-4B04-BE2D-07760A73A6BA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0892E-4DD8-7FB3-5920-C0677EFF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69375-C204-FE81-A126-64EA157F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2509-D18C-46BB-9A91-34DF62E4B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87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24BA-550E-3E08-49A3-B79B58B2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871A-3E20-D78E-6C78-60D8E473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C4555-4E3E-A16D-1481-D8066E8AF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5B557-CFA1-29C0-1090-646C1B56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293-31CD-4B04-BE2D-07760A73A6BA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8D682-A639-42BD-FECF-855D12AC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1D6AF-EA73-515F-CD73-295CA6F8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2509-D18C-46BB-9A91-34DF62E4B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92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0E1B-6E0B-A69B-AF62-51EE7A62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125A5-605E-5FC6-8F91-A69020381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F9151-C298-AD40-1581-7D3EB124C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CD0E7-9BF1-0266-83DC-11C1F44D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293-31CD-4B04-BE2D-07760A73A6BA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567EF-1EA6-0138-E997-92842E16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694AD-332F-BDE8-53E6-F207C0F7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2509-D18C-46BB-9A91-34DF62E4B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93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BF2EC-F5FA-3431-F6E8-18B56270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52ACA-B56C-710A-2782-E440A1202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014D8-65E6-7848-8150-F8FFADCCE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FF293-31CD-4B04-BE2D-07760A73A6BA}" type="datetimeFigureOut">
              <a:rPr lang="en-CA" smtClean="0"/>
              <a:t>2022-12-23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A611-EDD7-0323-028B-331A24634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66D11-D09B-AACF-7ABE-B13FD16C1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2509-D18C-46BB-9A91-34DF62E4B5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39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E6E46FD-7DAE-A997-E10E-19ADA7A2992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345491"/>
                <a:ext cx="9144000" cy="1655762"/>
              </a:xfrm>
            </p:spPr>
            <p:txBody>
              <a:bodyPr/>
              <a:lstStyle/>
              <a:p>
                <a:r>
                  <a:rPr lang="en-US" dirty="0"/>
                  <a:t>Pi value with interval integration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−10.38119222696</m:t>
                          </m:r>
                        </m:sub>
                        <m:sup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 </m:t>
                          </m:r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E6E46FD-7DAE-A997-E10E-19ADA7A299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345491"/>
                <a:ext cx="9144000" cy="1655762"/>
              </a:xfrm>
              <a:blipFill>
                <a:blip r:embed="rId2"/>
                <a:stretch>
                  <a:fillRect t="-51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D960E63-BF72-B186-C17E-8169C041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58724"/>
            <a:ext cx="3124471" cy="1546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2C0B81-4856-8997-0541-BFA211196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793" y="2358724"/>
            <a:ext cx="3825572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3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E63145-72C6-8618-AD91-9BCAEE0C2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199"/>
            <a:ext cx="12192000" cy="629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6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Shaimaa said Soltan</dc:creator>
  <cp:lastModifiedBy>Shaimaa said Soltan</cp:lastModifiedBy>
  <cp:revision>1</cp:revision>
  <dcterms:created xsi:type="dcterms:W3CDTF">2022-12-23T20:53:19Z</dcterms:created>
  <dcterms:modified xsi:type="dcterms:W3CDTF">2022-12-23T23:38:31Z</dcterms:modified>
</cp:coreProperties>
</file>