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5438-902E-1C29-117E-F7689801D9D9}" v="41" dt="2023-09-13T10:44:01.130"/>
    <p1510:client id="{07EFB2DB-575C-3CE3-56CD-3B4DEE80D965}" v="460" dt="2023-09-15T11:01:27.400"/>
    <p1510:client id="{24F6F7D0-1B6E-E39A-5DE5-876E85705B68}" v="43" dt="2023-09-15T10:54:17.123"/>
    <p1510:client id="{76617722-810C-3189-4B15-CD9176E18F0C}" v="226" dt="2023-09-14T09:00:32.759"/>
    <p1510:client id="{77F76636-F738-4958-68E6-CD6E92F78FF5}" v="365" dt="2023-09-15T12:17:46.522"/>
    <p1510:client id="{9C7E158A-5B3C-8234-9384-8AF2A68C7277}" v="440" dt="2023-09-13T08:52:44.867"/>
    <p1510:client id="{BE36BCE7-AFD2-D6D0-AB66-273CBCE87C01}" v="23" dt="2023-09-13T11:43:00.387"/>
    <p1510:client id="{D2973D3A-8B95-ED69-BE54-80EFF9A82667}" v="2" dt="2023-09-14T07:19:58.335"/>
    <p1510:client id="{E63D8698-E4CD-588B-9264-9BE1B2FF66FD}" v="904" dt="2023-09-20T11:16:15.168"/>
    <p1510:client id="{F88D4B76-8A51-ABA7-4C02-4409397E110E}" v="1" dt="2023-10-04T07:23:21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13621 6191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14467 6805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14531 7863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20669 8520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20669 7800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6996 11335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21880 6043 16383 0 0,'-3'2'0'0'0,"-2"1"0"0"0,-3 1 0 0 0,-4 3 0 0 0,1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14171 7525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8858 7377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5089 7546 16383 0 0,'-2'0'0'0'0,"-1"0"0"0"0,-2 1 0 0 0,0 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11123 7758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6191 7123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19336 11885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13303 12012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5472 8837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7123 8583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8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9266 8795 16383 0 0,'-1'0'0'0'0,"-1"0"0"0"0,-2 0 0 0 0,0 1 0 0 0,-1 1 0 0 0,-2 2 0 0 0,1-1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8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19103 4413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8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13981 7694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8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15653 5662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8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15378 12901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16986 11631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5641 6143 16383 0 0,'0'-1'0'0'0,"0"0"0"0"0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11144 6615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10890 5937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4964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15526 7228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15653 6297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4T07:22:36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15632 5472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9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image" Target="../media/image1.jpe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customXml" Target="../ink/ink22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customXml" Target="../ink/ink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20.xml"/><Relationship Id="rId5" Type="http://schemas.openxmlformats.org/officeDocument/2006/relationships/customXml" Target="../ink/ink16.xml"/><Relationship Id="rId10" Type="http://schemas.openxmlformats.org/officeDocument/2006/relationships/customXml" Target="../ink/ink19.xml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5.xml"/><Relationship Id="rId10" Type="http://schemas.openxmlformats.org/officeDocument/2006/relationships/customXml" Target="../ink/ink29.xml"/><Relationship Id="rId4" Type="http://schemas.openxmlformats.org/officeDocument/2006/relationships/image" Target="../media/image7.png"/><Relationship Id="rId9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circuit board with many small chips&#10;&#10;Description automatically generated">
            <a:extLst>
              <a:ext uri="{FF2B5EF4-FFF2-40B4-BE49-F238E27FC236}">
                <a16:creationId xmlns:a16="http://schemas.microsoft.com/office/drawing/2014/main" id="{0442E2BC-D5F1-255F-C795-5DC5ECA5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986" y="582854"/>
            <a:ext cx="4918329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4F969D-1A88-545A-839B-957F0E077056}"/>
              </a:ext>
            </a:extLst>
          </p:cNvPr>
          <p:cNvSpPr/>
          <p:nvPr/>
        </p:nvSpPr>
        <p:spPr>
          <a:xfrm>
            <a:off x="8871546" y="1113218"/>
            <a:ext cx="1229095" cy="519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FF0000"/>
                </a:solidFill>
                <a:cs typeface="Calibri"/>
              </a:rPr>
              <a:t>+</a:t>
            </a:r>
            <a:r>
              <a:rPr lang="en-US" err="1">
                <a:solidFill>
                  <a:srgbClr val="FF0000"/>
                </a:solidFill>
                <a:cs typeface="Calibri"/>
              </a:rPr>
              <a:t>ve</a:t>
            </a:r>
            <a:r>
              <a:rPr lang="en-US">
                <a:solidFill>
                  <a:srgbClr val="FF0000"/>
                </a:solidFill>
                <a:cs typeface="Calibri"/>
              </a:rPr>
              <a:t> side driver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1D6B64-4D99-F89B-5181-AF24B64EE6A4}"/>
              </a:ext>
            </a:extLst>
          </p:cNvPr>
          <p:cNvCxnSpPr/>
          <p:nvPr/>
        </p:nvCxnSpPr>
        <p:spPr>
          <a:xfrm flipV="1">
            <a:off x="5400675" y="1357313"/>
            <a:ext cx="3500437" cy="23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AA4EF5-B88A-7954-D888-3F05C461DE33}"/>
              </a:ext>
            </a:extLst>
          </p:cNvPr>
          <p:cNvSpPr txBox="1"/>
          <p:nvPr/>
        </p:nvSpPr>
        <p:spPr>
          <a:xfrm>
            <a:off x="8867158" y="2741006"/>
            <a:ext cx="83463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TTL To CMOS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2E32EF-E348-6865-E529-332CADBD7C84}"/>
              </a:ext>
            </a:extLst>
          </p:cNvPr>
          <p:cNvCxnSpPr/>
          <p:nvPr/>
        </p:nvCxnSpPr>
        <p:spPr>
          <a:xfrm>
            <a:off x="7631658" y="3096359"/>
            <a:ext cx="1323120" cy="105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7EFB47-A949-8D67-E29B-0312D154F9C8}"/>
              </a:ext>
            </a:extLst>
          </p:cNvPr>
          <p:cNvSpPr txBox="1"/>
          <p:nvPr/>
        </p:nvSpPr>
        <p:spPr>
          <a:xfrm>
            <a:off x="2000250" y="2487083"/>
            <a:ext cx="9017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OPTO-Isolator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7B30EA-4BF6-EA3E-873E-A9C3948CF184}"/>
              </a:ext>
            </a:extLst>
          </p:cNvPr>
          <p:cNvCxnSpPr>
            <a:cxnSpLocks/>
          </p:cNvCxnSpPr>
          <p:nvPr/>
        </p:nvCxnSpPr>
        <p:spPr>
          <a:xfrm flipH="1">
            <a:off x="2782577" y="2424217"/>
            <a:ext cx="3183223" cy="193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14D1C-4DDB-1BF3-3BF0-A78AAA781BDC}"/>
              </a:ext>
            </a:extLst>
          </p:cNvPr>
          <p:cNvSpPr txBox="1"/>
          <p:nvPr/>
        </p:nvSpPr>
        <p:spPr>
          <a:xfrm>
            <a:off x="6160744" y="6524731"/>
            <a:ext cx="4733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J6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D0856A-1ABE-1112-E2DA-356F9919E3A2}"/>
              </a:ext>
            </a:extLst>
          </p:cNvPr>
          <p:cNvCxnSpPr>
            <a:cxnSpLocks/>
          </p:cNvCxnSpPr>
          <p:nvPr/>
        </p:nvCxnSpPr>
        <p:spPr>
          <a:xfrm flipH="1" flipV="1">
            <a:off x="6312459" y="6279294"/>
            <a:ext cx="5165" cy="31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0FA13A-5F1B-F4AE-8F56-C1159FBC6030}"/>
              </a:ext>
            </a:extLst>
          </p:cNvPr>
          <p:cNvCxnSpPr>
            <a:cxnSpLocks/>
          </p:cNvCxnSpPr>
          <p:nvPr/>
        </p:nvCxnSpPr>
        <p:spPr>
          <a:xfrm flipV="1">
            <a:off x="2782646" y="4789451"/>
            <a:ext cx="213799" cy="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4788602-657F-031B-FEBD-8DCA7F498CBA}"/>
                  </a:ext>
                </a:extLst>
              </p14:cNvPr>
              <p14:cNvContentPartPr/>
              <p14:nvPr/>
            </p14:nvContentPartPr>
            <p14:xfrm>
              <a:off x="4663901" y="1381460"/>
              <a:ext cx="2976" cy="2976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4788602-657F-031B-FEBD-8DCA7F498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077" y="1232660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9C113A7-A970-2E7F-A6F7-FF08348298A1}"/>
                  </a:ext>
                </a:extLst>
              </p14:cNvPr>
              <p14:cNvContentPartPr/>
              <p14:nvPr/>
            </p14:nvContentPartPr>
            <p14:xfrm>
              <a:off x="4791745" y="2244402"/>
              <a:ext cx="2976" cy="2976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9C113A7-A970-2E7F-A6F7-FF08348298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2945" y="2098578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1169434-20E6-8A24-7819-ABB7B0C768C2}"/>
                  </a:ext>
                </a:extLst>
              </p14:cNvPr>
              <p14:cNvContentPartPr/>
              <p14:nvPr/>
            </p14:nvContentPartPr>
            <p14:xfrm>
              <a:off x="4729832" y="3038127"/>
              <a:ext cx="2976" cy="2976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1169434-20E6-8A24-7819-ABB7B0C768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4008" y="3001671"/>
                <a:ext cx="297600" cy="7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C803DFC-C1FB-E076-9714-9E666B54C0D2}"/>
                  </a:ext>
                </a:extLst>
              </p14:cNvPr>
              <p14:cNvContentPartPr/>
              <p14:nvPr/>
            </p14:nvContentPartPr>
            <p14:xfrm>
              <a:off x="5348957" y="3091458"/>
              <a:ext cx="2976" cy="2976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C803DFC-C1FB-E076-9714-9E666B54C0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0157" y="2945634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32AAAC6-57C8-959A-75DB-70CFE45D101E}"/>
                  </a:ext>
                </a:extLst>
              </p14:cNvPr>
              <p14:cNvContentPartPr/>
              <p14:nvPr/>
            </p14:nvContentPartPr>
            <p14:xfrm>
              <a:off x="5320382" y="3015258"/>
              <a:ext cx="2976" cy="2976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32AAAC6-57C8-959A-75DB-70CFE45D10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1582" y="2866458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256CC9F-61EC-D730-D52A-D6B7CC8565DA}"/>
                  </a:ext>
                </a:extLst>
              </p14:cNvPr>
              <p14:cNvContentPartPr/>
              <p14:nvPr/>
            </p14:nvContentPartPr>
            <p14:xfrm>
              <a:off x="5315620" y="2905720"/>
              <a:ext cx="2976" cy="2976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256CC9F-61EC-D730-D52A-D6B7CC8565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9796" y="2759896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53AEAAC-C1E8-31CC-695B-B26C16905072}"/>
                  </a:ext>
                </a:extLst>
              </p14:cNvPr>
              <p14:cNvContentPartPr/>
              <p14:nvPr/>
            </p14:nvContentPartPr>
            <p14:xfrm>
              <a:off x="5841876" y="3160514"/>
              <a:ext cx="2976" cy="2976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53AEAAC-C1E8-31CC-695B-B26C169050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6052" y="3011714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BC9E635-B4B0-17A6-9F5F-DF017A3778D1}"/>
                  </a:ext>
                </a:extLst>
              </p14:cNvPr>
              <p14:cNvContentPartPr/>
              <p14:nvPr/>
            </p14:nvContentPartPr>
            <p14:xfrm>
              <a:off x="5856164" y="3055739"/>
              <a:ext cx="2976" cy="2976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BC9E635-B4B0-17A6-9F5F-DF017A3778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0340" y="2906939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130AA8-FF92-AE06-4E51-37602E341B3E}"/>
                  </a:ext>
                </a:extLst>
              </p14:cNvPr>
              <p14:cNvContentPartPr/>
              <p14:nvPr/>
            </p14:nvContentPartPr>
            <p14:xfrm>
              <a:off x="5853782" y="2962870"/>
              <a:ext cx="2976" cy="2976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130AA8-FF92-AE06-4E51-37602E341B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7958" y="2817046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C94B874-4144-7A81-3F5D-45593E3BF1A8}"/>
                  </a:ext>
                </a:extLst>
              </p14:cNvPr>
              <p14:cNvContentPartPr/>
              <p14:nvPr/>
            </p14:nvContentPartPr>
            <p14:xfrm>
              <a:off x="6710772" y="2908697"/>
              <a:ext cx="2976" cy="2976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C94B874-4144-7A81-3F5D-45593E3BF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1972" y="2759897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3E9EAC8-EEBC-8276-E8CB-2BFE1A270AFA}"/>
                  </a:ext>
                </a:extLst>
              </p14:cNvPr>
              <p14:cNvContentPartPr/>
              <p14:nvPr/>
            </p14:nvContentPartPr>
            <p14:xfrm>
              <a:off x="6717915" y="3027759"/>
              <a:ext cx="2976" cy="2976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3E9EAC8-EEBC-8276-E8CB-2BFE1A270A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2091" y="2878959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2051704-8A47-C9CC-07EC-C22822A9BFC2}"/>
                  </a:ext>
                </a:extLst>
              </p14:cNvPr>
              <p14:cNvContentPartPr/>
              <p14:nvPr/>
            </p14:nvContentPartPr>
            <p14:xfrm>
              <a:off x="7408478" y="3101578"/>
              <a:ext cx="2976" cy="2976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2051704-8A47-C9CC-07EC-C22822A9BF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9678" y="2955754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CF3A097-3068-E42A-D914-F2EB66EFAF39}"/>
                  </a:ext>
                </a:extLst>
              </p14:cNvPr>
              <p14:cNvContentPartPr/>
              <p14:nvPr/>
            </p14:nvContentPartPr>
            <p14:xfrm>
              <a:off x="7408478" y="3020615"/>
              <a:ext cx="2976" cy="2976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CF3A097-3068-E42A-D914-F2EB66EFAF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9678" y="2874791"/>
                <a:ext cx="297600" cy="2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3631B7B-8F71-1BA6-9478-02907CBB6F47}"/>
                  </a:ext>
                </a:extLst>
              </p14:cNvPr>
              <p14:cNvContentPartPr/>
              <p14:nvPr/>
            </p14:nvContentPartPr>
            <p14:xfrm>
              <a:off x="3878051" y="4866977"/>
              <a:ext cx="2976" cy="2976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3631B7B-8F71-1BA6-9478-02907CBB6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227" y="4721153"/>
                <a:ext cx="297600" cy="2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63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circuit board with many small chips&#10;&#10;Description automatically generated">
            <a:extLst>
              <a:ext uri="{FF2B5EF4-FFF2-40B4-BE49-F238E27FC236}">
                <a16:creationId xmlns:a16="http://schemas.microsoft.com/office/drawing/2014/main" id="{0442E2BC-D5F1-255F-C795-5DC5ECA5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27" y="459589"/>
            <a:ext cx="4918329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783902-D60D-95CB-CB78-B766069A23AD}"/>
                  </a:ext>
                </a:extLst>
              </p14:cNvPr>
              <p14:cNvContentPartPr/>
              <p14:nvPr/>
            </p14:nvContentPartPr>
            <p14:xfrm>
              <a:off x="7649357" y="2234217"/>
              <a:ext cx="13968" cy="871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783902-D60D-95CB-CB78-B766069A23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1897" y="2216783"/>
                <a:ext cx="48539" cy="43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63E54B-A8D2-5EA2-6794-9A2F562A62E6}"/>
                  </a:ext>
                </a:extLst>
              </p14:cNvPr>
              <p14:cNvContentPartPr/>
              <p14:nvPr/>
            </p14:nvContentPartPr>
            <p14:xfrm>
              <a:off x="7235456" y="2250281"/>
              <a:ext cx="3779" cy="377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63E54B-A8D2-5EA2-6794-9A2F562A62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6506" y="2065110"/>
                <a:ext cx="377900" cy="37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FF7FC4-A0EA-EE98-8ADE-ADDADF9D0E47}"/>
                  </a:ext>
                </a:extLst>
              </p14:cNvPr>
              <p14:cNvContentPartPr/>
              <p14:nvPr/>
            </p14:nvContentPartPr>
            <p14:xfrm>
              <a:off x="6476480" y="2229114"/>
              <a:ext cx="3779" cy="377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FF7FC4-A0EA-EE98-8ADE-ADDADF9D0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7530" y="2043943"/>
                <a:ext cx="377900" cy="37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87AEDE-3EF1-9DF0-0BFA-A16024ACECA8}"/>
                  </a:ext>
                </a:extLst>
              </p14:cNvPr>
              <p14:cNvContentPartPr/>
              <p14:nvPr/>
            </p14:nvContentPartPr>
            <p14:xfrm>
              <a:off x="5935842" y="2253304"/>
              <a:ext cx="5423" cy="377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87AEDE-3EF1-9DF0-0BFA-A16024ACEC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9234" y="2207011"/>
                <a:ext cx="38978" cy="97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3DA893-00EE-E50B-D59A-E756598B9AC1}"/>
                  </a:ext>
                </a:extLst>
              </p14:cNvPr>
              <p14:cNvContentPartPr/>
              <p14:nvPr/>
            </p14:nvContentPartPr>
            <p14:xfrm>
              <a:off x="5387625" y="2283543"/>
              <a:ext cx="3779" cy="377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3DA893-00EE-E50B-D59A-E756598B9A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8675" y="2098372"/>
                <a:ext cx="377900" cy="37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F85166-03D5-3022-A8C9-4561FD674256}"/>
                  </a:ext>
                </a:extLst>
              </p14:cNvPr>
              <p14:cNvContentPartPr/>
              <p14:nvPr/>
            </p14:nvContentPartPr>
            <p14:xfrm>
              <a:off x="7372567" y="2873185"/>
              <a:ext cx="3779" cy="3779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F85166-03D5-3022-A8C9-4561FD6742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7396" y="2684235"/>
                <a:ext cx="377900" cy="37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35035-72D5-F725-B2F4-3DAD40B65FC2}"/>
                  </a:ext>
                </a:extLst>
              </p14:cNvPr>
              <p14:cNvContentPartPr/>
              <p14:nvPr/>
            </p14:nvContentPartPr>
            <p14:xfrm>
              <a:off x="5828959" y="2891328"/>
              <a:ext cx="3779" cy="3779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35035-72D5-F725-B2F4-3DAD40B65F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0009" y="2702378"/>
                <a:ext cx="377900" cy="37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258913-BB19-3ACB-E542-6A02C0F0A62B}"/>
                  </a:ext>
                </a:extLst>
              </p14:cNvPr>
              <p14:cNvContentPartPr/>
              <p14:nvPr/>
            </p14:nvContentPartPr>
            <p14:xfrm>
              <a:off x="5879041" y="5156634"/>
              <a:ext cx="3779" cy="3779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258913-BB19-3ACB-E542-6A02C0F0A6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3870" y="4967684"/>
                <a:ext cx="377900" cy="37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C62494-0161-E864-BDC3-44447A59B6FF}"/>
                  </a:ext>
                </a:extLst>
              </p14:cNvPr>
              <p14:cNvContentPartPr/>
              <p14:nvPr/>
            </p14:nvContentPartPr>
            <p14:xfrm>
              <a:off x="6114898" y="5120348"/>
              <a:ext cx="3779" cy="377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C62494-0161-E864-BDC3-44447A59B6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9727" y="4931398"/>
                <a:ext cx="377900" cy="377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6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circuit board with many different components&#10;&#10;Description automatically generated">
            <a:extLst>
              <a:ext uri="{FF2B5EF4-FFF2-40B4-BE49-F238E27FC236}">
                <a16:creationId xmlns:a16="http://schemas.microsoft.com/office/drawing/2014/main" id="{AE49D2C6-CA98-5469-9FAE-3400D243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72" y="330199"/>
            <a:ext cx="5007483" cy="594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A7AE5E-EC84-CE6F-E89B-C44344226205}"/>
              </a:ext>
            </a:extLst>
          </p:cNvPr>
          <p:cNvCxnSpPr/>
          <p:nvPr/>
        </p:nvCxnSpPr>
        <p:spPr>
          <a:xfrm flipH="1">
            <a:off x="3817258" y="1357086"/>
            <a:ext cx="3236685" cy="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83D2C-F69E-4E54-5E21-B8FB9527E657}"/>
              </a:ext>
            </a:extLst>
          </p:cNvPr>
          <p:cNvCxnSpPr/>
          <p:nvPr/>
        </p:nvCxnSpPr>
        <p:spPr>
          <a:xfrm>
            <a:off x="4534316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F5D0DE-AE13-829D-0D7C-18501FAF8852}"/>
              </a:ext>
            </a:extLst>
          </p:cNvPr>
          <p:cNvCxnSpPr/>
          <p:nvPr/>
        </p:nvCxnSpPr>
        <p:spPr>
          <a:xfrm>
            <a:off x="4838979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B0F293-DE59-4C0A-8167-685486F277E8}"/>
              </a:ext>
            </a:extLst>
          </p:cNvPr>
          <p:cNvCxnSpPr/>
          <p:nvPr/>
        </p:nvCxnSpPr>
        <p:spPr>
          <a:xfrm>
            <a:off x="5122008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EB1D2-6692-08D7-2EEC-4C4010BFAA53}"/>
              </a:ext>
            </a:extLst>
          </p:cNvPr>
          <p:cNvCxnSpPr/>
          <p:nvPr/>
        </p:nvCxnSpPr>
        <p:spPr>
          <a:xfrm>
            <a:off x="5401408" y="1374531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935B06-155C-86B5-3DE7-7DEC602C9B47}"/>
              </a:ext>
            </a:extLst>
          </p:cNvPr>
          <p:cNvCxnSpPr/>
          <p:nvPr/>
        </p:nvCxnSpPr>
        <p:spPr>
          <a:xfrm>
            <a:off x="5677179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52A682-1718-6405-1B24-F95915EBCD08}"/>
              </a:ext>
            </a:extLst>
          </p:cNvPr>
          <p:cNvCxnSpPr/>
          <p:nvPr/>
        </p:nvCxnSpPr>
        <p:spPr>
          <a:xfrm>
            <a:off x="5952951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6FFC42-6A40-A6A7-3A14-C9197EB87B05}"/>
              </a:ext>
            </a:extLst>
          </p:cNvPr>
          <p:cNvCxnSpPr/>
          <p:nvPr/>
        </p:nvCxnSpPr>
        <p:spPr>
          <a:xfrm>
            <a:off x="6235979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CFB0D4-17B8-CDC2-21FC-51FC51FE8921}"/>
              </a:ext>
            </a:extLst>
          </p:cNvPr>
          <p:cNvCxnSpPr/>
          <p:nvPr/>
        </p:nvCxnSpPr>
        <p:spPr>
          <a:xfrm>
            <a:off x="6508122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DE63C-57F6-24B4-7961-98B078840A8E}"/>
              </a:ext>
            </a:extLst>
          </p:cNvPr>
          <p:cNvCxnSpPr/>
          <p:nvPr/>
        </p:nvCxnSpPr>
        <p:spPr>
          <a:xfrm>
            <a:off x="6769379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ABF351-FF29-E2B4-4555-561CE882277D}"/>
              </a:ext>
            </a:extLst>
          </p:cNvPr>
          <p:cNvCxnSpPr/>
          <p:nvPr/>
        </p:nvCxnSpPr>
        <p:spPr>
          <a:xfrm>
            <a:off x="7056037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C27B8F-D4D6-6621-9941-77BC36D55C41}"/>
              </a:ext>
            </a:extLst>
          </p:cNvPr>
          <p:cNvSpPr txBox="1"/>
          <p:nvPr/>
        </p:nvSpPr>
        <p:spPr>
          <a:xfrm>
            <a:off x="2518228" y="1295399"/>
            <a:ext cx="1231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-</a:t>
            </a:r>
            <a:r>
              <a:rPr lang="en-US" err="1">
                <a:solidFill>
                  <a:srgbClr val="FF0000"/>
                </a:solidFill>
                <a:cs typeface="Calibri"/>
              </a:rPr>
              <a:t>ve</a:t>
            </a:r>
            <a:r>
              <a:rPr lang="en-US">
                <a:solidFill>
                  <a:srgbClr val="FF0000"/>
                </a:solidFill>
                <a:cs typeface="Calibri"/>
              </a:rPr>
              <a:t> supply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34ECF6-C559-FBC3-83F1-CA98C8F71455}"/>
              </a:ext>
            </a:extLst>
          </p:cNvPr>
          <p:cNvCxnSpPr/>
          <p:nvPr/>
        </p:nvCxnSpPr>
        <p:spPr>
          <a:xfrm flipH="1" flipV="1">
            <a:off x="7498346" y="2164734"/>
            <a:ext cx="212065" cy="1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ECF6-C559-FBC3-83F1-CA98C8F71455}"/>
              </a:ext>
            </a:extLst>
          </p:cNvPr>
          <p:cNvCxnSpPr/>
          <p:nvPr/>
        </p:nvCxnSpPr>
        <p:spPr>
          <a:xfrm flipH="1">
            <a:off x="7497449" y="2647466"/>
            <a:ext cx="208470" cy="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34ECF6-C559-FBC3-83F1-CA98C8F71455}"/>
              </a:ext>
            </a:extLst>
          </p:cNvPr>
          <p:cNvCxnSpPr/>
          <p:nvPr/>
        </p:nvCxnSpPr>
        <p:spPr>
          <a:xfrm>
            <a:off x="7496549" y="2164926"/>
            <a:ext cx="7189" cy="1043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34ECF6-C559-FBC3-83F1-CA98C8F71455}"/>
              </a:ext>
            </a:extLst>
          </p:cNvPr>
          <p:cNvCxnSpPr/>
          <p:nvPr/>
        </p:nvCxnSpPr>
        <p:spPr>
          <a:xfrm flipV="1">
            <a:off x="7499245" y="3168455"/>
            <a:ext cx="1754037" cy="19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6FAFB0-B9EE-A505-F3EC-82D9BCB73DE0}"/>
              </a:ext>
            </a:extLst>
          </p:cNvPr>
          <p:cNvSpPr txBox="1"/>
          <p:nvPr/>
        </p:nvSpPr>
        <p:spPr>
          <a:xfrm>
            <a:off x="9233494" y="2787696"/>
            <a:ext cx="9739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Coolant and Fan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21B62C-B6A3-36B1-6D3E-0DA5ABA6DB3E}"/>
              </a:ext>
            </a:extLst>
          </p:cNvPr>
          <p:cNvSpPr txBox="1"/>
          <p:nvPr/>
        </p:nvSpPr>
        <p:spPr>
          <a:xfrm>
            <a:off x="3148012" y="3816667"/>
            <a:ext cx="6715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cs typeface="Calibri"/>
              </a:rPr>
              <a:t>Sega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3B567B-4F33-A22E-F570-96F38DE6E92B}"/>
              </a:ext>
            </a:extLst>
          </p:cNvPr>
          <p:cNvCxnSpPr>
            <a:cxnSpLocks/>
          </p:cNvCxnSpPr>
          <p:nvPr/>
        </p:nvCxnSpPr>
        <p:spPr>
          <a:xfrm flipV="1">
            <a:off x="3836269" y="3925501"/>
            <a:ext cx="149633" cy="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7947C9-2E7B-4B5A-B56D-C4C51E912153}"/>
              </a:ext>
            </a:extLst>
          </p:cNvPr>
          <p:cNvCxnSpPr>
            <a:cxnSpLocks/>
          </p:cNvCxnSpPr>
          <p:nvPr/>
        </p:nvCxnSpPr>
        <p:spPr>
          <a:xfrm>
            <a:off x="6795669" y="1643935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1A35D9-06FD-FAA6-AEF0-58689655B094}"/>
              </a:ext>
            </a:extLst>
          </p:cNvPr>
          <p:cNvCxnSpPr>
            <a:cxnSpLocks/>
          </p:cNvCxnSpPr>
          <p:nvPr/>
        </p:nvCxnSpPr>
        <p:spPr>
          <a:xfrm flipV="1">
            <a:off x="3682274" y="5199288"/>
            <a:ext cx="301511" cy="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D2CBC1-DC9C-99FF-FF4A-033D8F57D498}"/>
              </a:ext>
            </a:extLst>
          </p:cNvPr>
          <p:cNvSpPr txBox="1"/>
          <p:nvPr/>
        </p:nvSpPr>
        <p:spPr>
          <a:xfrm>
            <a:off x="2669171" y="5098878"/>
            <a:ext cx="102098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cs typeface="Calibri"/>
              </a:rPr>
              <a:t>Master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FBB6B7-E6B3-31C6-72E8-74B480C26125}"/>
              </a:ext>
            </a:extLst>
          </p:cNvPr>
          <p:cNvSpPr txBox="1"/>
          <p:nvPr/>
        </p:nvSpPr>
        <p:spPr>
          <a:xfrm>
            <a:off x="2971251" y="4437691"/>
            <a:ext cx="77844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Serial monitor</a:t>
            </a:r>
            <a:endParaRPr lang="en-US" sz="1400" err="1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29303A-CDF4-81A3-A395-39CBC4FFADF7}"/>
              </a:ext>
            </a:extLst>
          </p:cNvPr>
          <p:cNvCxnSpPr>
            <a:cxnSpLocks/>
          </p:cNvCxnSpPr>
          <p:nvPr/>
        </p:nvCxnSpPr>
        <p:spPr>
          <a:xfrm flipV="1">
            <a:off x="3753539" y="4788137"/>
            <a:ext cx="213799" cy="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B05CFF-F5C2-FD46-2151-9EB7F0669386}"/>
              </a:ext>
            </a:extLst>
          </p:cNvPr>
          <p:cNvCxnSpPr>
            <a:cxnSpLocks/>
          </p:cNvCxnSpPr>
          <p:nvPr/>
        </p:nvCxnSpPr>
        <p:spPr>
          <a:xfrm>
            <a:off x="7475019" y="627262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0C5BB2-A5D1-D235-105A-FB3367318CAE}"/>
              </a:ext>
            </a:extLst>
          </p:cNvPr>
          <p:cNvSpPr txBox="1"/>
          <p:nvPr/>
        </p:nvSpPr>
        <p:spPr>
          <a:xfrm>
            <a:off x="7277100" y="6489700"/>
            <a:ext cx="8686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cs typeface="Calibri"/>
              </a:rPr>
              <a:t>Sensor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87C5338-ED0D-62FE-1C9D-ADDD916B9583}"/>
              </a:ext>
            </a:extLst>
          </p:cNvPr>
          <p:cNvCxnSpPr>
            <a:cxnSpLocks/>
          </p:cNvCxnSpPr>
          <p:nvPr/>
        </p:nvCxnSpPr>
        <p:spPr>
          <a:xfrm flipV="1">
            <a:off x="8646693" y="747261"/>
            <a:ext cx="600152" cy="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89938C-3D64-6077-8F87-AECD74D3D12E}"/>
              </a:ext>
            </a:extLst>
          </p:cNvPr>
          <p:cNvSpPr txBox="1"/>
          <p:nvPr/>
        </p:nvSpPr>
        <p:spPr>
          <a:xfrm>
            <a:off x="9239250" y="555624"/>
            <a:ext cx="84931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Power supply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31AF5-483D-DF70-42FD-43A82BF0C94F}"/>
              </a:ext>
            </a:extLst>
          </p:cNvPr>
          <p:cNvCxnSpPr>
            <a:cxnSpLocks/>
          </p:cNvCxnSpPr>
          <p:nvPr/>
        </p:nvCxnSpPr>
        <p:spPr>
          <a:xfrm flipV="1">
            <a:off x="6234971" y="5817744"/>
            <a:ext cx="1" cy="55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9C5B65-8DEA-77AB-BFE0-311166D5DA49}"/>
              </a:ext>
            </a:extLst>
          </p:cNvPr>
          <p:cNvSpPr txBox="1"/>
          <p:nvPr/>
        </p:nvSpPr>
        <p:spPr>
          <a:xfrm>
            <a:off x="5767702" y="6391621"/>
            <a:ext cx="1009384" cy="4652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FF0000"/>
                </a:solidFill>
                <a:cs typeface="Calibri"/>
              </a:rPr>
              <a:t>USB Type B Connector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C0E193-4744-24F3-96DF-C779ACD8B589}"/>
              </a:ext>
            </a:extLst>
          </p:cNvPr>
          <p:cNvCxnSpPr>
            <a:cxnSpLocks/>
          </p:cNvCxnSpPr>
          <p:nvPr/>
        </p:nvCxnSpPr>
        <p:spPr>
          <a:xfrm>
            <a:off x="3425651" y="2678655"/>
            <a:ext cx="2049553" cy="415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005AC-4C89-5722-E793-F9024510F16E}"/>
              </a:ext>
            </a:extLst>
          </p:cNvPr>
          <p:cNvCxnSpPr>
            <a:cxnSpLocks/>
          </p:cNvCxnSpPr>
          <p:nvPr/>
        </p:nvCxnSpPr>
        <p:spPr>
          <a:xfrm>
            <a:off x="3440028" y="2788546"/>
            <a:ext cx="1927633" cy="1284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C21EA-F5DD-243E-3AAE-0A92589B77DB}"/>
              </a:ext>
            </a:extLst>
          </p:cNvPr>
          <p:cNvSpPr txBox="1"/>
          <p:nvPr/>
        </p:nvSpPr>
        <p:spPr>
          <a:xfrm>
            <a:off x="2012950" y="2487083"/>
            <a:ext cx="14181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Reset switch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41D3A9-C51A-5909-BF55-8EFBA68A9904}"/>
              </a:ext>
            </a:extLst>
          </p:cNvPr>
          <p:cNvCxnSpPr>
            <a:cxnSpLocks/>
          </p:cNvCxnSpPr>
          <p:nvPr/>
        </p:nvCxnSpPr>
        <p:spPr>
          <a:xfrm flipV="1">
            <a:off x="6572501" y="4851551"/>
            <a:ext cx="2720088" cy="20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BA818B-712A-FF70-CA7A-CE9D837E7383}"/>
              </a:ext>
            </a:extLst>
          </p:cNvPr>
          <p:cNvCxnSpPr>
            <a:cxnSpLocks/>
          </p:cNvCxnSpPr>
          <p:nvPr/>
        </p:nvCxnSpPr>
        <p:spPr>
          <a:xfrm flipH="1" flipV="1">
            <a:off x="6572730" y="4595613"/>
            <a:ext cx="6989" cy="288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FA948-FB6F-311B-A663-B8AA23668CF4}"/>
              </a:ext>
            </a:extLst>
          </p:cNvPr>
          <p:cNvSpPr txBox="1"/>
          <p:nvPr/>
        </p:nvSpPr>
        <p:spPr>
          <a:xfrm>
            <a:off x="9289952" y="4636895"/>
            <a:ext cx="14821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ATmega2549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CA07DA-3147-63AD-6247-993D0705D5CE}"/>
              </a:ext>
            </a:extLst>
          </p:cNvPr>
          <p:cNvCxnSpPr>
            <a:cxnSpLocks/>
          </p:cNvCxnSpPr>
          <p:nvPr/>
        </p:nvCxnSpPr>
        <p:spPr>
          <a:xfrm>
            <a:off x="3135227" y="3377825"/>
            <a:ext cx="2742973" cy="4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7031E6-4D17-4C2A-BC8A-7D292437D0F0}"/>
              </a:ext>
            </a:extLst>
          </p:cNvPr>
          <p:cNvSpPr txBox="1"/>
          <p:nvPr/>
        </p:nvSpPr>
        <p:spPr>
          <a:xfrm>
            <a:off x="1664969" y="3042284"/>
            <a:ext cx="146494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Programming Port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185D9-1348-0687-A333-88E31ED2CE5A}"/>
              </a:ext>
            </a:extLst>
          </p:cNvPr>
          <p:cNvCxnSpPr>
            <a:cxnSpLocks/>
          </p:cNvCxnSpPr>
          <p:nvPr/>
        </p:nvCxnSpPr>
        <p:spPr>
          <a:xfrm>
            <a:off x="8774971" y="5812976"/>
            <a:ext cx="427917" cy="4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86E66-69B9-00CC-482B-9B9CA1538F27}"/>
              </a:ext>
            </a:extLst>
          </p:cNvPr>
          <p:cNvSpPr txBox="1"/>
          <p:nvPr/>
        </p:nvSpPr>
        <p:spPr>
          <a:xfrm>
            <a:off x="9202271" y="5698191"/>
            <a:ext cx="8897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Sensor</a:t>
            </a:r>
            <a:r>
              <a:rPr lang="en-US"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5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uit board with many different components&#10;&#10;Description automatically generated">
            <a:extLst>
              <a:ext uri="{FF2B5EF4-FFF2-40B4-BE49-F238E27FC236}">
                <a16:creationId xmlns:a16="http://schemas.microsoft.com/office/drawing/2014/main" id="{7CD93C90-89D6-36D1-9781-97905E89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72" y="330199"/>
            <a:ext cx="5007483" cy="5943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29412-E1F9-CF94-B601-74944F0F2784}"/>
              </a:ext>
            </a:extLst>
          </p:cNvPr>
          <p:cNvCxnSpPr/>
          <p:nvPr/>
        </p:nvCxnSpPr>
        <p:spPr>
          <a:xfrm flipH="1">
            <a:off x="3817258" y="1357086"/>
            <a:ext cx="3236685" cy="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63A160-1694-432F-2791-B1389D0960A1}"/>
              </a:ext>
            </a:extLst>
          </p:cNvPr>
          <p:cNvCxnSpPr/>
          <p:nvPr/>
        </p:nvCxnSpPr>
        <p:spPr>
          <a:xfrm>
            <a:off x="4534316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BE69C6-B5F7-8E1C-86C6-EF01BD733314}"/>
              </a:ext>
            </a:extLst>
          </p:cNvPr>
          <p:cNvCxnSpPr/>
          <p:nvPr/>
        </p:nvCxnSpPr>
        <p:spPr>
          <a:xfrm>
            <a:off x="4838979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5F6CD1-068B-D873-5693-6F1828B41F3D}"/>
              </a:ext>
            </a:extLst>
          </p:cNvPr>
          <p:cNvCxnSpPr/>
          <p:nvPr/>
        </p:nvCxnSpPr>
        <p:spPr>
          <a:xfrm>
            <a:off x="5122008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B8BBEA-F0E4-6763-2C28-78673D50FB46}"/>
              </a:ext>
            </a:extLst>
          </p:cNvPr>
          <p:cNvCxnSpPr/>
          <p:nvPr/>
        </p:nvCxnSpPr>
        <p:spPr>
          <a:xfrm>
            <a:off x="5401408" y="1374531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01613C-9EF9-0115-05B2-3205A255BD47}"/>
              </a:ext>
            </a:extLst>
          </p:cNvPr>
          <p:cNvCxnSpPr/>
          <p:nvPr/>
        </p:nvCxnSpPr>
        <p:spPr>
          <a:xfrm>
            <a:off x="5677179" y="137090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F40329-C88F-47AB-0E29-3F438CA7DE70}"/>
              </a:ext>
            </a:extLst>
          </p:cNvPr>
          <p:cNvCxnSpPr/>
          <p:nvPr/>
        </p:nvCxnSpPr>
        <p:spPr>
          <a:xfrm>
            <a:off x="5952951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2D7FE6-AD7C-5D7A-0790-D4F9EBB2754A}"/>
              </a:ext>
            </a:extLst>
          </p:cNvPr>
          <p:cNvCxnSpPr/>
          <p:nvPr/>
        </p:nvCxnSpPr>
        <p:spPr>
          <a:xfrm>
            <a:off x="6235979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5428CA-6F23-69B9-29CC-BD0B7D812DB5}"/>
              </a:ext>
            </a:extLst>
          </p:cNvPr>
          <p:cNvCxnSpPr/>
          <p:nvPr/>
        </p:nvCxnSpPr>
        <p:spPr>
          <a:xfrm>
            <a:off x="6508122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294C9E-625A-38A7-5F71-878019927DFC}"/>
              </a:ext>
            </a:extLst>
          </p:cNvPr>
          <p:cNvCxnSpPr/>
          <p:nvPr/>
        </p:nvCxnSpPr>
        <p:spPr>
          <a:xfrm>
            <a:off x="6769379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E7037A-9A83-D33E-73C5-06E33DE3AD54}"/>
              </a:ext>
            </a:extLst>
          </p:cNvPr>
          <p:cNvCxnSpPr/>
          <p:nvPr/>
        </p:nvCxnSpPr>
        <p:spPr>
          <a:xfrm>
            <a:off x="7056037" y="1356388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66353F5-577C-7449-C287-4F29A9C7447A}"/>
              </a:ext>
            </a:extLst>
          </p:cNvPr>
          <p:cNvSpPr txBox="1"/>
          <p:nvPr/>
        </p:nvSpPr>
        <p:spPr>
          <a:xfrm>
            <a:off x="2004001" y="1197310"/>
            <a:ext cx="181682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-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ve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side(column drive)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14957F-7683-BF39-469C-8A78CBDB1A68}"/>
              </a:ext>
            </a:extLst>
          </p:cNvPr>
          <p:cNvCxnSpPr/>
          <p:nvPr/>
        </p:nvCxnSpPr>
        <p:spPr>
          <a:xfrm flipV="1">
            <a:off x="7410070" y="2422294"/>
            <a:ext cx="1754037" cy="19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6697650-F75A-438A-37BC-A201BE321D82}"/>
              </a:ext>
            </a:extLst>
          </p:cNvPr>
          <p:cNvSpPr txBox="1"/>
          <p:nvPr/>
        </p:nvSpPr>
        <p:spPr>
          <a:xfrm>
            <a:off x="9196799" y="1939399"/>
            <a:ext cx="13612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Driver for Compressor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452BF09-AC06-120B-54F3-92E69AF7DC89}"/>
              </a:ext>
            </a:extLst>
          </p:cNvPr>
          <p:cNvCxnSpPr>
            <a:cxnSpLocks/>
          </p:cNvCxnSpPr>
          <p:nvPr/>
        </p:nvCxnSpPr>
        <p:spPr>
          <a:xfrm>
            <a:off x="6795669" y="1643935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81A784-40EF-7861-2EBF-82726C306581}"/>
              </a:ext>
            </a:extLst>
          </p:cNvPr>
          <p:cNvCxnSpPr>
            <a:cxnSpLocks/>
          </p:cNvCxnSpPr>
          <p:nvPr/>
        </p:nvCxnSpPr>
        <p:spPr>
          <a:xfrm flipV="1">
            <a:off x="3682274" y="5199288"/>
            <a:ext cx="301511" cy="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86370B4-FBD5-6132-4188-1C841083AE7B}"/>
              </a:ext>
            </a:extLst>
          </p:cNvPr>
          <p:cNvSpPr txBox="1"/>
          <p:nvPr/>
        </p:nvSpPr>
        <p:spPr>
          <a:xfrm>
            <a:off x="1752712" y="5098878"/>
            <a:ext cx="194774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Serial port for communication with 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22C964-26E1-8023-5FCA-1024D5294773}"/>
              </a:ext>
            </a:extLst>
          </p:cNvPr>
          <p:cNvSpPr txBox="1"/>
          <p:nvPr/>
        </p:nvSpPr>
        <p:spPr>
          <a:xfrm>
            <a:off x="2621143" y="4211150"/>
            <a:ext cx="1138852" cy="759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Serial debug monitor</a:t>
            </a:r>
            <a:endParaRPr lang="en-US" sz="1400" err="1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6678B65-3DB1-EBB6-7EED-616CAA3DBACC}"/>
              </a:ext>
            </a:extLst>
          </p:cNvPr>
          <p:cNvCxnSpPr>
            <a:cxnSpLocks/>
          </p:cNvCxnSpPr>
          <p:nvPr/>
        </p:nvCxnSpPr>
        <p:spPr>
          <a:xfrm flipV="1">
            <a:off x="3753539" y="4788137"/>
            <a:ext cx="213799" cy="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98F8339-0626-DCB1-EB2F-8360E4511B8A}"/>
              </a:ext>
            </a:extLst>
          </p:cNvPr>
          <p:cNvCxnSpPr>
            <a:cxnSpLocks/>
          </p:cNvCxnSpPr>
          <p:nvPr/>
        </p:nvCxnSpPr>
        <p:spPr>
          <a:xfrm>
            <a:off x="7475019" y="6272622"/>
            <a:ext cx="1" cy="199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D25E4B3-8509-1DEC-91A5-856F8EFFE9A1}"/>
              </a:ext>
            </a:extLst>
          </p:cNvPr>
          <p:cNvSpPr txBox="1"/>
          <p:nvPr/>
        </p:nvSpPr>
        <p:spPr>
          <a:xfrm>
            <a:off x="7277100" y="6469507"/>
            <a:ext cx="17097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Sensor for food packet delivery</a:t>
            </a:r>
            <a:endParaRPr lang="en-US" err="1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0F91119-5C67-A7AA-EF6B-99FED0FFCF68}"/>
              </a:ext>
            </a:extLst>
          </p:cNvPr>
          <p:cNvCxnSpPr>
            <a:cxnSpLocks/>
          </p:cNvCxnSpPr>
          <p:nvPr/>
        </p:nvCxnSpPr>
        <p:spPr>
          <a:xfrm flipV="1">
            <a:off x="8646693" y="747261"/>
            <a:ext cx="600152" cy="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2FA15E-07B4-3507-67CD-B9FC10A48DB5}"/>
              </a:ext>
            </a:extLst>
          </p:cNvPr>
          <p:cNvSpPr txBox="1"/>
          <p:nvPr/>
        </p:nvSpPr>
        <p:spPr>
          <a:xfrm>
            <a:off x="9239250" y="555624"/>
            <a:ext cx="130859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Relay for compressor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A3E312-A206-A713-9D4F-6C1A1A74B6B7}"/>
              </a:ext>
            </a:extLst>
          </p:cNvPr>
          <p:cNvCxnSpPr>
            <a:cxnSpLocks/>
          </p:cNvCxnSpPr>
          <p:nvPr/>
        </p:nvCxnSpPr>
        <p:spPr>
          <a:xfrm flipV="1">
            <a:off x="6234971" y="5817744"/>
            <a:ext cx="1" cy="55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CADCCE1-17E6-6DF2-5081-0ECFAB0DADCA}"/>
              </a:ext>
            </a:extLst>
          </p:cNvPr>
          <p:cNvSpPr txBox="1"/>
          <p:nvPr/>
        </p:nvSpPr>
        <p:spPr>
          <a:xfrm>
            <a:off x="5767702" y="6391621"/>
            <a:ext cx="1009384" cy="4652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FF0000"/>
                </a:solidFill>
                <a:cs typeface="Calibri"/>
              </a:rPr>
              <a:t>USB Type B Connector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6B1833-B8E0-C0C6-E0ED-37BB1F08C04D}"/>
              </a:ext>
            </a:extLst>
          </p:cNvPr>
          <p:cNvCxnSpPr>
            <a:cxnSpLocks/>
          </p:cNvCxnSpPr>
          <p:nvPr/>
        </p:nvCxnSpPr>
        <p:spPr>
          <a:xfrm>
            <a:off x="3347095" y="2160181"/>
            <a:ext cx="2128109" cy="934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3533D95-6271-ED0D-CE32-343AC3F65E41}"/>
              </a:ext>
            </a:extLst>
          </p:cNvPr>
          <p:cNvCxnSpPr>
            <a:cxnSpLocks/>
          </p:cNvCxnSpPr>
          <p:nvPr/>
        </p:nvCxnSpPr>
        <p:spPr>
          <a:xfrm>
            <a:off x="3396896" y="3787774"/>
            <a:ext cx="1992331" cy="277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D830D1-469E-47C3-8093-A325C8816AEB}"/>
              </a:ext>
            </a:extLst>
          </p:cNvPr>
          <p:cNvSpPr txBox="1"/>
          <p:nvPr/>
        </p:nvSpPr>
        <p:spPr>
          <a:xfrm>
            <a:off x="2225054" y="1976464"/>
            <a:ext cx="116678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Reset switch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3A71671-315B-DFE1-0EB0-D206C1F991C5}"/>
              </a:ext>
            </a:extLst>
          </p:cNvPr>
          <p:cNvCxnSpPr>
            <a:cxnSpLocks/>
          </p:cNvCxnSpPr>
          <p:nvPr/>
        </p:nvCxnSpPr>
        <p:spPr>
          <a:xfrm>
            <a:off x="3394019" y="2694901"/>
            <a:ext cx="2469805" cy="725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F0BFA8-3928-21A8-9687-972E5A3B9A0E}"/>
              </a:ext>
            </a:extLst>
          </p:cNvPr>
          <p:cNvSpPr txBox="1"/>
          <p:nvPr/>
        </p:nvSpPr>
        <p:spPr>
          <a:xfrm>
            <a:off x="1952516" y="2431246"/>
            <a:ext cx="146494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Programming debug Port 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6E1C568-B66D-B215-0BF7-24C31D3E2B37}"/>
              </a:ext>
            </a:extLst>
          </p:cNvPr>
          <p:cNvCxnSpPr>
            <a:cxnSpLocks/>
          </p:cNvCxnSpPr>
          <p:nvPr/>
        </p:nvCxnSpPr>
        <p:spPr>
          <a:xfrm>
            <a:off x="8774971" y="5812976"/>
            <a:ext cx="427917" cy="4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9176451-D364-8F0C-1CBE-2190051EE89D}"/>
              </a:ext>
            </a:extLst>
          </p:cNvPr>
          <p:cNvSpPr txBox="1"/>
          <p:nvPr/>
        </p:nvSpPr>
        <p:spPr>
          <a:xfrm>
            <a:off x="9197642" y="5284497"/>
            <a:ext cx="162043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Sensor for food packet delivery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CF41D0F-60C4-DB27-0DA0-2195B649C1A4}"/>
              </a:ext>
            </a:extLst>
          </p:cNvPr>
          <p:cNvSpPr txBox="1"/>
          <p:nvPr/>
        </p:nvSpPr>
        <p:spPr>
          <a:xfrm>
            <a:off x="9166236" y="2717483"/>
            <a:ext cx="11931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Relay for Coolant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0F086-5FFF-0646-F3ED-CBFA516EBBEA}"/>
              </a:ext>
            </a:extLst>
          </p:cNvPr>
          <p:cNvSpPr txBox="1"/>
          <p:nvPr/>
        </p:nvSpPr>
        <p:spPr>
          <a:xfrm>
            <a:off x="1998572" y="3673881"/>
            <a:ext cx="141816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Mode switch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1817E4-5649-63BB-994D-103905B8A45E}"/>
              </a:ext>
            </a:extLst>
          </p:cNvPr>
          <p:cNvCxnSpPr>
            <a:cxnSpLocks/>
          </p:cNvCxnSpPr>
          <p:nvPr/>
        </p:nvCxnSpPr>
        <p:spPr>
          <a:xfrm flipV="1">
            <a:off x="8434070" y="2961517"/>
            <a:ext cx="732800" cy="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4BCF4A-5ADD-5A70-F256-2686736B1B14}"/>
              </a:ext>
            </a:extLst>
          </p:cNvPr>
          <p:cNvCxnSpPr>
            <a:cxnSpLocks/>
          </p:cNvCxnSpPr>
          <p:nvPr/>
        </p:nvCxnSpPr>
        <p:spPr>
          <a:xfrm>
            <a:off x="7420581" y="2133065"/>
            <a:ext cx="2225" cy="32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086558-9854-9D11-43C1-B0A44867C909}"/>
              </a:ext>
            </a:extLst>
          </p:cNvPr>
          <p:cNvCxnSpPr>
            <a:cxnSpLocks/>
          </p:cNvCxnSpPr>
          <p:nvPr/>
        </p:nvCxnSpPr>
        <p:spPr>
          <a:xfrm>
            <a:off x="7425782" y="2133064"/>
            <a:ext cx="256370" cy="3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77B197-30F3-A039-52E2-87B935365544}"/>
              </a:ext>
            </a:extLst>
          </p:cNvPr>
          <p:cNvSpPr txBox="1"/>
          <p:nvPr/>
        </p:nvSpPr>
        <p:spPr>
          <a:xfrm>
            <a:off x="2953010" y="3135253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J10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70F24-A0FD-5551-9478-34A2C36182E2}"/>
              </a:ext>
            </a:extLst>
          </p:cNvPr>
          <p:cNvCxnSpPr>
            <a:cxnSpLocks/>
          </p:cNvCxnSpPr>
          <p:nvPr/>
        </p:nvCxnSpPr>
        <p:spPr>
          <a:xfrm flipV="1">
            <a:off x="3416294" y="3301476"/>
            <a:ext cx="603434" cy="1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67C700-70FC-D244-C702-20B71D2E31D6}"/>
              </a:ext>
            </a:extLst>
          </p:cNvPr>
          <p:cNvCxnSpPr>
            <a:cxnSpLocks/>
          </p:cNvCxnSpPr>
          <p:nvPr/>
        </p:nvCxnSpPr>
        <p:spPr>
          <a:xfrm flipH="1" flipV="1">
            <a:off x="4191285" y="6237106"/>
            <a:ext cx="3288" cy="319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872A5-AE6F-348B-7B07-2D222B90CE68}"/>
              </a:ext>
            </a:extLst>
          </p:cNvPr>
          <p:cNvSpPr txBox="1"/>
          <p:nvPr/>
        </p:nvSpPr>
        <p:spPr>
          <a:xfrm>
            <a:off x="3086556" y="6096840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P5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EF2F6-07D5-97AA-D6A2-1FBF964B758C}"/>
              </a:ext>
            </a:extLst>
          </p:cNvPr>
          <p:cNvSpPr txBox="1"/>
          <p:nvPr/>
        </p:nvSpPr>
        <p:spPr>
          <a:xfrm>
            <a:off x="3934969" y="6473913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P4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865DA7-CE24-4432-3145-679FB95FABE5}"/>
              </a:ext>
            </a:extLst>
          </p:cNvPr>
          <p:cNvCxnSpPr>
            <a:cxnSpLocks/>
          </p:cNvCxnSpPr>
          <p:nvPr/>
        </p:nvCxnSpPr>
        <p:spPr>
          <a:xfrm flipV="1">
            <a:off x="3863518" y="5738673"/>
            <a:ext cx="213799" cy="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0F7165-73A2-D7FA-2289-34E6224CC7A3}"/>
              </a:ext>
            </a:extLst>
          </p:cNvPr>
          <p:cNvCxnSpPr>
            <a:cxnSpLocks/>
          </p:cNvCxnSpPr>
          <p:nvPr/>
        </p:nvCxnSpPr>
        <p:spPr>
          <a:xfrm flipH="1" flipV="1">
            <a:off x="3881250" y="5725778"/>
            <a:ext cx="6214" cy="53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BEE2D-318F-60CE-EB71-74905FEB45FE}"/>
              </a:ext>
            </a:extLst>
          </p:cNvPr>
          <p:cNvCxnSpPr>
            <a:cxnSpLocks/>
          </p:cNvCxnSpPr>
          <p:nvPr/>
        </p:nvCxnSpPr>
        <p:spPr>
          <a:xfrm flipV="1">
            <a:off x="3553842" y="6259584"/>
            <a:ext cx="345178" cy="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E968A9-D509-0A0B-E984-EBF64E49326B}"/>
              </a:ext>
            </a:extLst>
          </p:cNvPr>
          <p:cNvCxnSpPr>
            <a:cxnSpLocks/>
          </p:cNvCxnSpPr>
          <p:nvPr/>
        </p:nvCxnSpPr>
        <p:spPr>
          <a:xfrm flipH="1" flipV="1">
            <a:off x="4907614" y="6204663"/>
            <a:ext cx="1548" cy="235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3F51B1-7A47-465F-2E8C-8E2F1DDF388A}"/>
              </a:ext>
            </a:extLst>
          </p:cNvPr>
          <p:cNvCxnSpPr>
            <a:cxnSpLocks/>
          </p:cNvCxnSpPr>
          <p:nvPr/>
        </p:nvCxnSpPr>
        <p:spPr>
          <a:xfrm flipV="1">
            <a:off x="4478267" y="5512865"/>
            <a:ext cx="213799" cy="3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1B73F6-F76E-7666-1AB2-3C5D87F35171}"/>
              </a:ext>
            </a:extLst>
          </p:cNvPr>
          <p:cNvSpPr txBox="1"/>
          <p:nvPr/>
        </p:nvSpPr>
        <p:spPr>
          <a:xfrm>
            <a:off x="4672121" y="6407651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J7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60FB5-1466-D86E-4E71-5038DD22CEDF}"/>
              </a:ext>
            </a:extLst>
          </p:cNvPr>
          <p:cNvSpPr txBox="1"/>
          <p:nvPr/>
        </p:nvSpPr>
        <p:spPr>
          <a:xfrm>
            <a:off x="9295278" y="3443694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J1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19CA1E-FD70-1EB2-CD0E-FF267050395A}"/>
              </a:ext>
            </a:extLst>
          </p:cNvPr>
          <p:cNvCxnSpPr>
            <a:cxnSpLocks/>
          </p:cNvCxnSpPr>
          <p:nvPr/>
        </p:nvCxnSpPr>
        <p:spPr>
          <a:xfrm>
            <a:off x="8809466" y="3498046"/>
            <a:ext cx="503080" cy="40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ABC24E-1007-1DBF-B0D2-69E658E948BA}"/>
              </a:ext>
            </a:extLst>
          </p:cNvPr>
          <p:cNvSpPr txBox="1"/>
          <p:nvPr/>
        </p:nvSpPr>
        <p:spPr>
          <a:xfrm>
            <a:off x="3294527" y="1611532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J11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D7491E-330B-54A3-9285-5C29FCA25B5C}"/>
              </a:ext>
            </a:extLst>
          </p:cNvPr>
          <p:cNvCxnSpPr>
            <a:cxnSpLocks/>
          </p:cNvCxnSpPr>
          <p:nvPr/>
        </p:nvCxnSpPr>
        <p:spPr>
          <a:xfrm flipV="1">
            <a:off x="3752470" y="1788683"/>
            <a:ext cx="267259" cy="13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624253-0FA7-25A4-9A7B-6E45F29C4A53}"/>
              </a:ext>
            </a:extLst>
          </p:cNvPr>
          <p:cNvSpPr txBox="1"/>
          <p:nvPr/>
        </p:nvSpPr>
        <p:spPr>
          <a:xfrm>
            <a:off x="3182854" y="744428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J9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9DE545-2F3F-EFFB-C20F-74E6EF912001}"/>
              </a:ext>
            </a:extLst>
          </p:cNvPr>
          <p:cNvCxnSpPr>
            <a:cxnSpLocks/>
          </p:cNvCxnSpPr>
          <p:nvPr/>
        </p:nvCxnSpPr>
        <p:spPr>
          <a:xfrm>
            <a:off x="3627659" y="941186"/>
            <a:ext cx="1062103" cy="46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B59266-F95C-A53A-F88B-B00EE4303D1F}"/>
              </a:ext>
            </a:extLst>
          </p:cNvPr>
          <p:cNvCxnSpPr>
            <a:cxnSpLocks/>
          </p:cNvCxnSpPr>
          <p:nvPr/>
        </p:nvCxnSpPr>
        <p:spPr>
          <a:xfrm>
            <a:off x="3706099" y="436921"/>
            <a:ext cx="1319839" cy="1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261144-C55A-1088-E29B-592E3AD58E4E}"/>
              </a:ext>
            </a:extLst>
          </p:cNvPr>
          <p:cNvSpPr txBox="1"/>
          <p:nvPr/>
        </p:nvSpPr>
        <p:spPr>
          <a:xfrm>
            <a:off x="3238883" y="284986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P8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7D0580-2C23-089B-8113-5E9C9D409DE7}"/>
              </a:ext>
            </a:extLst>
          </p:cNvPr>
          <p:cNvSpPr txBox="1"/>
          <p:nvPr/>
        </p:nvSpPr>
        <p:spPr>
          <a:xfrm>
            <a:off x="9429748" y="1336988"/>
            <a:ext cx="46682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  <a:cs typeface="Calibri"/>
              </a:rPr>
              <a:t>P1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78813-1F59-DE31-4F29-4EC96B79D142}"/>
              </a:ext>
            </a:extLst>
          </p:cNvPr>
          <p:cNvCxnSpPr>
            <a:cxnSpLocks/>
          </p:cNvCxnSpPr>
          <p:nvPr/>
        </p:nvCxnSpPr>
        <p:spPr>
          <a:xfrm>
            <a:off x="8837193" y="1252435"/>
            <a:ext cx="656181" cy="200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16D1C0-35D6-0854-2D04-A6C76B7D2B0F}"/>
              </a:ext>
            </a:extLst>
          </p:cNvPr>
          <p:cNvCxnSpPr/>
          <p:nvPr/>
        </p:nvCxnSpPr>
        <p:spPr>
          <a:xfrm>
            <a:off x="5638800" y="2971799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29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uit board with many different components&#10;&#10;Description automatically generated">
            <a:extLst>
              <a:ext uri="{FF2B5EF4-FFF2-40B4-BE49-F238E27FC236}">
                <a16:creationId xmlns:a16="http://schemas.microsoft.com/office/drawing/2014/main" id="{7CD93C90-89D6-36D1-9781-97905E89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69" y="385337"/>
            <a:ext cx="5007483" cy="5943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7401D69-B8F5-F533-053E-D61B23916F06}"/>
                  </a:ext>
                </a:extLst>
              </p14:cNvPr>
              <p14:cNvContentPartPr/>
              <p14:nvPr/>
            </p14:nvContentPartPr>
            <p14:xfrm>
              <a:off x="5438376" y="3185938"/>
              <a:ext cx="10556" cy="3703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7401D69-B8F5-F533-053E-D61B23916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135" y="3169443"/>
                <a:ext cx="45391" cy="3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7889B47-B42F-2BEB-4340-61BE95C31B6B}"/>
                  </a:ext>
                </a:extLst>
              </p14:cNvPr>
              <p14:cNvContentPartPr/>
              <p14:nvPr/>
            </p14:nvContentPartPr>
            <p14:xfrm>
              <a:off x="6372198" y="3101948"/>
              <a:ext cx="2581" cy="2581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7889B47-B42F-2BEB-4340-61BE95C31B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5729" y="2972898"/>
                <a:ext cx="258100" cy="25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C86E530-1470-DB05-DAFA-88F02D655F62}"/>
                  </a:ext>
                </a:extLst>
              </p14:cNvPr>
              <p14:cNvContentPartPr/>
              <p14:nvPr/>
            </p14:nvContentPartPr>
            <p14:xfrm>
              <a:off x="4542572" y="4545864"/>
              <a:ext cx="2581" cy="2581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C86E530-1470-DB05-DAFA-88F02D655F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6103" y="4416814"/>
                <a:ext cx="258100" cy="25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FAED765-9AEA-8CA6-D88B-B09DADBC7E9D}"/>
                  </a:ext>
                </a:extLst>
              </p14:cNvPr>
              <p14:cNvContentPartPr/>
              <p14:nvPr/>
            </p14:nvContentPartPr>
            <p14:xfrm>
              <a:off x="4705711" y="5154179"/>
              <a:ext cx="2581" cy="2581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FAED765-9AEA-8CA6-D88B-B09DADBC7E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9242" y="5025129"/>
                <a:ext cx="258100" cy="25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FFFA868-BB14-9930-8F9B-6B737AEFD48C}"/>
                  </a:ext>
                </a:extLst>
              </p14:cNvPr>
              <p14:cNvContentPartPr/>
              <p14:nvPr/>
            </p14:nvContentPartPr>
            <p14:xfrm>
              <a:off x="4678865" y="5860423"/>
              <a:ext cx="2581" cy="2581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FFFA868-BB14-9930-8F9B-6B737AEFD4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2396" y="5731373"/>
                <a:ext cx="258100" cy="25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4150903-A749-5025-5398-2823FE3C99E9}"/>
                  </a:ext>
                </a:extLst>
              </p14:cNvPr>
              <p14:cNvContentPartPr/>
              <p14:nvPr/>
            </p14:nvContentPartPr>
            <p14:xfrm>
              <a:off x="6978836" y="4288637"/>
              <a:ext cx="2581" cy="2581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4150903-A749-5025-5398-2823FE3C99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9786" y="4159587"/>
                <a:ext cx="258100" cy="258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51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181</cp:revision>
  <dcterms:created xsi:type="dcterms:W3CDTF">2023-09-13T05:42:50Z</dcterms:created>
  <dcterms:modified xsi:type="dcterms:W3CDTF">2023-10-04T07:23:51Z</dcterms:modified>
</cp:coreProperties>
</file>