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9"/>
  </p:notesMasterIdLst>
  <p:sldIdLst>
    <p:sldId id="256" r:id="rId2"/>
    <p:sldId id="257" r:id="rId3"/>
    <p:sldId id="268" r:id="rId4"/>
    <p:sldId id="269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58"/>
  </p:normalViewPr>
  <p:slideViewPr>
    <p:cSldViewPr snapToGrid="0" showGuides="1">
      <p:cViewPr varScale="1">
        <p:scale>
          <a:sx n="117" d="100"/>
          <a:sy n="117" d="100"/>
        </p:scale>
        <p:origin x="192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CB8B8-30C2-8B4B-85B8-D4FC6259C6BB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CDC58-1F5A-7F45-8A8E-428E4D7D9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00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6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383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0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7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89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0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2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22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5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0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5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C32CD27-7027-AB2B-38F1-71C08EB84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D6F2A-C83A-59C0-F1C8-2964514F4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1536" y="978408"/>
            <a:ext cx="6236208" cy="245059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AU" sz="2800" dirty="0"/>
              <a:t>AI-Powered Multi-Agent LMS Assistant</a:t>
            </a:r>
            <a:br>
              <a:rPr lang="en-AU" sz="4000" b="0" dirty="0"/>
            </a:br>
            <a:r>
              <a:rPr lang="en-AU" sz="1800" dirty="0"/>
              <a:t>For Students, Teachers, and Admins</a:t>
            </a:r>
            <a:endParaRPr lang="en-US" sz="1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C3541F9-3029-BAE7-7D84-B12AC3F8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951" r="13731" b="1"/>
          <a:stretch>
            <a:fillRect/>
          </a:stretch>
        </p:blipFill>
        <p:spPr>
          <a:xfrm>
            <a:off x="517869" y="508091"/>
            <a:ext cx="4221911" cy="5837918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DD38CD-CFFE-4ABA-3DC8-01ED90559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4611" y="508090"/>
            <a:ext cx="6186474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809D0-F6B8-C2B0-3029-FD685156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31536" y="2578608"/>
            <a:ext cx="6236208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dirty="0"/>
              <a:t>COMP8420 Major Project – Presentation</a:t>
            </a:r>
            <a:br>
              <a:rPr lang="en-US" sz="1800" dirty="0"/>
            </a:br>
            <a:r>
              <a:rPr lang="en-US" sz="1800" dirty="0"/>
              <a:t>Group Members:</a:t>
            </a:r>
            <a:br>
              <a:rPr lang="en-US" sz="1800" dirty="0"/>
            </a:br>
            <a:r>
              <a:rPr lang="en-US" sz="1800" dirty="0"/>
              <a:t>Shaimon Rahman (48226459)</a:t>
            </a:r>
            <a:br>
              <a:rPr lang="en-US" sz="1800" dirty="0"/>
            </a:br>
            <a:r>
              <a:rPr lang="en-AU" sz="1800" dirty="0"/>
              <a:t>Md Nadim </a:t>
            </a:r>
            <a:r>
              <a:rPr lang="en-AU" sz="1800" dirty="0" err="1"/>
              <a:t>Yeasin</a:t>
            </a:r>
            <a:r>
              <a:rPr lang="en-AU" sz="1800" dirty="0"/>
              <a:t> (48343110) 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62F92-AC96-E0EE-BACA-CBCF5DA3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159" y="5879592"/>
            <a:ext cx="1627633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7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49DF-3A70-0344-1291-AA8D894B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76221"/>
          </a:xfrm>
        </p:spPr>
        <p:txBody>
          <a:bodyPr>
            <a:normAutofit/>
          </a:bodyPr>
          <a:lstStyle/>
          <a:p>
            <a:r>
              <a:rPr lang="en-AU" sz="2800" dirty="0"/>
              <a:t>Problem &amp; Motivation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3DC36-CF41-42FC-30E3-02EE49A6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30829"/>
            <a:ext cx="11155680" cy="4615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/>
              <a:t>Problem:</a:t>
            </a:r>
          </a:p>
          <a:p>
            <a:r>
              <a:rPr lang="en-AU" dirty="0"/>
              <a:t>Modern LMS platforms (e.g., </a:t>
            </a:r>
            <a:r>
              <a:rPr lang="en-AU" dirty="0" err="1"/>
              <a:t>iLearn</a:t>
            </a:r>
            <a:r>
              <a:rPr lang="en-AU" dirty="0"/>
              <a:t>) cause information overload for students and increased workload for staff. Finding accurate, timely info is difficult for all users.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Motivation:</a:t>
            </a:r>
          </a:p>
          <a:p>
            <a:r>
              <a:rPr lang="en-AU" dirty="0"/>
              <a:t>We propose developing an AI-powered assistant that streamlines LMS interaction, automates routine queries, and supports different user roles (students, teachers, admins) with advanced NLP.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F7E7A9-5618-3445-D239-D94FCD581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9" y="5879592"/>
            <a:ext cx="1627633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A2569-BC0D-4568-AACA-EFA8627AD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Proposed System Architecture &amp; NLP Technologies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Content Placeholder 16" descr="A_flowchart_diagram_in_the_image_illustrates_the_a.png">
            <a:extLst>
              <a:ext uri="{FF2B5EF4-FFF2-40B4-BE49-F238E27FC236}">
                <a16:creationId xmlns:a16="http://schemas.microsoft.com/office/drawing/2014/main" id="{CF0F2E68-7271-E21B-E911-028038970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573" y="976160"/>
            <a:ext cx="3590428" cy="537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6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AA3F0-CF39-911E-F4C9-1357C02C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Planned Features: Role-Specific Agents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3" descr="49F1D0B6-167F-4472-B8B1-D4DB1EAAF5BF.png">
            <a:extLst>
              <a:ext uri="{FF2B5EF4-FFF2-40B4-BE49-F238E27FC236}">
                <a16:creationId xmlns:a16="http://schemas.microsoft.com/office/drawing/2014/main" id="{C454E3E8-EFE9-90B2-E7DE-090C513C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154" y="965741"/>
            <a:ext cx="7551931" cy="41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75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5510-4B0B-23D9-0D49-9EBB85DC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63306"/>
          </a:xfrm>
        </p:spPr>
        <p:txBody>
          <a:bodyPr>
            <a:normAutofit/>
          </a:bodyPr>
          <a:lstStyle/>
          <a:p>
            <a:r>
              <a:rPr lang="en-AU" sz="2800" dirty="0"/>
              <a:t>Evaluation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3E279-2694-20AF-FC09-1D9E8C7D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41714"/>
            <a:ext cx="11155680" cy="4604222"/>
          </a:xfrm>
        </p:spPr>
        <p:txBody>
          <a:bodyPr>
            <a:normAutofit/>
          </a:bodyPr>
          <a:lstStyle/>
          <a:p>
            <a:r>
              <a:rPr lang="en-AU" dirty="0"/>
              <a:t>We will evaluate our system using:</a:t>
            </a:r>
          </a:p>
          <a:p>
            <a:r>
              <a:rPr lang="en-AU" dirty="0" err="1"/>
              <a:t>Precision@k</a:t>
            </a:r>
            <a:r>
              <a:rPr lang="en-AU" dirty="0"/>
              <a:t> for information retrieval</a:t>
            </a:r>
          </a:p>
          <a:p>
            <a:r>
              <a:rPr lang="en-AU" dirty="0"/>
              <a:t>BLEU and Cosine Similarity for answer quality</a:t>
            </a:r>
          </a:p>
          <a:p>
            <a:r>
              <a:rPr lang="en-AU" dirty="0"/>
              <a:t>Response time (efficiency)</a:t>
            </a:r>
          </a:p>
          <a:p>
            <a:r>
              <a:rPr lang="en-AU" dirty="0"/>
              <a:t>We plan to compare user experience with and without our assistant</a:t>
            </a:r>
          </a:p>
          <a:p>
            <a:r>
              <a:rPr lang="en-AU" dirty="0"/>
              <a:t>Logs will be </a:t>
            </a:r>
            <a:r>
              <a:rPr lang="en-AU" dirty="0" err="1"/>
              <a:t>analyzed</a:t>
            </a:r>
            <a:r>
              <a:rPr lang="en-AU" dirty="0"/>
              <a:t> to understand agent usage and areas for improvement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B0A0B-32FC-C70E-18C8-92A24185E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9" y="5879592"/>
            <a:ext cx="1627633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81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A180-8709-385C-B2EA-5825D3AE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12169"/>
          </a:xfrm>
        </p:spPr>
        <p:txBody>
          <a:bodyPr>
            <a:normAutofit/>
          </a:bodyPr>
          <a:lstStyle/>
          <a:p>
            <a:r>
              <a:rPr lang="en-AU" sz="2800" dirty="0"/>
              <a:t>Anticipated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66BBA-E524-1F60-A956-0D3D957C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Reduces cognitive load and manual work for students, teachers, and admins</a:t>
            </a:r>
          </a:p>
          <a:p>
            <a:r>
              <a:rPr lang="en-AU" dirty="0"/>
              <a:t>Supports all user roles with tailored NLP agents</a:t>
            </a:r>
          </a:p>
          <a:p>
            <a:r>
              <a:rPr lang="en-AU" dirty="0"/>
              <a:t>Easily adaptable to other educational platforms</a:t>
            </a:r>
          </a:p>
          <a:p>
            <a:r>
              <a:rPr lang="en-AU" dirty="0"/>
              <a:t>Demonstrates industry-aligned use of RAG, LLMs, multi-agent design, and evaluation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53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6736B-9D90-9660-F6D6-5CE704D6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85078"/>
          </a:xfrm>
        </p:spPr>
        <p:txBody>
          <a:bodyPr>
            <a:normAutofit/>
          </a:bodyPr>
          <a:lstStyle/>
          <a:p>
            <a:r>
              <a:rPr lang="en-AU" sz="2800" dirty="0"/>
              <a:t>Thank You &amp; Questions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57E1-4984-87C9-0EDE-DD3A607B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b="1" dirty="0"/>
          </a:p>
          <a:p>
            <a:pPr marL="0" indent="0">
              <a:buNone/>
            </a:pPr>
            <a:r>
              <a:rPr lang="en-AU" dirty="0"/>
              <a:t>Thank you for your attention!</a:t>
            </a:r>
            <a:br>
              <a:rPr lang="en-AU" dirty="0"/>
            </a:br>
            <a:r>
              <a:rPr lang="en-AU" dirty="0"/>
              <a:t>We’re happy to answer any questions.</a:t>
            </a:r>
          </a:p>
          <a:p>
            <a:pPr marL="0" indent="0">
              <a:buNone/>
            </a:pPr>
            <a:r>
              <a:rPr lang="en-AU" i="1" dirty="0"/>
              <a:t>(Presented by Shaimon Rahman &amp; Md Nadim </a:t>
            </a:r>
            <a:r>
              <a:rPr lang="en-AU" i="1" dirty="0" err="1"/>
              <a:t>Yeasin</a:t>
            </a:r>
            <a:r>
              <a:rPr lang="en-AU" i="1" dirty="0"/>
              <a:t> )</a:t>
            </a:r>
            <a:endParaRPr lang="en-AU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8E0D54-AFF5-566A-8C2F-55435CF62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9" y="5879592"/>
            <a:ext cx="1627633" cy="54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657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239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Bierstadt</vt:lpstr>
      <vt:lpstr>GestaltVTI</vt:lpstr>
      <vt:lpstr>AI-Powered Multi-Agent LMS Assistant For Students, Teachers, and Admins</vt:lpstr>
      <vt:lpstr>Problem &amp; Motivation</vt:lpstr>
      <vt:lpstr>Proposed System Architecture &amp; NLP Technologies </vt:lpstr>
      <vt:lpstr>Planned Features: Role-Specific Agents </vt:lpstr>
      <vt:lpstr>Evaluation Plan</vt:lpstr>
      <vt:lpstr>Anticipated Impact</vt:lpstr>
      <vt:lpstr>Thank You &amp;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Shaimon Rahman</dc:creator>
  <cp:lastModifiedBy>Md Nadim Yeasin</cp:lastModifiedBy>
  <cp:revision>20</cp:revision>
  <dcterms:created xsi:type="dcterms:W3CDTF">2025-06-02T09:23:38Z</dcterms:created>
  <dcterms:modified xsi:type="dcterms:W3CDTF">2025-06-17T10:15:28Z</dcterms:modified>
</cp:coreProperties>
</file>