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sldIdLst>
    <p:sldId id="289" r:id="rId5"/>
    <p:sldId id="290" r:id="rId6"/>
    <p:sldId id="291" r:id="rId7"/>
    <p:sldId id="292" r:id="rId8"/>
    <p:sldId id="293" r:id="rId9"/>
    <p:sldId id="294" r:id="rId10"/>
    <p:sldId id="295" r:id="rId11"/>
    <p:sldId id="296" r:id="rId12"/>
    <p:sldId id="297" r:id="rId13"/>
    <p:sldId id="298" r:id="rId14"/>
    <p:sldId id="299" r:id="rId15"/>
    <p:sldId id="305" r:id="rId16"/>
    <p:sldId id="306" r:id="rId17"/>
    <p:sldId id="307" r:id="rId18"/>
    <p:sldId id="308" r:id="rId19"/>
    <p:sldId id="309" r:id="rId20"/>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6" d="100"/>
          <a:sy n="86" d="100"/>
        </p:scale>
        <p:origin x="51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1-14T06:24:32.676"/>
    </inkml:context>
    <inkml:brush xml:id="br0">
      <inkml:brushProperty name="width" value="0.05292" units="cm"/>
      <inkml:brushProperty name="height" value="0.05292" units="cm"/>
      <inkml:brushProperty name="color" value="#FF0000"/>
    </inkml:brush>
  </inkml:definitions>
  <inkml:trace contextRef="#ctx0" brushRef="#br0">20464 6945 0,'25'0'406,"-1"0"-406,26 0 0,-25 0 15,24 0-15,1 0 16,-25-24-16,0 24 16,24 0-16,-24 0 15,0 0-15,0 0 16,24 0-16,-24 0 16,25 0-16,-25 0 15,-1 0-15,175 0 16,-174 0-1,-1 0-15,1 0 32,0 0-17,0 0 32,0 0 16,-1 0-1,1 0-46,0 0-1,0 0 1,24 0 0,-24 0-1,-25 24 1,25-24 0,0 0 15,0 0 0</inkml:trace>
  <inkml:trace contextRef="#ctx0" brushRef="#br0" timeOffset="1739">23961 6896 0,'25'0'172,"0"0"-157,0 0-15,24 0 16,1 0-16,0 0 15,-26-25-15,26 25 16,-25-25-16,0 25 16,24 0-16,-24 0 15,0 0 1,0 0-16,-1 0 16,1 0-16,0 0 15,0 0 1</inkml:trace>
  <inkml:trace contextRef="#ctx0" brushRef="#br0" timeOffset="3765.29">29518 6995 0,'24'0'329,"1"0"-329,0 0 15,25 0-15,-26 0 16,51 0-16,-1-25 15,25 25-15,-24-25 16,-26 25-16,26 0 16,-26 0-16,-24 0 15,0 0-15,0 0 16,0 0 0</inkml:trace>
  <inkml:trace contextRef="#ctx0" brushRef="#br0" timeOffset="11190.54">8682 5135 0,'24'0'390,"26"0"-374,-25-25-16,0 0 16,24 25-16,-24 0 15,25-25-15,-1 0 16,26 1-16,-1 24 15,1 0-15,-1 0 16,0 0-16,1 0 16,24-25-16,25 25 15,-25 0-15,-24 0 16,-1 0-16,0 0 16,1 0-16,-1 0 15,1 0-15,-26 0 0,1 0 16,0 0-16,-26 0 15,1 0-15,0 0 16,25 0-16,-26 0 31,1 0 282,0 0-298,0-25 1,49 25-16,1-25 16,-26 25-16,26 0 15,-26 0-15,26 0 16,-1 0-16,25-25 16,-49 25-16,74 0 15,-74 0-15,98 0 16,-98 0-16,24 0 15,1 0-15,-50 0 0,-1 0 16,1 0-16,0 0 16,0 0-16,0 0 15,-1 0 298,1 0-298,0-24 1,49 24-16,-24 0 0,24-25 16,-24 25-16,0 0 15,-25 0-15,24 0 16,26 0-16,-1 0 16,0 0-16,-24 0 15,0 0-15,-26 0 16,1 0-16,0 0 15,0 0 1,0 0 0</inkml:trace>
  <inkml:trace contextRef="#ctx0" brushRef="#br0" timeOffset="15781.99">10046 8111 0,'50'0'296,"-26"0"-280,51 0-16,-1 0 16,1-25-16,-1 25 15,25-24-15,-49 24 16,49 0-16,-25 0 16,-24 0-16,24 0 0,-49 0 15,25 0-15,-25 0 16,-1 0-16,1 0 15,0 0 1,0 0 0,0 0 15</inkml:trace>
  <inkml:trace contextRef="#ctx0" brushRef="#br0" timeOffset="19541.97">24309 9947 0,'24'0'593,"1"0"-577,0 0 0,25 0-16,-26 0 15,1-25 1,0 25-16,0 0 15,0 0-15,-1 0 16,1 0-16,0-25 16,0 25-16,49-25 15,1 25-15,-1 0 16,-24-25-16,-1 25 16,1 0-16,24-24 15,-24 24-15,0 0 16,24 0-16,-24 0 0,-1 0 15,-24 0-15,0 0 16,0 0-16,24 0 16,-24 0-1,0 0 1,0 0-16,-1 0 0,1 0 16,0 0 15,0 0 0</inkml:trace>
  <inkml:trace contextRef="#ctx0" brushRef="#br0" timeOffset="23992.1">10716 11013 0,'24'0'344,"1"0"-344,25 0 16,49 0-16,25 0 15,-50 0-15,1 0 16,-25 0-16,-1 0 16,26 0-16,-26 0 15,1 0-15,-1 0 16,1 0-1,-25 25-15,0 0 16,-1-25-16,1 0 31,0 0 32</inkml:trace>
  <inkml:trace contextRef="#ctx0" brushRef="#br0" timeOffset="41640.1">9798 12948 0,'25'0'329,"49"-25"-314,25 0-15,-24 1 0,49-26 16,-50 25-16,1 25 15,24-25-15,0 25 16,-25-24-16,1 24 16,-26 0-16,1 0 15,0 0 1,-26 0 0,1 0-1,0 0 1</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1-14T07:00:13.870"/>
    </inkml:context>
    <inkml:brush xml:id="br0">
      <inkml:brushProperty name="width" value="0.05292" units="cm"/>
      <inkml:brushProperty name="height" value="0.05292" units="cm"/>
      <inkml:brushProperty name="color" value="#FF0000"/>
    </inkml:brush>
  </inkml:definitions>
  <inkml:trace contextRef="#ctx0" brushRef="#br0">4018 10641 0,'25'0'218,"0"0"-202,25 0-16,24 0 16,-24 0-16,49 0 0,0 0 15,-25 0-15,26 0 16,-26 0-16,-24 0 15,-26 0 1,1 0-16,0 0 16,0 0 15</inkml:trace>
  <inkml:trace contextRef="#ctx0" brushRef="#br0" timeOffset="2713.8">4118 9079 0,'0'24'172,"0"1"-156,0 0-16,0 0 15,0 0 1,0-1-16,0 1 16,0 0-16,0 25 15,0-26 1,0 1 0,0 0-1,0 0 1,0 0-1,0-1 1,0 1 0,0 0-1,0 0 48,24-25 109,1 0-157,-25-25 1,0 0 0,0 0-1,25 25-15,-25-24 16,0-1-1,25 25-15,-25-50 16,25 1 0,-1 24-1,-24 0 1,25 25-16,-25-50 16,0 26-1,25 24-15,-25-25 31,25 25 1,-25-25-17,0 0 1,25 25 0,-25-25 15,24 25-16,-24-24 1,-24 24 172,-1 49-188,25-24 0,-50 0 15,50 0-15,-25-1 16,1 26-16,-1-25 15,0 0 1,0-1 15,0 1-31</inkml:trace>
  <inkml:trace contextRef="#ctx0" brushRef="#br0" timeOffset="4526.37">4118 9401 0,'24'0'609,"1"0"-593,0 0-1,0 0 17,0 0-17,-1 0 1,1 0 0,0 0-1,0 0 1,0 0-1,-1 0-15,1 0 16,25 0 0,-25 0-1,-25 25-15,24-25 16,1 0-16,0 0 47,0 0-32,0 0 17,-1 0-17,1 0 17,0 0-17,-25-50 1,0 25-16,25 1 15,-25-26-15,0 25 16,0-24-16,0 24 16,0 0 15,0 0-31,-25 25 94,0 0-32,25 25-31,0 0-15,0 0 0,0-1-16,0 1 31,0 0-15,0 0 15</inkml:trace>
  <inkml:trace contextRef="#ctx0" brushRef="#br0" timeOffset="7555.95">4663 9351 0,'0'25'187,"25"-25"-171,0 0-16,0 0 31,-25 25-31,24-25 31,1 25-15,0-25 0,0 0-1,0 0 17,0 0-17,-1-25 1,1 25-16,-25-50 15,25 26 1,-25-1-16,0-25 16,0 25-1,0 1 17,0-1-32,0 0 15,0 0 32,0 50 109,0 0-156,0 0 16,0 24-16,0-24 16,0 0-16,0 0 15,0-1 1,0 26-16,25-25 15,0-25 1,-25 25 0,0-1-16,49-24 47,-49 25-47,25-25 31,0 0-16,0 0 1,-1-25 0,-24 1-16,0-1 15,25 25 1,-25-25 0,25 25 77,0 0-61,0 0-17,-1 0-15,1 0 16,0 0-16,0 25 15,24 0-15,-24-25 0,0 0 16,0 24-16,0 1 16,-1-25-1,1 0 1,0 0 31,-25-25-32,0-24 1,0-1-16,0 25 0,0 1 16,0-26-16,-25 50 15,25-25-15,-25 25 16,25-25-16,-24 1 16,-1-1-1,0 25 1,0 0 15,25-25 47,25 25-62,0 0-1,24 0-15,-24-25 16,0 25-16,25 0 0,-26-25 16,1 1-16,25 24 15,-50-50-15,49 25 16,-49 0-16,50 25 16,-50-25-16,0 1 15,0 48 126,0 26-126,0 0 1,0-25 0,0 24-16,25-24 0,-25 0 15,0 24-15,0-24 16,0 0-16,0 0 16,25-25-1,0 0 16</inkml:trace>
  <inkml:trace contextRef="#ctx0" brushRef="#br0" timeOffset="8779.94">5804 8731 0</inkml:trace>
  <inkml:trace contextRef="#ctx0" brushRef="#br0" timeOffset="9811.77">4738 8880 0</inkml:trace>
  <inkml:trace contextRef="#ctx0" brushRef="#br0" timeOffset="14972.15">6722 10765 0,'25'0'297,"24"-25"-282,-24 1 1,50 24-16,-1-25 16,-24 25-16,-1 0 15,-24 0-15,25 0 0,24 0 16,-24 0-16,-1 0 15,26 0-15,-1 0 16,-24 0-16,24 0 16,-24 0-16,-1 0 15,26 0-15,-26 0 16,1 0-16,0 0 16,-1 0-16,-24 0 15,25-25-15,-25 25 16,-1 0-1,1 0 1,0 0 15</inkml:trace>
  <inkml:trace contextRef="#ctx0" brushRef="#br0" timeOffset="32422.33">3522 11658 0,'25'0'422,"0"0"-406,0 0-1,24 0-15,1 0 0,-25 0 16,24 0-16,-24 0 15,25 0-15,-25 0 16,-1 0-16,1 0 16,0 0-1,0 25 1,0-25 0</inkml:trace>
  <inkml:trace contextRef="#ctx0" brushRef="#br0" timeOffset="37088.17">9798 8062 0,'0'24'188,"0"1"-173,0 25-15,0-25 16,0 24-16,-25 1 15,25-1-15,0 1 0,-25-25 16,25 0-16,0 24 16,0 1-16,0-25 15,0 24-15,0-24 16,0 0-16,0 0 16,0-1-16,0 1 15,0 0 1,0 0-1,0 0 32,0-75 78,0 25-109,0-24 0,0 24-1,0 0 1,0 0-16,0 0 15,25-24 1,-25 24-16,25-25 16,0 26-1,-25-1 17,24 0-32,1 0 15,0 25 1,0-25-16,-25 1 15,49 24-15,-24-25 16,0 0-16,25 25 16,-25-25-16,-1 0 15,1 25-15,0 0 0,-25-24 16,25 24-16,-25-25 31,25 25-15,-50 25 93,-25-1-109,25 26 16,1-25-16,-26 24 15,0-24-15,25 25 16,1-25-16,-26-1 16,25 1-16,0 25 0,1-50 15,-1 25-15,0-25 16,0 24-16,25 1 16,-25-25-1,25 25 141,50-25-140,-25 0 0,0 0-1,-1 0-15,1 25 0,0-25 16,0 25 0,0-25-1,-25 24-15,24-24 16,-24 25-1,25-25 1,-25 25-16,25-25 16,0 0-1,-25 25 1,0 0 15,25-25-31,0 0 47,-1 0-16</inkml:trace>
  <inkml:trace contextRef="#ctx0" brushRef="#br0" timeOffset="39006.1">10393 7987 0,'0'25'109,"0"0"-109,0 0 0,25 24 16,-25-24 0,0 25-16,0-26 15,0 1 1,0 0-16,0 25 16,0-1-16,25-24 15,-25 25-15,0-26 16,0 1-1,0 0-15,0 25 16,0-26-16,0 1 31,0 0-15,0 0 0,0 0-16,0-1 31</inkml:trace>
  <inkml:trace contextRef="#ctx0" brushRef="#br0" timeOffset="41083.39">10740 8136 0,'25'0'156,"0"0"-156,0 25 15,0 24 1,-1-24-16,26 25 16,0-25-1,-50-1-15,24 1 0,1 0 16,-25 0-16,25-25 16,-25 25-16,25-25 0,-25 24 15,25-24-15,-25 50 16,24-50-16,-24 25 15,25 0-15,-25-1 16,0 1 0,25-25-16,-25 25 31,25-25 0,0 0-31,-25-50 31,25 26-31,-25-1 16,0-25-16,0 1 16,0-1-1,0 25 1,24 25 93,1 0-109,0 0 16,0 0 0,-25 25-1,25 0-15,-1-25 0,1 25 16,25 24-1,-1-49 1,-49 25-16,25-25 16,0 25-16,-25 0 15,50-1 1,-26-24 0,1 0 30,0 0-30,0 0 15,-25-74-15,0 0 0,0 24-16,0 0 15,0 26-15,0-1 0,-25-25 16,25 1-1,-25 49-15,25-25 16,0 0 0,-25 0-1,25 0 1,-24 25-16,24-24 16,0-1 15</inkml:trace>
  <inkml:trace contextRef="#ctx0" brushRef="#br0" timeOffset="42290.66">11981 7987 0,'0'25'156,"0"0"-156,0 24 16,0 1-16,0-25 16,0 24-16,0 26 15,0-1-15,0 1 16,0-26-16,0 1 15,0-25-15,0 24 0,0 1 16,0-25-16,0-1 0,0 1 16,0 0-16,24 0 15,-24 0 1,0-1 0</inkml:trace>
  <inkml:trace contextRef="#ctx0" brushRef="#br0" timeOffset="53038.41">3671 12849 0,'25'0'406,"0"0"-390,0 0-1,-1 0 1,1 0 0,25 0-1,-25 0-15,49 0 0,-49 0 16,24 0-16,-24 0 15,0 0-15,0 0 16,0 0-16,-1 0 16,1 0-1,0 0 48</inkml:trace>
  <inkml:trace contextRef="#ctx0" brushRef="#br0" timeOffset="66320.53">3820 13990 0,'25'0'343,"24"0"-343,1 0 16,24 0-16,1 0 16,-26 0-16,1 0 15,-25 0-15,24 0 16,-24 0-1,0 0 1,0 0 0,0 0 15</inkml:trace>
  <inkml:trace contextRef="#ctx0" brushRef="#br0" timeOffset="75586.08">4837 13990 0,'25'0'250,"49"0"-234,-24 0-16,24 0 16,-24 0-16,-1 0 15,1 0-15,-25 0 16,49 0-16,-49 0 16,0 0-16,24 0 15,1 0-15,-25 0 16,0 0-1,-1 0-15,1 0 0,0 0 16,0 0 0,0 0-1,-1 0 1,1 0 0,0 0 265,0 0-281,24 0 15,1 0-15,0 0 16,24 0-16,1 0 0,-26 0 16,26 0-16,-26 0 15,1 0-15,-1 0 16,-24 0-16,0 0 16,0 0-16,0 0 15,-1 0-15,1 0 16</inkml:trace>
  <inkml:trace contextRef="#ctx0" brushRef="#br0" timeOffset="81477.93">4242 9823 0,'49'0'250,"1"0"-250,-1-25 16,1 25-16,24 0 15,1-25-15,-26 25 16,26 0-16,-1-25 15,-24 25-15,24 0 16,1 0-16,-1 0 16,1 0-16,-1 0 15,0 0-15,1 0 16,-1 0-16,-24 0 16,24 0-16,-49 0 0,25 0 15,-26 0-15,51 0 16,-50 0-1,24-25-15,-49 1 16,25 24-16,0 0 16,0 0-1,0-25 1,-1 25 0,1-25 265,0 0-281,25 0 15,-26 1-15,26-51 16,0 50-16,-26-24 16,51-50-16,-50 49 15,24 0-15,-24 1 16,25-26-16,-50 51 16,24-1-16,1-25 15,-25 25-15,0-24 16,0 24-1,25 25 1,-25-25 15,0 0-15,0 0 15,0 1-15,0-1-16,-25 0 15,-24 0 1,-1 0-16,0 1 16,-24-26-16,0 50 15,-1-25-15,50 0 16,-24 25-16,-1 0 16,1 0-16,-1-24 15,-25 24-15,51 0 16,-26 0-16,25 0 0,-49 0 15,49 0-15,0 0 16,-24 0-16,24 0 16,25 24-16,-25-24 15,0 0 1,0 0 187,1 0-187,-26 0-16,0 0 15,-24 0-15,-25 0 16,-25-24-16,25 24 16,24 0-16,1 0 15,-1 0-15,1 0 16,-1 0-16,26 0 15,-1 0-15,1 24 0,-1 1 16,25-25-16,0 0 16,1 25-16,-1 0 15,0-25-15,25 25 16,-50-25-16,50 24 16,-49 1-16,24-25 15,25 25 1,-25-25-1,25 25 1,-25-25 0,1 25 218,24-1-234,-25-24 16,25 25-16,-25-25 15,0 50-15,0-50 16,25 49-16,-49 26 16,24-25-16,25 24 15,0-24-15,-25-26 16,25 26-16,0-25 15,0 0-15,0-1 16,0 1-16,0 0 16,0 0-16,0 0 15,0-1 1,0 1-16,0 0 16,0 25-1,0-26 1,0 1-1,0 0 32,0 0 0,25 0-31,0-25-1,0 24 220,-1-24-235,26 0 15,0 0-15,-1 0 16,1 25-16,-1-25 16,1 0-16,0 25 15,24-25-15,-24 0 16,-1 25-16,-24-25 0,0 0 16,24 0-16,-24 0 15,0 0-15,0 0 31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1-14T06:25:30.681"/>
    </inkml:context>
    <inkml:brush xml:id="br0">
      <inkml:brushProperty name="width" value="0.05292" units="cm"/>
      <inkml:brushProperty name="height" value="0.05292" units="cm"/>
      <inkml:brushProperty name="color" value="#FF0000"/>
    </inkml:brush>
  </inkml:definitions>
  <inkml:trace contextRef="#ctx0" brushRef="#br0">6598 9922 0,'50'0'656,"-26"0"-640,26 0-1,-25 0-15,0 0 16,24 0-16,-24 0 16,0 0-1,0 0-15,0 0 16,-1 0 0,1 0 15,0 0-16</inkml:trace>
  <inkml:trace contextRef="#ctx0" brushRef="#br0" timeOffset="1903.73">6697 9947 0,'0'24'250,"25"-24"-250,0 0 15,24 0-15,1 0 16,0 0-16,24 0 0,1 0 16,-26 0-16,1 0 15,-1 0-15,1 0 16,24 0-16,-49 0 15,0 0-15,25 0 16,-26 0-16,1 0 16,0 0-16,0 0 15,0 0 1,-1 0 0</inkml:trace>
  <inkml:trace contextRef="#ctx0" brushRef="#br0" timeOffset="3242.52">8434 9947 0,'24'0'156,"1"0"-140,0 0-16,25 0 0,24 0 15,-24-25-15,24 25 16,-24 0-16,24-25 16,-24 25-16,-1 0 15,1 0-15,0 0 16,-1 0-16,-24 0 16,0 0-1,0 0 1,-1 0-1</inkml:trace>
  <inkml:trace contextRef="#ctx0" brushRef="#br0" timeOffset="7422.41">12254 9971 0,'49'0'188,"1"0"-188,-1 0 15,1-24-15,0 24 16,49-25-16,0 0 16,-25 0-16,-24 25 15,-25 0-15,0 0 16,24-25-16,-24 25 31,0 0 16</inkml:trace>
  <inkml:trace contextRef="#ctx0" brushRef="#br0" timeOffset="9892.29">7218 8359 0,'0'25'203,"0"0"-187,0 0 31,0-1-16,0 26-16,0-25 17,0 0-17,0-1 1,0 1 0,25-25-16,-25 25 31,25 0-16,-25 0 17,25-1-17,-25 1 17,24-25-32,1 0 15,-25 25 1,25-25-1,0 0 32,0 0 16,-1 0-32,1-25-15,-25 0-1,25 1 1,-25-1 0,0 0-1,25 0 1,-25 0-1,0 1 17,25 24-17,-25-25-15,0 0 16,0 0 0,0 0-1,0 1 1,0-1-1,0 0 1,0 0 31</inkml:trace>
  <inkml:trace contextRef="#ctx0" brushRef="#br0" timeOffset="12838.64">8434 8533 0,'-25'0'109,"0"0"-93,0 0 0,0 0-1,1 0 1,-1 0 0,0 0-1,0 0-15,25 25 16,-25-25-16,25 24 15,0 1-15,-24 0 16,-1 0 0,0 0-1,25-1-15,0 1 16,-25-25-16,25 25 16,0 0-1,0 24 1,0-24-1,0 0 17,0 0-17,25-25 1,0 0-16,0 0 16,24 0-1,-24 0-15,0 0 31,24 0-15,-24 0 0,-25-25-16,25 25 15,0-25-15,0 0 16,-25 1 0,0-1-1,0 0 1,0 0-1,0 0 1,0 1 0,-25 24 156,25 49-157,0 1-15,0-25 16,0 24-16,0-24 15,0 0-15,0 0 16,0-1-16,0 1 16,0 0-16,0 0 15,0 25 1,0-26-16,0 1 16,0 0-16,0 0 15,0 0-15,0-1 0,0 1 16,0 25-1,0-25 17,0-1-17,0 1 17,0 0-1,-25-25-16,0 0 17,0 0-17,1 0-15,-1 0 16,0 0-16,0 0 31,0 0-31,25-25 16,-24 0-16,24 1 15,0-1-15,0 0 16,0 0-16,0 0 16,0 1-16,0-26 15,49 50 1,-24-50-16,-25 26 16,25-1-16,0 25 15,-1-25-15,1 0 16,-25 0-16,25 25 0,-25-25 15,50 25-15,-50-24 16,24 24-16,-24-25 16,25 0-16,0 25 15,0 0-15,24-25 16,-49 0-16,25 25 16,-25-24-16,25 24 15,0 0-15,0-25 31,-1 25 16</inkml:trace>
  <inkml:trace contextRef="#ctx0" brushRef="#br0" timeOffset="15817.63">11906 8781 0,'0'25'219,"0"-1"-204,-25-24-15,25 25 16,0 0-16,0 0 15,0 0 1,0-1 0,0 1-1,0 0-15,0 0 16,0 0 0,0 0 30,25-25-30,0 24 31,0-24-31,0 0 15,-1 0-16,1 0 1,0 0-16,0 0 16,0 0-1,-1 0 1,-24-24 0,25 24-1,0 0-15,-25-25 16,25 25 46,-25-25-62,0 0 16,0 0 31,0 0-16,0 1-15,0-1-1,0 0 1,0 0 0,0 0 15,0 1-16,-25-1 17,0 25-1,25-25 0,-25 25 0,1 0 16,-1 0 47,0 0-47,0 0-16,0 0 16,1 0 16,-1 0-17,0 0 1</inkml:trace>
  <inkml:trace contextRef="#ctx0" brushRef="#br0" timeOffset="23218.02">15776 8855 0,'-25'0'204,"0"0"-189,0 25 16,1-25-31,-1 25 0,25 0 16,0-1-16,-25 1 16,0 0-16,25 0 15,-25-25-15,25 50 16,0-26 0,-24 26-16,24-25 15,0 0-15,0-1 16,0 1-16,0 25 15,0-25 1,24-1 15,-24 1-31,25-25 16,0 0-16,0 0 16,0 0-16,-1 25 15,1-25-15,0 0 0,0 0 31,0 0-31,-1 0 0,1 0 16,0 0 0,0 0-16,-25-25 15,25 0-15,-25 1 16,24 24-16,1-50 16,-25 25-16,0 0 15,0 1-15,0-1 16,0 0-16,0 0 0,0 0 15,0 1-15,0-26 16,0 25 0,0 0-1,0 0 32,0 1-16,0-1 63,-25 25 94,1 0-126,-1 0 235,25-25-219,-25 25 141,0 0-94,0 0-109,1 0 46,48 0 63,1 0-109,0 0 15,0 0-15,-25 25 15,25 0-16,-25-1 1,24 1 0,-24 0 15,0 0-15,0 0-1,25 0 1,-25-1-1,0 26 1,25-50-16,-25 25 16,0 0-1,25-1-15,0 1 16,-25 0 15,24-25-15,1 0 31,-25 25-47,25-25 15,0 0 1,0 0 0,-1 0 15,1 0 0,0 0-15,0 0-1,0 0 1,-1 0 0,1 0-1,0 0 32,0 0-16,-25-25-31,0 0 16,0 0 0,25 1-16,0 24 0,-25-25 15,0 0-15,0 0 47</inkml:trace>
  <inkml:trace contextRef="#ctx0" brushRef="#br0" timeOffset="38564.76">15776 9872 0,'74'0'250,"1"0"-250,-1-25 0,0 1 16,50-26-16,-74 25 15,49 0-15,-49 1 16,24-1-16,1 25 16,-50 0-1,-1-25-15,1 25 16,0 0 0</inkml:trace>
  <inkml:trace contextRef="#ctx0" brushRef="#br0" timeOffset="40114.64">17115 8830 0,'25'0'203,"25"0"-203,-1-49 16,50 24-16,-24-25 15,24 26-15,-24-26 16,-51 50-16,175-99 16,-100 49-16,-74 25 0,24 25 15,-24 0 1,0-24-16,0 24 16</inkml:trace>
  <inkml:trace contextRef="#ctx0" brushRef="#br0" timeOffset="43556.35">18752 8186 0,'0'24'94,"-24"1"-79,-1 0 1,25 0-16,0 0 16,-25 24-16,0-24 0,25 0 15,0 0-15,-25-25 16,25 49-16,0-24 15,-24 25 1,24-26-16,0 1 16,0 25-16,0-25 15,0-1-15,0 1 16,0 25 0,0-25-1,24-25-15,1 0 16,25 0-1,-25 0 1,-1 0 0,1 0-16,0-25 15,0-25 1,0 25 0,-25 1-16,0-26 15,0 25-15,0 0 16,0 1-16,0-1 15,0 0-15,0 0 16,-25 0 0,25 1-1,-25-1 1,25 0 31,0 50 62,0 0-109,25-1 16,0 1-16,-1-25 15,-24 50-15,25-25 16,0-1-16,0 26 16,0-25-16,-1 0 15,1-1-15,-25 1 16,25-25-16,0 25 16,0 0-1,-1-25-15,-24 25 16,25-25-16,25 0 47,-25 0-16,24-25-15,-49-25-1,0 25-15,25-49 16,0 0-16,-25-26 15,0 26-15,0-25 0,0 24 16,0 26-16,0 24 16,0-49-16,0 24 15,0 25-15,0-49 16,0 49-16,-25 0 16,0-25-16,25 26 15,0-1-15,-25 25 16,25-25-1,-24 25 1,24-25 0,0 75 46,0-25-46,0 24-16,0 1 15,0-25-15,0 49 16,0-24-16,0 24 0,0-24 16,0-25-16,0 24 15,24-24-15,1 0 16,-25 24-16,25-49 16,-25 50-16,50 0 15,-26 24-15,1 0 16,25-24-16,-25 0 15,-1-1-15,1-49 0,-25 25 16,0 0-16,25 0 16,0-25-1,-25 24-15,25-24 63,0 0-48,-1 0 17,-24-24-17,25-1-15,0 0 16,-25-25-16,25-24 16,0 24-16,-25-24 15,0 0-15,-25-522 110,25 571-110,0 1 15,-25-1 32,25 0-16,0 0 1,-25 25-32,0 0 78,1 25-47,24 25-15,0-26-16,0 26 15,0-25-15,0 0 16,0 24-16,0 1 15,0 0-15,0 24 16,0 0-16,0-49 16,0 50-1,24-75-15,-24 24 16,25 26-16,-25-25 16,25 0-16,0-1 15,-25 1 1,25-25-1,-25 25 1,24-25 15,-24 25-31,0 0 16,25-25-16,-25 24 16,25-24-1,0 0 1,0 25-16,-25 0 15,24-25-15,1 0 16,0 25-16,0-25 16,0 0-16,-25 25 15,24-25-15,1 0 16,0 0-16,0 24 16,0-24-1,-1 0 1,1 0-1,0 0 1,0 0 0,0 0 15,-1 0 0,1 0-15,-25-24 140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1-14T06:26:38.934"/>
    </inkml:context>
    <inkml:brush xml:id="br0">
      <inkml:brushProperty name="width" value="0.05292" units="cm"/>
      <inkml:brushProperty name="height" value="0.05292" units="cm"/>
      <inkml:brushProperty name="color" value="#FF0000"/>
    </inkml:brush>
  </inkml:definitions>
  <inkml:trace contextRef="#ctx0" brushRef="#br0">8632 5184 0,'25'0'187,"24"0"-171,26 0-16,-1 0 16,1 0-16,-1-25 15,1 25-15,-1-24 0,-24 24 16,-26 0-16,51 0 0,24-25 16,-25 25-16,26-25 15,-26 25-15,-24 0 16,-1 0-16,50 0 15,-24 0-15,-26 0 16,1 0-16,-25 0 16,25 0-16,-26 0 15,1 0-15,0 0 16,0 0 0,0 0-1,-1 0 48</inkml:trace>
  <inkml:trace contextRef="#ctx0" brushRef="#br0" timeOffset="2321.02">8384 6821 0,'25'0'250,"0"0"-250,24 0 16,1 0-16,-25 0 15,49 0-15,-24 0 16,24 0-16,0 0 0,-24 0 15,0 0-15,24 0 16,-24 0-16,-25 0 16,-1 0-1,1 0-15,0 0 32</inkml:trace>
  <inkml:trace contextRef="#ctx0" brushRef="#br0" timeOffset="5122.26">16743 4291 0,'25'0'141,"0"0"-141,24 0 15,1 0-15,24 0 16,1 0-16,24 0 15,-49-25-15,-1 25 16,26 0-16,-51 0 16,1-24-16,0 24 15,0 0-15,0 0 0,-1 0 16,1 0 0,0 0 15,-50 0 94,-24 0-110,-26 0-15,1 0 16,24 0-16,1 0 16,24 24-16,-25-24 15,25 0-15,1 25 16,-1-25 0,0 0-16,0 0 15,25 25 1,0-25 124,25 0-140,25 0 16,-26 0 0,1 0-1,0 0 1,0 0 0,0 0-1,-1 0 1,-48 0 109,-1 0-125,0 0 15,0 0-15,0 0 16,1 0 0,-1 0-1,0 0 1,0 0 31,50 0 47,0 0-63</inkml:trace>
  <inkml:trace contextRef="#ctx0" brushRef="#br0" timeOffset="13312.44">8260 7813 0,'25'0'156,"0"0"-156,24 0 15,26 0-15,-26 0 16,-24 25-16,25-25 16,-1 0-16,1 0 15,-25 0-15,-1 0 16,1 0-16,0 0 0,0 0 16,0 0-16,-1 0 15,1 0 1,0 0 31</inkml:trace>
  <inkml:trace contextRef="#ctx0" brushRef="#br0" timeOffset="21455.35">23416 2158 0,'24'0'187,"1"0"-171,0 0-16,0 0 15,49 0-15,-49 0 0,25 0 16,-26 0 0,1 0 15,25-50-15,-50 26-1,25-26-15,-1 0 16,-24 26-16,25-1 0,-25-25 15,0 1-15,25-1 16,-25 0-16,0 26 16,25-51-16,-25 50 15,0-24 1,0 24 0,0 0-1,0 0 1,-25 25-1,25-25 1,-25 25-16,0 0 31,1 0-15,-1 0 0,0 0-1,0 0 1,0 0 15,25 25 32,0 0-32,25 0 0,25-25-15,-25 0-16,24 0 15,-24 0-15,25 0 16,-1 0-16,-24 0 16,0 0-16,0 0 15,0 0-15,-1-25 16,1 25-16,0-25 15,0 25-15,0 0 16,-1 0 0,1-25-16,0 25 31,-25 25 78,0 25-93,0-25-16,0 49 16,0-49-16,0 0 15,0 0-15,0-1 16,0 26-1,0-25 1,0 24-16,0-24 16,0 25-16,25-25 15,-25-1-15,25 1 16,-25 0-16,24-25 16,-24 25-1,25-25 1,-25 25-16,25-25 15,0 0-15,0 0 32,-1 0-17,1 0 17,0 0-17,0 0-15,-25-25 16,0 0-16,0-25 15,25 26-15,-25-1 16,0 0 0,0 0-1,0 0 17</inkml:trace>
  <inkml:trace contextRef="#ctx0" brushRef="#br0" timeOffset="24728.4">23664 2902 0,'-25'0'265,"25"25"-249,0 0-16,0 0 16,0-1-16,0 1 15,0 0 1,0 0-16,0 24 15,0-24 1,0 0 0,0 0-16,0 0 15,0-1-15,0 1 16,25 0-16,-1 0 16,-24 0-1,25-1 1,-25 1 15,25-25-15,0 0-1,0 0-15,-1 0 16,1 0 0,0 0-1,0 0-15,0 0 31,0 0-15,-25-25 0,24 1-16,1 24 15,0-25 1,-25 0 0,0 0-1,25 0 1,-25 1-1,0-1 1,0-25-16,0 25 16,0 1-16,0-26 15,0 25-15,0 0 16,0 1-16,0-1 0,0 0 16,0 0-1,0 0-15,0 1 16,25-1 15</inkml:trace>
  <inkml:trace contextRef="#ctx0" brushRef="#br0" timeOffset="26209.05">24209 3175 0,'25'0'156,"25"0"-140,-50-25-16,25 25 15,24 0-15,-24-25 16,0 1-16,24 24 16,-24 0-1,0 0 1,0 0-16</inkml:trace>
  <inkml:trace contextRef="#ctx0" brushRef="#br0" timeOffset="27793.42">24358 3026 0,'0'25'250,"0"0"-250,0 24 15,0-24 1,0 0-16,0 0 16,0 0-1,0-1 1,0 1-1,0 0-15,0 0 16,0 0 0,0-1 15,0 1-15,0 0 46</inkml:trace>
  <inkml:trace contextRef="#ctx0" brushRef="#br0" timeOffset="31346.38">24705 2977 0,'0'24'312,"25"1"-296,-25 0-16,25-25 0,-25 25 16,0 0-16,25-1 15,-25 1 1,0 0-16,0 0 16,0 0-1,25-1 1,-25 1-1,24-25 1,1 0-16,0 25 16,0-25-1,0 0-15,0 0 16,-1 0 0,1 0 15,0 0-31,-25-25 15,25 0 1,-25 1-16,0-1 16,0 0-16,0 0 15,0 0 32,25 25 78,-1 0-109,1 25-1,0-25-15,-25 25 16,25-25-16,0 25 16,-1-25-16,-24 25 0,25-25 15,-25 24-15,25-24 16,0 0 31,0 0 0,-1 0-16,1 0-15,-25-24-16,0-1 15,0 0 1,0 0-1,0 0-15,0-24 16,0 24 0,0-25-16,0 26 15,-25-1-15,25 0 0,-24 25 16,24-25-16,-25 25 16,0-25-16,25 1 15,-25 24 1,0-25 15</inkml:trace>
  <inkml:trace contextRef="#ctx0" brushRef="#br0" timeOffset="40375.93">23589 2406 0,'25'0'110,"0"0"-95,0 0-15,24-25 0,50 25 16,-49 0-16,49-25 16,-24 1-16,-50 24 15,49 0-15,-49-25 16,49 25-16,-24 0 16,24 0-16,-24 0 15,-25 0-15,-1 0 16,26 0-16,-25 0 0,0 0 15,-1 0-15,1 0 16,25 0 0,-25-25-1,24 0 1,-24 0 0,0 1-1,0-1-15,-25 0 16,24 0-16,-24 0 15,0 1-15,0-26 0,0 0 16,0 1-16,0-1 16,0 25-16,0-24 15,0 24-15,0 0 16,0 0-16,0 1 16,0-1-16,-24-25 15,24 25-15,-25 0 16,0-49-16,25 24 15,-25 26-15,0-1 0,25-25 16,-24 1 0,-1 49-16,25-25 15,-25 0 1,25 0-16,-25 25 16,25-25-16,-25 1 15,1 24-15,24-50 16,-25 50-16,25-25 15,-25 0-15,0 25 0,25-24 16,-25 24-16,25-25 16,-24 25-16,-1 0 15,0-25-15,0 25 16,-24 0-16,24 0 16,-25 0-16,1 0 15,-26 0-15,50 25 16,-24 0-16,-1-1 15,1 1-15,24 0 16,-25-25-16,0 50 0,26-26 16,-26-24-16,0 25 15,26 0-15,-26-25 16,50 50-16,-50-26 16,26 26-16,-26-25 15,50 0-15,-25 24 16,0-24-1,1-25-15,24 25 16,-25 0-16,25-1 16,-25-24-16,25 25 15,0 0 1,0 0 0,0 0-16,-25-25 15,25 49-15,0-24 16,0 0-1,0 0-15,0 0 16,0-1-16,0 1 31,0 0-15,25 0 15,-25 0-15,25-25-16,0 49 15,-1-49 1,-24 25-16,25-25 16,-25 25-16,0 0 0,25-1 15,0-24-15,-25 25 16,25 0 0,-25 0-16,24-25 15,-24 25-15,0-1 16,25 1-16,0-25 15,-25 25-15,0 0 16,25-25-16,-25 25 16,0-1-16,25 1 15,-1 0-15,-24 0 0,25-25 16,-25 25 0,25-1-1,-25 1 1,25-25-1,0 25-15,-1-25 16,1 25 0,0-25-1,25 0 1,-25 0 0,-1 0-16,1 0 15,25 0-15,-25 0 16,24 0-1,-49-25-15,25 0 16,0 0-16,0 25 16,-1-24-16,-24-1 15,25 25-15,-25-25 16,25 25 0</inkml:trace>
  <inkml:trace contextRef="#ctx0" brushRef="#br0" timeOffset="50408.74">17859 3671 0,'-24'25'172,"-1"-25"-156,25 25-1,-50 0-15,25-1 16,1 1 0,24 0-16,-25 25 15,25-26-15,-25 1 16,25 0-16,0 0 15,0 0 1,0-1-16,0 1 16,0 0-1,25 0 17,0 0-32,24-1 15,-24 1-15,25 0 16,-50 0-16,49 0 15,-24-25 1,-25 24-16,25-24 16,-25 25-16,25-25 15,-1 0-15,1 0 32,0 0-17,0 0 32,0 0-47,-1-25 31,-24 1-31,25-1 16,0 25-16,-25-50 16,0 1-16,0-1 15,0 25-15,0-24 0,0-1 16,0 25-16,0 0 15,25 1-15,-25-1 16,0 0-16,0-25 16,0 26-1,0-26-15,0 25 16,0-25-16,0 26 16,0-26-16,0 25 15,0 0 1,0 1-16,0-1 15,-25 0 1,25 0 15,-25 25 1,25-25-17,-25 1 1,25-1 62,-24 25-62,24-25 30,-25 25 17,0 0-1,25 50 48,0-26-95,0 26-15,0 0 16,0-1-16,0-24 0,0 25 16,25-26-16,-25 1 15,25 0-15,-1 0 16,-24 0-16,0 0 16,50 24-16,-50 1 15,0-25-15,25-1 16,0 26-16,-25-25 15,0 0-15,0-1 16,0 1-16,24 0 0,1-25 16,-25 25-1,0 0 48,0-50 31,0 0-94,0 0 15,0 0-15,0 1 16,0-1-16,0 0 15,0 0-15,0 0 16,0 1 0,0-1-16,0 0 15,0 0 32,25 25 47,0 0-63,0 0-15,-1 25 15,-24 0-31,25-25 16,-25 25-16,25 24 15,0-24 1,-25 0 0,25 0-1,-1-1-15,-24 1 16,25-25-1,-25 25 1,0 0 0,25-25-16,-25 25 15,25-25 17,0 0-1,-25-25 47,0 0-78,0-25 16,0 26-16,0-26 15,25 50-15,-25-25 0,0-24 16,0 24-1,0 0 1,0 0-16,-25 25 16,0-25-16,25 1 15,0-1-15,0 0 16,0 0 15,0 50 125,0 0-140,0 0 0,0-1-16,0 26 15,25-50 1,-25 25-16,0 0 0,25-1 16,-25 1-1,0 0-15,24 0 16,-24 0-1,0-1 1,25-24-16,0 25 31,-25-74 79,0 24-95,0 0-15,0 0 16,0-24-16,0 24 16,0 0-16,0 0 15,0 0 1,0 1-1,0-1 32,0 0-15,25 25-1,0 0 0,-1 0 0,26 0-15,-25 0-16,0 25 16,-1 0-16,-24-1 0,25 26 15,0-25-15,0 0 16,0 24-16,-1-24 15,-24 0-15,0 0 16,25-25 0,-25 24-1,0 1 1,0-50 78,-25 1-94,25-1 15,-24 0-15,24 0 16,0 0-16,-25-24 16,25 24 46,25 25 79,-1 25-126,1 0 1,0-1-16,0 1 16,-25 0-1,25-25-15,-1 25 16,1-25-1,-25 25-15,25-25 47</inkml:trace>
  <inkml:trace contextRef="#ctx0" brushRef="#br0" timeOffset="54308.31">19100 3870 0,'24'0'16,"1"0"-1,-25 24 1,25-24 0,0 0-1,0 0 1,-1 0-16,1 0 31,-25-24-15,25-1-1,-25-25-15,0 1 16,0-26-16,0 25 16,0 1-16,0 24 15,0 0-15,0 0 16,0 1-16,0-1 16,0 0-1,25-25 1,0 26-1,-25-1 1,24 25 0,-24-25-16,25 25 15,0 0-15,-25-25 0,25 25 16,-50 0 109,0 25-109,0 0-1,-24 0 1,49-1-16,-50 26 15,50-25-15,-49 24 16,49 1-16,-25-25 16,25 0-16,-25 24 15,25-24 1,0 0 0,0 0-16,0 0 15,25-1 1,0-24-1,24 25-15,-24 0 16,25-25 0,-26 0-1,26 0-15,0 0 16,-26 0-16,1 0 16,25 0-16,-25 0 15,0 0 1,-1 0-1,-24-50-15,25 1 16,-25-26-16,0 26 16,0 24-16,0 0 15,0 0-15,0 0 16,-25 1 0,-24-1-16,24 0 31,0 25-31,0-25 0,0 25 15,1 0 17,-1 0-1,50 0 47,49 0-62,1 0-16,-26 0 15,1 0-15,-1 0 16,1-25-16,0 25 16,-26-24-16,1 24 15,0 0-15,-25-25 16,25 25-16,-25 49 140,0-24-140,-25 25 16,25-1-16,0-24 16,0 0-16,0 0 15,0 0-15,0-1 16,0 1 0,25 0-1,0-25 1,-25 25-16,49-25 0,-24 0 15,0 0-15,24 25 16,-24-25 0,0 0-16,0 0 15,0 0 1,-1 0 15,-24-25-31,0-50 16,0 26-16,0-1 15,0 25-15,0 1 0,0-1 16,0-25-16,0 25 16,-24-24-16,-1-1 15,0 25-15,-25-24 16,26-1-16,-26 25 16,50-24-16,-25 49 15,0-25-15,1 0 16,24 0-1,-25 25 1,25-24-16,-25 24 31,25-25-15,-25 25 0,25 49 62,0-24-78,0 0 15,0 0-15,0 24 16,0-24 0,25 0-1,0 0 1,0 0-1,-1-1-15,26 1 16,-50 25-16,50-25 0,-50-1 16,24 1-16,1 0 15,0 0 1,-25 0-16,25-25 16,0 24-16,-25 1 15,24-25 1,-24 25-1,25-25 1,-25 25 0,25-25-16,0 0 0,0 0 15,-1 0 1,1 0 0,0 0-16,0 0 46,24 0-30,-24 0 15</inkml:trace>
  <inkml:trace contextRef="#ctx0" brushRef="#br0" timeOffset="57574.85">23639 3770 0,'49'0'157,"-24"0"-142,25 0 1,-25 0-16,-1 0 16,1 0-16,0 0 15,0 0 1,0 0 15,-50 0 63,-25 0-79,1 0-15,24 0 16,0 0-16,-25 0 16,1 0-16,-1 0 0,25 0 15,-24 0 1,24 0 0,75 0 77,-1 0-93,-24 0 16,25 0-16,-26 0 16,51 0-16,-50 0 15,-1 0 1,1 0-16,0 0 15,0 0 1,-75 0 125,25 0-141,-24 0 15,24 0-15,-25 0 0,26 0 16,-26 0 0,25 25-1,75-25 95,-25 0-95,-1 0 1,1 0-1,0 0 32</inkml:trace>
  <inkml:trace contextRef="#ctx0" brushRef="#br0" timeOffset="59189">24433 3696 0,'0'25'140,"0"0"-124,0 24-16,0 1 16,0-1-16,0 26 15,0-26-15,0 1 16,0-25-16,-25 24 15,0 1-15,25 49 0,0-24 16,0-26-16,0 1 16,-25-50-16,25 49 15,0-24 1,0 0 0,0 0 15</inkml:trace>
  <inkml:trace contextRef="#ctx0" brushRef="#br0" timeOffset="62727.71">25350 3597 0,'25'0'250,"0"0"-235,0 49-15,24-24 16,1-25-16,-25 25 16,24 0-16,-24 0 15,25-1-15,-1 1 16,-24 25-16,25-25 0,-1 24 15,-24-49-15,25 50 16,-25-50-16,-25 25 16,25-25-16,-1 24 15,1 1-15,0 0 16,0-25 0,-25 25-16,25-25 15,-1 25 16,-24-1 1</inkml:trace>
  <inkml:trace contextRef="#ctx0" brushRef="#br0" timeOffset="63825.62">26119 4564 0,'0'25'62,"0"24"-62,0-24 16,25 0-16,-25 49 15,0-49-15,0 0 0,0 25 16,25-1-16,-25 26 16,0-1-16,0-49 15,0 0-15,0 0 16,0-1-16,0 1 15,0 0 1,25-25 31,0 0-47,-1-25 16</inkml:trace>
  <inkml:trace contextRef="#ctx0" brushRef="#br0" timeOffset="65057.32">25946 4986 0,'0'-25'31,"25"25"-31,-1 0 47,1-25-31,0 25-1,0 0-15,0 0 16,-1 0 15,1 0 94,-25-25-109,25 25-16,-25-24 15,25 24-15,0 0 16,-1 0 31,1 0-16,-25-25-31,25 25 47</inkml:trace>
  <inkml:trace contextRef="#ctx0" brushRef="#br0" timeOffset="68196.88">26491 4862 0,'25'0'47,"-25"25"-31,0-1-16,0 26 15,0-25-15,25-25 16,-25 49-16,0-24 15,25-25 1,-25 25 0,0 0-1,25 0-15,-1-25 32,1 24-32,0-24 15,0 0-15,0 0 16,-1 0-1,1 0 17,0-24-1,-25-1-31,0-50 16,0 26-16,0 24 15,0 0-15,0 0 16,0 1 31,0 48 46,25 1-77,-25 25-16,25-25 16,-1 24-16,-24 1 15,25-1-15,0 1 16,0 0-16,-25-1 0,0 1 16,25-25-16,-25-1 15,24 1-15,-24 0 16,0 0-16,0 0 15,0-1-15,0 1 16,0 0 0,0 0 15,-24-25 0,-1 0-15,0 0-16,0 0 15,0 0 1,25-25-16,-24 0 16,24-24-16,0 24 15,0-25-15,0 1 16,0 24-16,0 0 0,0 0 16,0-24-1,0 24 1,24-50-16,1 26 15,-25-1-15,0 25 16,25-24-16,-25 24 16,0 0-16,0 0 15,0 1 1,0-1-16,0 0 16,0 0 15,0 50 94,0 0-110,0 0-15,25-1 16,0 1-16,-25 25 16,24-50-16,-24 25 15,0-1-15,25-24 16,-25 25-16,25-25 16,-25 25-16,25-25 0,-25 25 15,0 0-15,25-25 16,-25 24-1,0-48 79,-25-1-78,25 0-1,-25 0 1,25 0-16,0 1 16,0-1-1,0 0 1,0 0 0,0 0-1,25 25 1,-25-24-16,25 24 15,0 0 1,-1-25 0,1 25-1,0 0 1,0 0 0,0 0-1,-25 25 32,0-1-47,0 26 16,-25-25-1,0-25 1,0 25 0,0-1-16,1-24 31,-1 0-31,50 0 156,-1 0-140,1 0-16,0 0 15,0 0-15,0 0 16,24 0-16,-24 0 16,0 0-1,0 0 1,-1 0-16,1 0 0,0 0 15,0-24-15,0-26 16,24 25-16,-49 0 16,25 1-16,0-26 15,0 0-15,-1 25 16,-24 1-16,0-26 16,0 25-16,0 0 15,0-24-15,0 24 16,0 0-1,0 0 1,-24 25 15,-1 0-15,0 0-16,-25 0 16,50 25-1,-24 0-15,-1 0 16,25 0-1,-25-1-15,25 1 0,0 25 16,0-25 0,0 24-1,0-24 1,25 0-16,-25 0 16,25-25-16,24 0 15,-24 25-15,0-25 16,24 0-16,1 0 15,0 0-15,-1 0 0,-24 0 16,49-25-16,-49 0 16,25 0-16,-1-25 15,-24 50-15</inkml:trace>
  <inkml:trace contextRef="#ctx0" brushRef="#br0" timeOffset="72040.82">26987 2480 0,'25'0'78,"0"0"-78,0 0 15,0 0 1,0 0-16,-1 0 16,1 0-16,0 50 0,0-25 15,24 24-15,-24 1 16,-25-25-16,25 0 15,0 24-15,-25-24 16,25 0-16,-25 0 16,0 0 15,24-25-15,-24 24-1,0-48 32,0-26-31,0 25-16,0 0 15,0-24-15,0 24 16,0 0 0,0 0-1,0 0-15,0 1 16,0-1 31,25 25-32,0 0 1,0 0 0,0 0-16,24 0 15,-24 0 1,25 25-16,-26-25 0,1 24 15,0 1-15,0 0 16,0-25-16,-1 0 16,-24 25-16,25-25 15,0 0 17,0 0-17,-25-50 1,0 25-16,25 1 15,-25-26-15,0 0 0,24 1 16,-24-1-16,0 25 16,0-24-16,0 24 15,0 0 17,0 0 30,-24 25 32,-1 0-94,0 0 15,0 25-15,25 0 16,0 0-16,-25 24 16,25-24-16,0 25 15,0-1-15,0 1 0,0 0 16,0-26-16,0 1 16,0 0-16,0 0 31,0 0-31,50-25 15,-25 25 1,24-25 0,-24 0-1,0 0 17,-25-25-17,25-25-15,-25 0 16,25 26-16,-25-1 15,0 0-15,0 0 16,0 0-16,0 1 16,0-1-1,0 0 1,-25 25-16,25-25 16,49 25 93,-49 25-93,25-25-16,0 25 0,0 0 15,25-1-15,-26-24 16,1 25-1,0-25 1,0 0 0,0 0-1,-1 0 17,-24-49-17,0-1-15,0 0 16,0 1-16,0 24 15,0 0-15,0 0 16,0 1 0,-24 24-16,24-25 15,0 50 79,0-1-78,0 1-1,24 0-15,1 0 16,-25 0-16,25-1 16,-25 1-16,0 0 15,25 0-15,-25 0 16,25-25-1,-25-25 64,0 0-64,-25 0-15,25 0 16,0 1-16,0-1 15,0 0 1,25 25 62,-1 0-62,1 0-1,-25 25 1,25-25 0,-25 25-16,0-1 0,25-24 15,-25 25 17,0-74 46,0 24-78,0 0 15,0 0-15,0 0 32,25 25-17,-1 0 16,1 0-15,0 0 15,0 0-31,0 25 16,-1-25 15,1 25 0,0-25-15,0 0 15,-25-25-31,25-24 16,-25 24-16,0-25 16,24 25-16,-24 1 0,0-1 15,0 0 1,0 0 15,0 0-15,-24 25 31,-1 0-1,25 25-46,-25 0 16,25 0-16,0 0 16,0-1-16,0 1 31,0 0-31,25-25 16,-25 25-1,25-25-15,-1 0 0,1 0 16,0 25-16,0-25 15,0 0-15,-1 0 16,1 0-16,0 0 16,0 0-16,0 0 15,-1 0-15</inkml:trace>
  <inkml:trace contextRef="#ctx0" brushRef="#br0" timeOffset="73804.78">29394 1885 0,'0'25'15,"0"0"1,0 0-16,0-1 16,0 1-1,24-25-15,-24 25 16,25-25 0,0 0-1,-25 25-15,25-25 16,0 0-1,-25-50 1,24 25 0,-24 1-16,0-1 0,0 0 15,0 0 1,0 0 0,0 1-1,-24-1 16,-1 25 1,25-25 77,0 0-78,0 0-15,0 1 0,0-1-16,25-25 15,-1 25-15,-24 0 16,0 1-16,0-1 15,25 0-15,-25 0 16,0 0-16,0 1 16,0-1-1,0 0-15,-25 25 63,25 25-32,0 49-31,0 1 16,25 24-16,0-49 15,0-1-15,24 1 16,-24 24-16,25 1 16,-25-1-16,24-24 0,-49-1 15,25 1-15,0-25 16,0-1-16,-25 1 15,24 0-15,-24 0 16,0 0 0,0-1-1,0 1 1,-49 0 0,24-25-16,0 0 15,0 0 1,1 0-16,-1 0 15,0 0 17,0 0-17,25-25-15,-25-24 16,25-26-16,0 50 16,0-24-16,0-1 15,25 25-15,0 1 0,0-51 16,0 50-16,24-24 15,-24-1-15,-25 1 16,25 24-16,0-25 16,-25 25-1,24 1 1</inkml:trace>
  <inkml:trace contextRef="#ctx0" brushRef="#br0" timeOffset="76347.88">28699 3249 0,'25'0'0,"-25"-24"16,25-1-16,-1-25 15,1-24-15,0-1 16,0 26-16,-25 24 16,0-25-16,0 26 15,0-1 1,0 0-16,0 0 15,0 0 1,-25 25-16,-25-24 16,26 24-1,-1 0 1,25 24 15,0 1-15,0 0-16,0 49 15,49-24-15,1 0 16,0-1-16,-1-24 0,1 25 16,-25-26-16,24 1 15,-24 25-15,0-25 16,25 49-16,-26-49 16,1 24-1,-25-24 1,25 0-16,-25 0 15,0 0 1,-25-25 15,0 0-15,1 0 0,-1 0-1,0-25 1,25-25-16,0 1 15,0-1-15,0-24 16,0 24-16,0-24 0,0-1 16,0 26-16,25-1 15,-25 25-15,0 0 16,0 1 0,25 24-16,-25-25 15,0 0 1,0 0 15,0 50 63,0 0-94,24 0 15,-24-1-15,0 1 16,25 0 0,-25 0-16,25 0 15,0-25 1,0 24 0,-1-24-1,1 0 48,0-24-48,-25-26 1,0 0-16,0-24 16,0 24-16,0 1 15,0 24-15,0-25 16,0-24-16,0 24 15,0 25-15,0 1 16,-25-1-16,25 0 16,0 0-1,0 50 79,0 0-94,0 0 16,0-1-16,0 26 15,0-25-15,25 0 16,-25 24-16,25-24 0,0 0 16,-25 25-16,24-26 15,1 1-15,-25 0 16,25 0-16,-25 0 15,25-25 1,-25 24 0,25-24-16,-1 0 15,1 0 1,-25 25-16,25-25 16,0 0-1,0 0-15,-1-49 16,1-1-16,-25 0 15,0 26-15,25-26 16,-25 25-16,0 0 16,0 0-1,0 1 32,-25 24-31,0 0-1,1 0 32,24 24-31,0 1-16,0 0 16,0 0-16,0 0 15,24 0 16,26-25-15,-25 0 0,24 0-1,-24 0-15,25 0 16,-25 0-16,24-50 0</inkml:trace>
  <inkml:trace contextRef="#ctx0" brushRef="#br0" timeOffset="77247.47">29096 2629 0</inkml:trace>
  <inkml:trace contextRef="#ctx0" brushRef="#br0" timeOffset="79282.47">22101 5333 0,'0'25'78,"0"0"-63,0-1 1,0 1-16,25 25 0,-25-25 16,0 24-16,25 1 15,-25-1-15,24-49 16,-24 50-16,0-25 15,25 0-15,-25-1 16,25-24 0,-25 25-16,25 0 15,0-25-15,-25 25 16,24 0-16,1 0 16,0-25-16,0 0 0,-25 24 15,49-24-15,-24 0 16,0 0-1,0 0-15,0 0 32,-1 0-17,1 0 1,0-74 0,-25 24-16,25 1 0,-25-1 15,0 25-15,0-24 16,0 24-1,0 0-15,0 0 16,0 0 0,0 1 15</inkml:trace>
  <inkml:trace contextRef="#ctx0" brushRef="#br0" timeOffset="80249.07">22920 5705 0,'24'0'47,"1"0"-47,25 0 16,-1 0-16,-24 0 16,0 0-16,0 0 15,0 0-15,-1 0 16,1 0-1,0 0 17</inkml:trace>
  <inkml:trace contextRef="#ctx0" brushRef="#br0" timeOffset="81951.53">23366 5978 0,'25'0'47,"0"0"-31,-1 0-1,1 0-15,0 0 16,0-25-1,0 25 1,-25-25 0,24 1-1,-24-1 63,0-25-62,0 25 0,0-24-1,0-1-15,0 0 16,0 26-16,0-1 0,0 0 16,0 0-1,0 0 1,0 1-16,-24 24 15,-1-25-15,0 0 32,0 25 15,0 0 46,1 0-77,24 25 15,24 0-15,26-25-1,0 24-15,-26-24 16,26 0-16,0 0 16,24 0-16,-49 0 15,24 0 1,-24 0 0,0 0-1,0 25 79,-25 25-94,0-25 16,0 24-16,0-24 15,0 49-15,0-24 16,0 0-16,0-25 15,0-1-15,0 1 16,25-25 0,-25 25-16,0 0 31,25-25-31,-1 0 16,1-25-1,0 25-15,-25-25 16</inkml:trace>
  <inkml:trace contextRef="#ctx0" brushRef="#br0" timeOffset="86690.65">22399 6524 0,'0'24'63,"0"1"-48,0 0-15,0 25 16,0-26-1,0 1-15,0 25 16,0-25-16,0-1 0,0 1 16,0 25-16,0-25 15,24 0 1,1-1 0,0-24 15,-25 25-31,25-25 15,0 0 17,-1 0-32,1 0 15,-25-25 1,0 1-16,0-26 16,25 50-16,-25-25 15,0 0-15,0 0 16,0 1-1,0-1 1,0 0-16,0 0 16,0 0-1</inkml:trace>
  <inkml:trace contextRef="#ctx0" brushRef="#br0" timeOffset="87546.87">22969 6796 0,'25'0'31,"0"0"-15,0 0-16,24 0 16,-24 0-16,25 0 15,-1 0-15,1 0 16,-1 0-16,-24-24 16,0 24-16,0 0 15</inkml:trace>
  <inkml:trace contextRef="#ctx0" brushRef="#br0" timeOffset="89180.6">23614 6548 0,'0'25'94,"25"0"-94,-25 0 15,0 0-15,0-1 16,0 1-16,0 0 16,0 0-16,25 0 15,-1-1 1,-24 1-1,25 0-15,-25 0 16,25 0-16,-25 0 16,25-25-16,0 24 31,-1-24-31,1 0 16,0 25-16,0-25 31,0 0-16,0-49 1,-1 49 0,-24-25-16,0 0 15,0 0 1,0 0 15,25 25 125,0 0-124,0 0-32,-25 25 15,0 0-15,25-25 16,-25 25 0,24-25-16,1 0 31,0 0 0,0 0-31,0 0 31,-1 0 1,1-25-17,-25 0-15,0 0 16,0-24-16,0-1 15,0 0-15,0 1 16,0-1-16,0 1 16,0 24-1,0 0 1,0 0 0</inkml:trace>
  <inkml:trace contextRef="#ctx0" brushRef="#br0" timeOffset="95128.59">8434 9004 0,'49'0'203,"1"0"-203,49 0 16,0-25-16,0 25 16,-74-25-16,25 25 15,-25 0-15,24 0 0,-24 0 16,0 0 15,0 0 32</inkml:trace>
  <inkml:trace contextRef="#ctx0" brushRef="#br0" timeOffset="97303.39">14511 11857 0,'0'24'187,"25"-24"-187,-1 25 16,-24 0-16,0 0 15,25 0-15,-25-1 16,0 1-16,0 25 16,25-25-16,-25-1 0,0 1 15,0 0 1,25-25-16,-25 25 0,0 0 16,25 0-1,-25-1 1,24-24-16,-24 25 15,50 0 1,-25-25 0,0 0-1,-1 25-15,1-25 16,25 0 0,-25 0-1,-1 0 1,1 0-1,0 0-15,0-25 16,0 0 15,-1 25-15,1-25-16,-25 1 16,25-1-16,-25-25 15,25 25 1,0 0-16,-25 1 15,0-1 1,0-25 0,0 25-1,0 1-15,0-1 16,0 0-16,0 0 16,0-24-1,0 24-15,0 0 16,0 0-16,0 0 15,0 1 1,0-1 15,0 0 1</inkml:trace>
  <inkml:trace contextRef="#ctx0" brushRef="#br0" timeOffset="98824.34">15404 11931 0,'25'0'250,"-1"0"-235,1 0-15,0 0 16,49 0-16,1 0 16,-1 0-16,1-25 15,-26 25-15,-24 0 16,0-25-16,0 25 15,-1 0-15,1 0 32</inkml:trace>
  <inkml:trace contextRef="#ctx0" brushRef="#br0" timeOffset="100606.85">15701 12129 0,'25'0'344,"0"0"-328,0 0-16,0 0 15,24-49-15,1 49 16,-1-25-16,1 25 0,0-25 16,-1 25-16,-24 0 15,0-25 1,0 25-16,-1 0 62,1 0 141</inkml:trace>
  <inkml:trace contextRef="#ctx0" brushRef="#br0" timeOffset="102861.88">16421 12105 0,'25'0'109,"-25"-25"-109,24 25 16,-24-25-16,25 0 15,-25 0 1,0 1-16,25 24 16,0-25-16,-25 0 15,0 0 1,0 0-16,0 1 16,25 24-16,-25-50 15,0 25 1,0 0-16,0 1 15,0-1 1,0 0-16,0 0 16,0 0-16,0 1 15,-25 24 1,25-25-16,-25 25 16,0-25-1,25 0-15,-25 25 16,1-25-1,-1 25-15,0 0 16,0 0 0,0 0-1,0 0-15,1 0 32,-1 0-17,0 0 1,0 0-1,0 0 17,25 25-32,0 0 31,25-25 0,25 0-31,-1 0 16,1 0-16,-25 0 15,0 0-15,0 0 16,24 0-16,-24 0 16,0 0-16,24-25 0,-24 25 15,0 0-15,25-25 16,-50 1-16,24 24 16,1 0 30,0 0-14,0 0-1,-25 24 0,0 1-31,0 25 16,0-25-16,0-1 15,0 26-15,0 0 16,0-26-16,0 1 16,0 0-16,0 0 0,0 0 15,0-1-15,25-24 16,-1 50-16,-24-25 16,25 0-1,-25-1-15,0 1 16,25-25-1,-25 25 1,25-25 15,0 0-15,-1 0 0,1 0 15,0 0-16,-25-50-15,25 50 16,-25-24-16,25-26 0,-1 0 16,-24 1-16,0 24 15,0 0-15,0 0 16,0 1-16,0-1 31,0 0-15</inkml:trace>
  <inkml:trace contextRef="#ctx0" brushRef="#br0" timeOffset="114477.42">23168 6524 0,'0'24'141,"0"1"-126,0 0-15,0 0 16,0 24-1,0-24 1,0 0-16,0 0 16,0 24-16,0 1 0,0 0 15,0-25-15,0 24 16,0 1-16,0-25 16,0-1-16,0 1 15,0 0-15,0 0 16,0 0-16,0-1 15,0 1-15,0 0 16,0 0 15</inkml:trace>
  <inkml:trace contextRef="#ctx0" brushRef="#br0" timeOffset="127567.06">17090 12303 0,'25'-25'93,"0"-24"-77,0-1 0,0 0-16,-1 50 15,26-74-15,-25 24 16,24-24-16,-49 24 16,25 50-16,0-99 15,0 74-15,0-24 16,-25 24-16,0 0 0,24 0 15,-24 1-15,25-1 16,-25 0 0,0 0-16,0 0 15,0 1 1,0-1 0,0 0-1,0 0 1,0 0-1,-25 25-15,1-24 16,-26-1 0,25 25-16,0 0 15,-24-25-15,24 25 16,0-25-16,-49 0 16,24 25-16,25 0 15,1 0-15,-26 0 0,0 0 16,26 0-16,-1-24 15,0 24-15,0 0 16,0 0 0,1 0-1,-1 0 1,0 0 0,0 0-1,0 0 1,1 0 234,-1 0-235,0 0-15,-25 0 0,-24 0 16,24 0-16,1 0 16,24 0-16,-25 0 15,25 0-15,1 0 16,-1 0-16,0 0 16,-25 0-1,26 0 1,-1 0-1,0 0-15,0 0 16,25 24 0,-25-24-16,25 25 15,-24-25 1,-26 50 0,50-25-1,-25-1 1,25 1-1,0 0 1,0 0-16,0 0 16,0-1-1,0 1 1,0 0 0,25 0-16,0-25 15,-25 25-15,25-1 16,-1 26-16,1-50 15,-25 25-15,25-25 266,-25 25-266,0-1 16,25 1-16,0 0 0,-25 25 15,0-1-15,0 1 16,24-1-16,-24-24 16,0 0-16,25 25 15,-25-26-15,0 1 16,0 25-16,0-25 15,0 24 1,25-49-16,-25 25 281,0 0-265,25-25 0,0 25-16,-1 0 31,-24-1-31,25-24 15,0 0-15,0 25 16,0-25-16,0 0 16,-1 0-16,1 0 0,0 0 15,0 0-15,24 0 16,1 0 0,-25 0-1,0 0-15,-1 0 16,1 0-16,0 0 15,25-25 1,-26 1-16,1 24 16,0-25-16,0 25 15,0 0 1,-1-25-16,1 0 16,0 25 15,0 0-16</inkml:trace>
  <inkml:trace contextRef="#ctx0" brushRef="#br0" timeOffset="157290.71">9649 14263 0,'0'24'16,"-25"-24"-16,0 25 16,1-25-16,-1 50 15,0-25-15,0 24 16,0-24-16,1 0 0,24 25 15,-25-26-15,0 1 16,25 0-16,0 0 16,0 0-16,0 24 15,0-24 1,25 25-16,-25-26 16,25-24-16,-1 25 15,1 0-15,25-25 16,-1 0-16,-24 25 15,25-25-15,-25 0 0,-1 0 16,1 0 0,0 0-1,-25-25 1,25 0-16,0 0 16,-25-24-16,24-50 15,-24-25-15,0 49 16,0 1-16,0 24 15,0 25-15,0-24 16,0-1-16,0 0 0,0 1 16,0-1-16,0 1 15,0-26-15,0 50 16,-24 1-16,24-26 16,-25 25-1,25 0 32,0 50 31,0 0-62,0 25-16,25 24 15,-1-49-15,1 24 16,0 26-16,25 24 16,-50-25-16,24-24 0,1 0 15,-25-25-15,25 24 16,0-49-16,-25 50 16,0-25-16,25-1 15,-25 1 1,0 0-1,0 0 142,0 0-142,0-50 188,0-25-203,0 1 16,0 24-16,0 0 16,0-25-16,0 26 15,0-1 1,0 0-16,25 25 0,-25-25 16,24 25-1,-24-25-15,25 25 31,0 0 1,0 0-32,0 0 15,-1 0-15,26 0 16,0 50 0,-26-25-1,1-25-15,-25 25 16,0-1-16,25-24 15,0 0-15,0 25 16,-1-25 15,-24-25 32,0 1-63,0-26 15,0 25-15,0 0 16,0 0 0,0 1-1,-24 24 1,24-25 0,0 74 93,24-24-93,1 0-16,0 25 15,-25-25 1,25-25-16,-25 24 15,0 1-15,25-25 16,-25 25 0,0-50 46,0 0-46,0 1-16,0-1 15,0-25-15,0 25 16,0 0 0,0 1-16,0-1 31,0 0-15,0 0 15,24 25 0,1 0-15,0 0-16,0 0 0,0 0 15,-1 0-15,1 0 16,-25 25 0,25-25-16,-25 25 15,25-25 1,0 25-1,-25-1 17,24-48 46,-24-1-63,0 0 17,25 25-1,0 0 16,0 0-47,0 0 31,-1 0-15,1 0-1,0 0 1,0 0 15,-25 25-15,25-25-1,-1 0 32,1 0-31,0-50 0,-25 1-16,0-1 15,0 25-15,0 0 16,0 1-16,0-1 15,0 0 1,0 50 93,0 0-93,0-1-16,0 1 16,0 0-1,0 0 1,0 0 0,25-25-1,0 24-15,0-24 16,-1 0-1,1 0 1,0 0 31,-25-74-31,0 24-1,0 26-15,0-1 16,0 0-16,0 0 15,-25 25 1,-24 0-16,-1 0 16,25-25-16,0 25 31,0 0-15,25-24 15,25 24-16,25 0-15,24 0 16,1-25-16,-1 0 16,-49 25-16,0 0 15,0 0-15,-1-25 16,1 25-16,0 0 31,-50 25 79,25 25-95,-25-1-15,1-24 16,24 25-16,0-1 15,-25-49-15,25 50 0,0-25 16,0-1 15,0 1 1,25 0-17,-1-25 1,1 0 15,0 0-15,0 0 62,-25-25-47,25-24-15,-25 24-1,0-25-15,0 25 16,0-24 0,0 24-1,0-25 1,0 26-1,0-1 1,0 0 0,0 0-16,0 0 0,0-24 15,0 24 1,0 0 0,0 0-1,0 1-15,0-1 16,0 0-1,0 0 1,0 0 0,0 1 31,0-1 62,-25 25-62,25-25-47,0 0 15,0 50 126,0 0-125,0 24-16,0-24 15,0 25-15,0-25 16,0-1-16,0 1 16,0 0-16,25 0 0,-25 0 15,0-1 1,0 1-1,0 0 1,24 0-16,-24 0 16,0-1-16,0 26 15,0-25 1,0 24-16,0-24 16,25-25-1,-25 25-15,0 0 0,25-25 16,-25 25-1,25-25 17,0 0-17</inkml:trace>
  <inkml:trace contextRef="#ctx0" brushRef="#br0" timeOffset="158745.03">13395 13543 0,'0'25'141,"0"0"-141,0 25 15,0-26-15,0 1 16,0 0-16,0 0 16,0 0-16,0-1 15,0 1 1,0 0 0,0 0 15,24-25-16,1 0-15,0 0 16,0 0 15,0 0-15,-1 0 0,1 0-1,0-25 1,-25 0-1,25-24-15,-25 24 16,0 0-16,0 0 16,0 0-16,0 1 15,0-1-15,0 0 32,0 0-17</inkml:trace>
  <inkml:trace contextRef="#ctx0" brushRef="#br0" timeOffset="160882.57">13965 13568 0,'-25'0'157,"25"25"-142,-25-25 1,25 25-16,0 0 31,-24-25-31,24 24 31,0 1-15,0 0 31,24-25 15,1 0 17,-25-25-17,0 0-46,0 1-16,0-26 15,0 25 17,0 0-17,0 50 141,25-25-156,0 50 16,-25-25-16,0-1 16,25 1-1,-25 0-15,0 25 16,0-26 0,0 26-16,24 24 15,-24-24-15,199 893 31,-199-844-15,0-74-16,0-1 0,0 1 16,0 0-1,0 0 48,-25-25-32,0 0 0,0-25-15,25 0 0,0-24-16,0-1 15,0 25-15,0 0 16,0 1-1,0-1 1,0 0 0,0 0-16,25 0 15,0-24 1,-25 24-16,0 0 16,25-24-16,-25 24 15,0 0-15,0 0 31,25 0 32,-25 1-47,0-1-1,0 0-15,0 0 16,0 0-16,24 1 15,-24-1-15,25-25 16,-25 25-16,0 0 16,0-24-16,0 24 0,25 25 15,-25-50-15,0 26 16,0-1 31</inkml:trace>
  <inkml:trace contextRef="#ctx0" brushRef="#br0" timeOffset="161907.97">14362 13543 0,'25'0'16,"0"0"-16,-1-24 0,26 24 15,24 0-15,-24 0 16,0 0-16,-26 0 16,1-25-16,50 25 15,-51 0-15,-24-25 16,25 25-16,0 0 16,0 0-1,0 0 16</inkml:trace>
  <inkml:trace contextRef="#ctx0" brushRef="#br0" timeOffset="162993.47">14684 13271 0,'0'49'78,"0"-24"-78,0 0 0,0 0 15,0-1-15,0 1 16,0 0-16,0 0 16,0 0-1,0-1 1,0 1-16,0 0 31,0 0 0,0 0 1,0-1 124,0 1-125,0-50-15</inkml:trace>
  <inkml:trace contextRef="#ctx0" brushRef="#br0" timeOffset="164647.21">14957 13667 0,'50'0'16,"-25"0"-1,-1 0-15,1 0 16,0 0 0,0 0 30,0 0 17,-25-49-63,0-1 16,0 1-16,0 24 15,0-25-15,0 25 0,0-24 16,0 24-16,0 0 15,0-24-15,0 24 16,0 0-16,-25 0 16,0 25-16,25-25 15,0 0-15,-25 25 32,0 0 46,1 25-31,24 0-32,0 0 1,0 0-1,24-25-15,26 0 16,-25 0-16,0 0 16,-1 0-16,1 0 15,0 0 1,0 0-16,0 0 16,-1 0-1,1 0-15,0 0 16,0-25-1,0 25 79,0 25-63,-25 0-15,0 24-16,0-24 16,0 0-16,0 24 0,0-24 15,0 0-15,0 0 16,0 0 0,0-1-1,24 1-15,-24 0 16,0 0-1,25-25 1,-25 25 0,25-25-1</inkml:trace>
  <inkml:trace contextRef="#ctx0" brushRef="#br0" timeOffset="166280.34">15726 13246 0,'0'25'47,"0"-1"-31,25 1-1,-25 0 1,25-25-16,-25 25 16,0 0-1,25-25-15,-25 24 47,24-24-31,1 0 46,0-24-31,-25-1-15,25 25 156,0 0-156,-1 0-1,1 0 1,0 0-1,0 0 1,0 0 15,-1 0-31,1 0 63,0 0-32,0-25 0,-25 0-15,0 0 0,0 1-16,0-1 15,0 0-15,0 0 16,0 0-16,0 0 15,0 1 1,0-1-16,0 0 16,0 0-1,-25 25 1,25-25 31</inkml:trace>
  <inkml:trace contextRef="#ctx0" brushRef="#br0" timeOffset="177991.31">17190 13122 0,'24'-25'187,"26"0"-171,49 0-16,-24 0 15,49-24-15,25-1 0,-125 50 16,76-25-16,24-24 0,124-75 16,-50 49-16,-24 1 15,24 0-15,-49-1 16,-124 75-16,74-49 0,-25 24 16,50 25-16,-24-25 15,-26 0-15,-24 25 16,24-25-16,-49 25 15,25 0-15,-1 0 0,-24 0 16,25 0-16,-26 0 16,1-24-16,0 24 0,0 0 47</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1-14T06:35:33.508"/>
    </inkml:context>
    <inkml:brush xml:id="br0">
      <inkml:brushProperty name="width" value="0.05292" units="cm"/>
      <inkml:brushProperty name="height" value="0.05292" units="cm"/>
      <inkml:brushProperty name="color" value="#FF0000"/>
    </inkml:brush>
  </inkml:definitions>
  <inkml:trace contextRef="#ctx0" brushRef="#br0">11485 9723 0,'49'0'250,"-24"0"-234,0 0-16,0 0 15,-1 0-15,1 0 16,0 0-1,0 0 1,0 0 15,-1 0 360,1 0-313</inkml:trace>
  <inkml:trace contextRef="#ctx0" brushRef="#br0" timeOffset="3937.28">12005 10914 0,'25'0'297,"0"0"-281,0 0-16,0 25 16,-1-25-1,1 0 1,0 0-1,0 0 1,-25 25 109,-25-25-94,0 0-15,0 0-16,1 0 16,-1 0-1,0 0 1</inkml:trace>
  <inkml:trace contextRef="#ctx0" brushRef="#br0" timeOffset="5889.57">12626 12055 0,'49'0'266,"-24"0"-266,25 0 15,-26 0-15,26 0 16,0 25-16,-1-25 15,-24 0 1,0 0 0,0 0-1,-25 25-15,24-25 47</inkml:trace>
  <inkml:trace contextRef="#ctx0" brushRef="#br0" timeOffset="7784.05">13692 13047 0</inkml:trace>
  <inkml:trace contextRef="#ctx0" brushRef="#br0" timeOffset="30050.19">14635 8483 0,'-25'0'15,"0"0"1,-24 25 15,49 0-31,-50 24 0,25 1 16,25 0-16,-25 49 15,25-74 1,0 49-16,0 75 31,0-99-31,75 24 16,-50-74-16,24 50 15,1-50-15,24 24 16,25 1-16,-49-25 16,74 0-16,0 0 15,-99 0 1,49-49 0,1-26-1,-51 75-15,26-74 16,-50 49-16,0-25 15,0 1-15,0-51 16,0 26-16,0-50 16,0 74-16,-25 1 15,0-1-15,-49-74 16,49 50 0,0 24-16,1 25 15,-1-24-15,0 24 0,25 0 16,-25 25-1,25-25-15,0 75 79,0 0-64,25-26 1,25 51-16,-50-26 15,49 51 1,-24-51-16,0 1 0,-25-1 16,25 1-16,-1 0 15,-24-26-15,0 1 0,50 50 16,-25-51-16,-25 1 16,0 25-16,25-50 15,-25 25-15,0-1 16,0-48 78,0-1-94,0 0 15,0-25-15,0 26 16,0-1-16,0 0 15,0 0-15,0 0 16,25 1 0,-1 24-16,1-25 15,0 25-15,0 0 16,24 0-16,-24 0 16,25 0-16,-25 49 15,-1-24-15,76 74 16,-51-49-16,1 24 15,-1-24-15,-24-25 16,-25 0-16,25-25 16,0 25-16,-25-1 15,25-24 17,-25-49-32,0 24 15,0-25-15,0-24 16,0 24-16,0-24 15,0 24-15,-25 1 16,0 24-16,25 0 16,-25 0-16,25 0 15,-25 25 1,25-24 0,0 48 77,0 26-93,25-25 16,0 0-16,-25-1 16,25 1-16,-25 0 15,25 0-15,-25 0 31,0-75 48,0-24-79,0-1 0,0 26 15,0 24 1,0 0-1,0 0-15,24 25 16,-24-25 0,25 25-1,0 0-15,0 0 16,24 0-16,1 0 16,-25 0-16,0 0 15,24 0-15,-24 0 0,25 25 16,-25 0-16,-1 25 15,1-26-15,25 1 16,-50 25-16,25-50 16,-25 25-16,24-1 31,-24 1 0,25-25-31,0 0 16,0-25 15,0-24-15,-25-26-16,0 51 15,0-26-15,0 0 16,0 26-16,0-26 16,0 25-16,24 0 15,-24 1-15,0-1 31,0 0-31,0 50 188,0 0-172,0 24-1,0-24-15,0 25 16,0-26-16,0 1 0,0 0 15,0 0-15,0 0 16,0-1 0,0 1-1,50-25 1,-25 25-16,0-25 16,-1 0-16,1 0 15,0 0-15,0 0 16,0 0-1,-1 0-15,-24-25 16,25 0-16,0-24 16,-25 24-16,0 0 15,0-24-15,0 24 16,0 0-16,0 0 16,0-24-16,-25 49 15,25-50-15,-25 50 16,1-25-16,-1 25 31,25-25-15,74 25 62,-49 0-63,49 0-15,-24-24 0,0 24 16,-1 0-16,-24 0 16,25-25-16,-26 25 15,1-25-15,0 25 16,-25-25 0,25 25-16,0 0 31,-75 50 63,25-1-79,25-24-15,-25-25 16,25 25-16,0 0 15,0 0-15,0-1 16,0 1 0,0 0-16,0 0 15,25-25 1,0 0-16,-25 25 16,25-25-1,-25 24 1,25-24-16,-1 25 15,1-25 1,0 0 0,0 0 15,-25-25-15,25 25-1,0-24-15,-25-1 16,0 0-16,24-25 15,1-24-15,-25 24 16,0 1-16,0 24 16,0 0-16,0-24 0,0 24 15,0 0-15,0 0 16,0 0-16,0 0 16,0 1-16,-25-26 15,25 25-15,-24-24 16,-1 49-16,25-25 15,-25 0-15,25 0 16,-25 25 0,25-25-1,0 50 79,0 0-78,0 0-16,0 24 0,0 1 15,25 24-15,0 1 16,24-25-16,-49-1 16,50 1-16,-50-25 15,25-1-15,0 26 16,-1-50-1</inkml:trace>
  <inkml:trace contextRef="#ctx0" brushRef="#br0" timeOffset="31529.09">18802 7689 0,'0'50'93,"0"24"-77,0 1-16,0-26 16,-25 1-16,25-25 15,0 0-15,0 24 16,0-24 0,0 0-1,0 0 32,25-25 0,25 0-31,-26 0-1,1 0 1,0-25-1,0 0-15,-25 0 16,25 25-16,-25-24 31,24 24-15,-24-25 15,0 50 63,0-1-78,0 1-16,0 25 15,0-1-15,0-24 16,0 25-16,0-25 15,0-1-15,0 1 16,0 0 0</inkml:trace>
  <inkml:trace contextRef="#ctx0" brushRef="#br0" timeOffset="33274">19224 7764 0,'0'49'78,"0"-24"-62,0 25-16,0-25 15,0-1-15,0 1 16,0 0 0,0 0-1,0 0 16,24 0 1,1-25-17,0 0 1,0 0 0,0 0-16,-1 0 15,1 0-15,25 0 16,-25 0-1,-1 0 17,1 0-1,-25-25 0,0 0-15,25 0-1,-25 0 1,0 0-16,0 1 47,0 48 62,0 1-109,0 0 16,0 25-16,0-1 16,0-24-16,0 25 15,0-1-15,0-24 16,0 0 15,0 0 0</inkml:trace>
  <inkml:trace contextRef="#ctx0" brushRef="#br0" timeOffset="34609.88">19918 7739 0,'0'25'94,"0"0"-94,0-1 15,0 26-15,0 0 16,-25-26-1,25 1-15,0 0 0,-24 0 16,24 0 0,0 0 15,49-25 31,-24 0-46,0 0-16,0 0 16,-1 0-1,1 0 1,0 0 15,-25-25 0,0 50 110,0 24-141,0 1 16,0-25-16,0 49 15,0-49 1,0 0-16,0-1 0,0 1 31</inkml:trace>
  <inkml:trace contextRef="#ctx0" brushRef="#br0" timeOffset="40722.08">21208 8086 0,'50'0'93,"-26"0"-93,26-24 16,24-1-16,50 0 16,25 0-16,25-25 15,-75 1-15,50-1 0,124-49 16,-75-25-16,26 50 16,-51-1-16,-24 1 15,0 24-15,-25 1 16,25-1-16,-25 50 15,-25-50-15,-25 50 16,-24-24-16,0 24 16,-26-25-16,1 25 15,0 0-15,0 0 0,0 0 16,-1 0 0,1 0-1,0 0 1</inkml:trace>
  <inkml:trace contextRef="#ctx0" brushRef="#br0" timeOffset="46774.21">19224 9302 0,'-25'0'31,"0"0"-15,0 0-16,0 0 15,1 0 1,-1 0-16,0 0 16,-25 0-16,26 0 31,-1 0 0,0 0 32,25 25-32,0-1-16,0 26-15,0 0 16,0-26 0,0 1-16,0 0 15,0 0-15,-25-25 16,25 25-16,0-1 16,0 1-1,0 0 16,25-25 32,25 0-63,-1 0 16,1 0-16,-1 0 15,1 0-15,0 0 0,-1 0 16,-24 0-16,0 0 15,0 0-15,-1 0 16,1 0 15,0 0-15,-25 25-16,0 0 16,0 24-1,0-24-15,0 0 0,0 0 16,0-1-1,-25-24 1,25 25-16,-25 0 16,-24-25-16,24 25 15,0-25-15,-49 25 16,49-25-16,0 0 16,0 0-16,-24 0 15,24 0-15,0 0 0,0 0 16</inkml:trace>
  <inkml:trace contextRef="#ctx0" brushRef="#br0" timeOffset="48786.81">19943 9178 0,'-25'0'125,"-24"0"-109,24 0 15,0 0-15,0 0-1,0 0 1,1 0 15,24 25 32,0-1-48,0 1 1,0 0 0,0 0 15,0 0-31,0-1 62,24-24 48,1 0-110,0 0 15,0 0 1,0 0 0,-1 0-1,1 0 1,0 0-1,-25 25 1,25-25-16,0 0 16,-25 25-1,0 0 1,24-25-16,-24 25 16,0-1-1,0 1 1,0 0-1,0 0 17,0 0-17,-24-1 1,-26 1 0,25-25-16,-24 25 15,24-25-15,-25 0 16,25 0-16,1 0 15,-1 0 1,0 0 15</inkml:trace>
  <inkml:trace contextRef="#ctx0" brushRef="#br0" timeOffset="49886.88">20414 8979 0,'0'25'31,"0"25"-15,0-25-16,0 24 16,25-24-16,-25 25 15,0-26-15,0 1 16,0 0-16,25 0 16,-25 0-1,0-1-15,0 1 31,0 0 16,0 0-15,25 0-32,-25-1 15,0 1 1,0 0 15,0 0 0</inkml:trace>
  <inkml:trace contextRef="#ctx0" brushRef="#br0" timeOffset="70773.58">18901 10790 0,'25'-25'172,"0"25"-156,0-25-16,-1 25 15,1 0-15,0-24 16,0-1-16,0 25 0,-1 0 16,26-25-16,-50 0 15,25 25-15,0 0 32,-25-25-17,24 25 1,1 0 93,-25 50-93,0-25-16,0 0 15,0 24-15,0-24 16,0 25-16,0-1 16,25 50-16,-25-49 15,0 0-15,0-26 0,0 1 16,0 0-16,0 25 16,0-25 15,0-1-16</inkml:trace>
  <inkml:trace contextRef="#ctx0" brushRef="#br0" timeOffset="71855.95">19745 10691 0,'24'-25'31,"1"25"-15,0 0-16,25-50 16,24 26-16,-24 24 15,-1-25-15,-24 0 16,0 25-16,0 0 16,-25-25-1,24 25-15,1 0 16,-25 25 78,0 0-79,0 0-15,0 24 16,0-24-16,0 49 15,0-24-15,0 0 16,0-1-16,0 26 16,0-51-16,0 26 15,0-25 17,0 0-1</inkml:trace>
  <inkml:trace contextRef="#ctx0" brushRef="#br0" timeOffset="73065.95">20538 10616 0,'25'0'47,"25"-49"-31,-1 49-1,-24-25-15,50 0 16,-51 0-16,26 1 15,-25 24-15,0 0 16,-25-25 0,24 25-16,1 0 31,-25 25 78,0 24-109,0-24 16,0 0-16,0 24 16,0 1-16,0 0 15,0-26-15,0 26 16,0 0-16,0 24 15,0-49-15,0 24 16,0-24 0,0 0 15</inkml:trace>
  <inkml:trace contextRef="#ctx0" brushRef="#br0" timeOffset="74694.57">18455 11633 0,'24'0'125,"1"0"-125,0 0 16,50 0-16,-26 0 15,26 0-15,-26 0 16,50 0-16,-49 0 16,24-24-16,26-1 15,-51 25-15,50 0 16,-49 0-16,24-25 0,1 0 15,-1 25-15,-24-25 16,-25 25-16,24 0 16,-24 0-16,0 0 15,0 0 1,0 0 15</inkml:trace>
  <inkml:trace contextRef="#ctx0" brushRef="#br0" timeOffset="78881.7">19596 11509 0,'25'0'94,"24"0"-78,-24 25-16,0-25 15,49 0-15,-49 0 16,25 0-16,-1 0 16,-24 0-16,25 0 15,-1 0-15,1 0 16,-25 0-16,24 0 16,1 0-16,24 0 15,-24 0-15,-1 0 0,-24 0 16,25 0-16,-1-25 15,1 1-15,0 24 16,-1-25-16,51-25 16,-51 50-16,1-49 15,-25 24-15,49 25 16,-49-50-16,24 50 16,1-25-16,-25 1 15,24-1-15,-24 25 16,25-25-16,-25 25 0,24-25 15,-24 25-15,0 0 16,24-25-16,-49 0 16,25 25-16,0-24 15,0 24-15,24-25 16,-24 0-16,0 0 16,25-24-16,-1 24 15,-49 0 1,25 0-16,0 0 15,0 1 1,0-1-16,-25-25 16,24 25-16,1-49 15,-25 49-15,0 0 16,0 1-16,0-1 16,0 0-1,0 0-15,-25 0 16,1 1-1,-51-26-15,25 50 16,1-25-16,-26 0 16,-24 1-16,25 24 15,-25-25-15,49 0 16,-24 25-16,-1-25 16,1 25-16,-25 0 15,-1 0-15,26 0 16,-1 0-16,1 0 15,0 0-15,-1 0 0,1 0 16,24 0-16,-24 0 16,49 0-16,-49 0 15,24 0-15,0 0 16,26 0-16,-26 0 16,0 0-16,-24 0 15,24 0-15,1 0 16,-1 0-16,1 0 15,24 0-15,-25 0 0,-24 0 16,24 0-16,0 0 16,1 0-16,-1 0 15,25 0-15,-24 0 16,24 0-16,0 0 16,0 0-16,1 0 15,-1 0 1,0 0-1,25 25 1,-25 0-16,25 0 0,-25-1 16,25 1-16,0 0 15,0 25-15,0-26 16,0 1-16,-24 0 16,24 0-16,0 0 15,-25-1-15,0 26 16,0-25-1,0 24-15,1-49 16,-1 50-16,-25-25 0,25 0 16,1-1-16,-26 26 15,0-25 1,26 0 0,24-1-16,-25-24 15,25 25 1,0 0-1,0 0 1,0 0-16,0-1 16,0 1-16,0 0 0,0 0 15,0 25 1,0-26-16,0 1 16,0 0-16,25-25 15,-1 25-15,-24 0 16,25-1-16,0 1 31,-25 0-15,25-25-1,0 25 1,-25 0 0,24-25-16,-24 24 15,25-24-15,0 25 16,0-25-1,0 0 1,-1 25-16,1-25 16,25 25-16,-25-25 15,24 0-15,1 0 0,-25 0 16,49 0-16,-49 0 16,0 0-16,24 0 15,-24 0-15,0 0 16,0 0-16,-1 0 15,1 0 32</inkml:trace>
  <inkml:trace contextRef="#ctx0" brushRef="#br0" timeOffset="99683.75">11931 9327 0,'25'0'359,"0"0"-343,-1 0-16,1 0 16,0 0-16,0 0 15,24 0 1,1 0-1,-25 0-15,25 0 16,-26 0-16,26 0 16,-25 0-16,24 0 15,1 0-15,0 0 0,-1-25 16,26 25-16,-1 0 16,-24 0-16,-1-25 15,1 25-15,-25 0 16,-1 0-16,1 0 15,0 0-15,0 0 16,0 0-16,-1 0 47,26 0 344,-25 0-376,0 0 1,-1 0-16,26 25 15,-25 0 1,0-25-16,0 49 16,-1-49-16,1 25 15,0 0-15,0 24 16,0 1-16,24 49 16,-49-49-16,50 24 0,-25 1 15,-1-1-15,-24-24 16,25 24-16,0-24 15,-25-25-15,25 49 16,-25-49-16,25 0 16,-1 24-16,-24-24 265,0 0-249,0 0-16,0 24 16,0 1-16,0-1 15,0 1-15,0-25 16,0 24-16,0 1 15,0-25-15,0 24 0,0-24 16,0 0-16,0 25 16,0-26-16,0 1 15,0 25-15,0-25 16,0-1 250,0 1-251,0 0 1,0 25-16,0-26 15,0 26-15,0 0 0,0-1 16,0 1-16,0 0 16,0-26-1,0 26 1,0-25 0,0 0-1,0-1 32,0 1-31,-24-25-1,-1 0 48,25 25-48,-25-25 17,0 0-32,0 0 31,1 0-15,24 25-1,-50 0 1,25-25-1,0 24 1,1-24 0,-1 0-1,25 25 17,-25-25-17,0 0 32,25 25-16,-25-25-15,1 25 31,-1-25 62,0 0-31,0 0-46,0 0-1,0 0 0,1 0 0,-1 0-15,0 0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1-14T06:47:01.951"/>
    </inkml:context>
    <inkml:brush xml:id="br0">
      <inkml:brushProperty name="width" value="0.05292" units="cm"/>
      <inkml:brushProperty name="height" value="0.05292" units="cm"/>
      <inkml:brushProperty name="color" value="#FF0000"/>
    </inkml:brush>
  </inkml:definitions>
  <inkml:trace contextRef="#ctx0" brushRef="#br0">9798 11311 0,'0'-25'156,"25"-24"-140,-1-1-16,-24-25 16,25 1-16,0-25 15,0 24-15,-25 1 16,25 74-16,-25-50 0,24-24 16,-24 24-16,0 1 0,0-1 15,0-24-15,0 49 16,0-25-16,0 26 15,0-1-15,0 0 16,0 0 0,-24 25-1,24-25 1,-25 25 15,0 0 32,25 25-63,0 0 15,0 0-15,0 0 16,0-1-16,0 1 0,0 0 16,0 49-16,0-49 15,0 50-15,0-26 16,0-24-16,0 25 15,0-26-15,0 1 16,0 25-16,0-25 16,0 49-1,0-49 1,0 0 0,0-1-1,0 1 1,0 0 46,0 0-15,0 0-47,0-1 16,0 1-1,0 25-15,0-25 16,0 0 15,0-1-15,0-73 140,0 24-156,0-25 0,0 25 16,0 1-16,0-1 15,0 0 1,0 0-16,0 0 16,0 1-1,25-1-15,0 25 16,-25-75-16,24 26 16,1 24-16,0 0 15,0 25-15,0-49 0,0 24 16,24 0-16,-24 0 0,0 25 15,0-25-15,-1 25 0,-24-24 16,25-1-16,0 25 16,25 0-1,-26 0 1,1 0 0,0 0-16,0 0 0,0 0 15,-1 25 1,1 24-16,0-24 0,-25 0 15,0 0-15,25-25 16,-25 24-16,0 1 16,0 0-1,0 0-15,0 0 16,0-1 0,-25 1-16,0 0 15,25 0-15,-49-25 16,24 49-16,-25-49 15,1 25-15,24-25 0,0 25 16,0-25-16,0 0 16,1 0-16,-1 0 15,0 0-15,0 0 16,0 0 0,1 0 15,24-25-16,0 0 1,24 1 0,1 24-1,25-25-15,-25 25 16,-1 0-16,1 0 16,0 0-16,0 0 15,0 0 1,-1 0-1,1 25-15,-25-1 16,25 1-16,0 0 16,-25 0-16,0 0 15,25-25-15,-25 24 16,0 1 0,24-25-1,-24 25 1,25-25-16,0 0 15,0 0 17,0 0-1,-1 0-31,1 0 16,0 0-1,0-50 1,0 26-1,-25-1-15,24 25 16,1-25-16,-25-25 0,25 26 16,0-26-16,-25-24 0,0 49 15,0 0-15,25-25 16,-25 26 0,0-1-1,0 0 1,0 0 15,0 50 47,0 0-62,0 0-16,0-1 15,0 26-15,0-25 16,0 24 0,0-24-16,0 0 15,0 0 1,24 0 0,-24-1-1,25-24 1,0 0-16,0 25 15,0-25 1,-25 25-16,24-25 16,1 25-16,0-25 15,0 0 1,0 25 0,-1-25-1,1 0 1,0 0-1,0 0 17,0 0-17,24 0 17,-49-25-17,50-25-15,-25-24 16,0 24-16,-25-99 15,24 75-15,-24-25 16,25 24-16,-25 26 16,0-26-16,25-49 0,-25 0 15,0 25-15,0 25 16,0 24-16,0 0 16,0 1-16,0 24 15,0 0-15,0 0 16,0 1 31,-25 24 15,25 49-31,-25-24-15,25 25-16,-24-1 16,24 1-16,-25 24 15,25 1-15,0-1 0,0 1 16,0-1-16,0-49 16,0 24-16,0-24 15,0 25-15,0-25 16,0-1-16,0 1 15,0 0-15,0 0 16,0 0 0,0-1-1,0 26 1,25-25 0,-25 0 15,24-25-31,1 0 31,-25 24-31,25-24 16,0 0-1,-25 25-15,25-25 16,-1 0 15,1 0 16,0 0-16,0 0 1,-25-25-32,25 1 15,-25-1-15,49-25 16,-49-24-16,25 74 15,0-50-15,0-24 0,-1-1 16,1 26-16,-25-1 16,0 25-16,0 1 15,0-26-15,25 25 16,-25 0-16,0 1 16,0-1-16,0 0 15,0 0-15,0 0 16,0-24-1,0 24-15,0 0 16,0 0 0,0 0-16,0 1 15,0-1 1,0 0 0,0 0 30,-25 25 48,0 50-78,1 24-16,24-49 15,0 0-15,0 24 16,-25 1-16,25-25 16,0 25-16,-25-1 15,25 26-15,0-26 16,0 1-16,0-1 16,0 1-16,0-25 15,0 0 1,0-1-16,0 1 15,0 0 1,0 0-16,0 0 16,0-1-1,0 1 1,0 0 0,25-25-16,-25 25 15,25-25 16,-25 25-15,24-25 109,1 0-94,0 0 16</inkml:trace>
  <inkml:trace contextRef="#ctx0" brushRef="#br0" timeOffset="1282.84">10914 10418 0</inkml:trace>
  <inkml:trace contextRef="#ctx0" brushRef="#br0" timeOffset="4695.45">13395 10567 0,'24'0'312,"1"0"-312,25 0 16,-25 0-16,-1 0 15,51-25-15,-26 25 16,75-25-16,-49 0 0,-1 25 16,25-24-16,1 24 15,24 0-15,25 0 16,49 0-16,0 0 16,1 0-16,-1 0 15,1-25-15,-26 25 16,1-25-16,-50 25 15,-74 0-15,-26 0 16,26 0-16,0 0 0,-1 0 16,-24-25-16,0 25 0,0 0 15,-1 0 1,1 0 15,-25-25 110,25 25-141</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1-14T06:48:07.707"/>
    </inkml:context>
    <inkml:brush xml:id="br0">
      <inkml:brushProperty name="width" value="0.05292" units="cm"/>
      <inkml:brushProperty name="height" value="0.05292" units="cm"/>
      <inkml:brushProperty name="color" value="#FF0000"/>
    </inkml:brush>
  </inkml:definitions>
  <inkml:trace contextRef="#ctx0" brushRef="#br0">7218 5085 0,'25'-25'203,"0"25"-187,24 0-1,51-25-15,-1 25 16,0-24-16,0 24 0,50 0 16,-25 0-16,50 0 15,-1 0-15,-24 0 16,50 0-16,-100 0 15,74 0-15,-73 0 16,-51 0-16,26 0 16,-50 0-16,49 0 15,-49-25-15,0 25 16,-1 0-16,1 0 16,-25-25 218,25 0-218,0 0-16,0-49 0,24-1 15,-24 1-15,25-100 16,-50 50-16,24-74 15,1 24-15,-25 50 16,0 0-16,0 0 16,0 75-16,0-1 15,0 0-15,0 26 16,-25-1-16,1 0 16,-1 0-16,-25 0 15,25 1-15,-24-1 16,24 25-16,-25 0 15,1 0 1,24 0-16,-25 0 16,26 0-1,-1 0 1,0 0 0,0 0 187,0-50-188,1 50-15,-51-49 16,-24-1-16,0 0 16,-25 1-16,24 24 15,-24 0-15,50 25 16,0-25-16,-1 25 0,26 0 15,-1 0-15,0 0 16,26 0-16,-1 0 16,0 0-16,0 0 15,0 0 1,0 0 15,1 0-15,-1 0 187,25 25-187,-25-25-1,0 25-15,-24 0 16,24 24-16,-25 1 15,1 0-15,-1-1 0,0 1 16,26-25-16,-1 49 16,-25-49-16,25 0 15,-24 49-15,24-24 16,0-26-16,0 26 16,25 0-16,-24-25 15,-1 24-15,25-24 16,0 0-1,0 0 1,0-1-16,0 1 16,0 0-1,0 0-15,0 0 0,0 24 16,0-24-16,0 0 16,25-25-16,-25 25 15,0-1 220,0 26-220,0-25-15,0 49 16,0-24-16,0-1 15,0 1-15,0 0 16,0 24-16,0-24 16,0-1-16,0 1 15,0-1-15,0-24 0,0 25 16,0-25-16,0 0 16,0-1-16,0 1 15,0 0 1,0 0 31,0 0 93,24-25-108,1 0-32,-25 24 15,25-24-15,0 25 16,24-25-16,1 0 15,0 0-15,-1 0 16,-24 0-16,25 0 16,-26 25-16,1-25 15,0 0-15,0 0 16,0 0 15,-1 0 0</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1-14T06:49:11.834"/>
    </inkml:context>
    <inkml:brush xml:id="br0">
      <inkml:brushProperty name="width" value="0.05292" units="cm"/>
      <inkml:brushProperty name="height" value="0.05292" units="cm"/>
      <inkml:brushProperty name="color" value="#FF0000"/>
    </inkml:brush>
  </inkml:definitions>
  <inkml:trace contextRef="#ctx0" brushRef="#br0">15205 1662 0,'25'0'281,"25"0"-281,24 0 15,-24 0-15,24 25 16,-24-25-16,24 0 16,1 0-16,-1 0 15,0 0-15,-24 0 0,0 0 16,-1 25-16,26-25 16,-26 0-16,-24 0 15,25 0-15,-26 0 16,26 0-16,-25 0 15,0 0 1,-1 0-16,1 0 16,25 0 312,0 0-313,74 0-15,0-25 16,-25 25-16,-25 0 16,25 0-16,1 0 15,-1 0-15,-25 0 16,1 0-16,-26 0 0,26 0 16,-26 0-16,1 0 15,24 0-15,-24 0 16,-25 0-16,24 0 15,-24 0 1,0 0 218,0 0-234,24 0 16,26 0-16,-1 0 16,1 0-16,24 0 15,0 0-15,25 0 16,-25 0-16,-24 0 16,-26 0-16,1 0 15,0 0-15,-26 0 0,26 0 16,-25 0-1,0 0 1,-1 0 0</inkml:trace>
  <inkml:trace contextRef="#ctx0" brushRef="#br0" timeOffset="42113.05">13097 9996 0,'74'0'218,"50"0"-218,-49 0 16,24 0-16,25 0 16,50 0-16,-1 0 15,26 0-15,-26 0 16,26 0-16,-50 0 16,24 0-16,-74 0 15,25 0-15,-49 0 16,24 0-16,-49 0 15,-1 0-15,1 0 16,-25 0-16,24 0 0,-24 0 16,0 0-16,25 0 15,-1-25-15,1 25 16,-25-24-16,-1 24 16,26 0-16,-25 0 15,0 0 1,-1 0-16,1 0 15,0 0 1,0 0-16,0 0 16,-1 0 265,26 0-265,24 0-16,1 0 15,-1 0-15,25 0 16,-49 0-16,49 24 15,1-24-15,-51 0 16,1 0-16,-25 0 16,-1 0-1,1 0-15</inkml:trace>
  <inkml:trace contextRef="#ctx0" brushRef="#br0" timeOffset="43819.63">16371 9699 0,'25'0'125,"0"0"-110,0 24 1,24 1-16,-24-25 16,25 25-16,-26 0 15,51-25-15,24 25 16,-25-1-16,26 1 16,-76-25-16,76 25 15,24 0-15,-75-25 16,1 25-16,-1-25 15,-24 0-15,0 0 16,0 24-16,0 1 31,-25 0 47,0 0-62,-25 25 0,0-26-16,-25 1 15,1 25-15,-26-50 16,26 49-16,-26-24 16,26-25-16,-26 25 15,75 0-15,-49-25 0,24 0 16,0 0-16,0 0 15,1 25-15,-1-25 16,0 0 31,0 0-31</inkml:trace>
  <inkml:trace contextRef="#ctx0" brushRef="#br0" timeOffset="47110.71">13692 5531 0,'0'-24'109,"0"-26"-93,0 25-1,0 0 1,0 1 31,0-1-32,25 25-15,0-25 16,-25 0 0,25 0 77,-25 1-61,24 24-17,-24-25-15,25 25 16,0-50-16,0 50 16,24-49-16,1 24 15,0-25-15,-1 25 16,1-24-16,24 24 15,-24-25-15,49 1 16,25-26-16,50-24 0,-25 0 16,-1 24-16,26-24 15,0 50-15,24-26 16,-99 26-16,1 24 16,-26 0-16,0 0 15,-49 25-15,0 0 16,0 0-16,0 0 31,-1 0-15,1 0 218,25-49-218,24 49-16,100-25 15,-25 0-15,124 0 16,49 0-16,100 25 0,-25 0 16,24 0-16,51 0 15,24 0-15,-174 25 16,-123 25-16,-26-1 15,1-24-15,-1 25 16,-49-1-16,-74-24 16,24-25-16,-24 50 15,0-25-15,-1-1 16,-24 1-16,25-25 16,-50 25-16,25-25 0,-25 25 15,24 0 1,1-1-1,0 1 1,-25 0-16,25 0 16,-25 0-1,25-1 1,-25 1-16,24 0 16,-24 0-16,0 0 15,0-1 1,0 1-1,0 0 17,0 0-17</inkml:trace>
  <inkml:trace contextRef="#ctx0" brushRef="#br0" timeOffset="48572.32">20489 4738 0,'24'0'62,"1"0"-46,0 0-16,-25 24 15,25 1-15,0-25 16,-1 25-16,1-25 16,-25 25-16,25 0 15,-25 0 1,25-25-1,0 0 17,-25 24-17,25-24 63,-1 0-15,1 0-47,0 0-16,0 0 15,0 0 32,-25-24-31,49-26-1,-24 0-15,49-49 16,-49 49-16,0-24 16,0 49-16,0-24 0,-1-1 15,1 25-15,-25 0 16,25 1-16,-25-1 15,25 0 1,-25 0 15</inkml:trace>
  <inkml:trace contextRef="#ctx0" brushRef="#br0" timeOffset="96819.2">5333 12725 0,'25'0'2031,"0"0"-2031,-1 0 16,26-25-16,0 25 15,-1 0-15,1-25 0,24 25 16,-24-25-16,-1 25 16,1 0-16,0 0 15,24 0-15,-24 0 16,24-24-16,1 24 16,-26 0-16,-24 0 15,49 0-15,-24 0 16,0 0-16,24 0 15,-49 0-15,49 0 16,1 0-16,-51 0 0,1 0 16,0 0-16,25 0 15,-26 0 1,1 0-16,0 0 16,0 0-1,0 0 470,24 0-470,1 0 1,-25-25-16,24 25 15,-24 0-15,50 0 16,-26 0-16,1 0 16,-1 0-16,26 0 15,-26 0-15,1 0 0,0 0 16,-1-25-16,1 25 16,-1 0-16,-24 0 15,25 0-15,-25 0 16,-1 0-16,1 0 15,0 0 1,0 0 281,0 0-297,24 0 16,1 0-16,24-25 0,26 0 15,48-24-15,-48 24 16,-1 0-16,50 25 15,49-74-15,75 49 16,-99 0-16,-1 25 16,-49 0-16,-25 0 15,1 0-15,-26 0 16,0 0-16,1 0 16,-25 0-16,-26 25 0,1-25 15,0 0-15,0 25 16,0-25-1,-1 0 251,1 0-250,25 0-16,-1 0 15,26 0-15,-1 0 16,-24 0-16,24 0 16,-24 0-16,74 0 15,-25 0-15,0 0 0,-24 0 16,-1 25-16,1-25 15,-26 0-15,26 0 16,-26 0-16,26 24 16,-51-24-16,1 0 15,25 0-15,-25 0 282,-1 0-282,26 0 15,0 0-15,24 0 16,0 0-16,1 0 15,74 0-15,0 0 0,-50 0 16,0 0-16,0 0 16,-24 25-16,24-25 15,50 50-15,-50-25 16,25-1-16,-75-24 16,1 25-16,0 0 15,-1 0-15,-24-25 16,0 0-16,0 25 0,0-25 297,24 0-282,26 0 1,-1 0-16,-24 0 16,-1 0-16,1 0 15,24 0-15,25 0 16,75 0-16,-100 0 15,1 0-15,-1 0 0,1 0 16,-26 0 0,1 0-16,-25 0 0,24 0 15,1 0-15,-25 0 16,0 0 0,24 0 234,26 0-250,-1-25 15,0 0-15,1 25 16,-1 0-16,25 0 15,50-25-15,-49 25 16,-26 0-16,0 0 16,-24 0-16,24 0 0,1 0 15,-26 0-15,1 0 16,-25 0-16,0 0 16,-1 0-16,1 0 15,0 0 1,0 0 218,0 0-218,-1 0-16,26 0 15,24 0-15,-24 0 16,24-25-16,51 25 16,23 0-16,-24 0 15,-24 0-15,48 0 16,26 0-16,-25 0 0,0 0 16,-50 0-16,0 0 15,-24 0-15,-1 0 16,0 25-16,-24-25 15,0 25-15,-26-25 16,1 0-16,0 0 281,0 0-281,0 0 16,24 0-16,26 0 0,24 0 16,0 0-16,-25 0 15,26 0-15,-51 0 16,26 0-16,-1 0 15,25 0-15,-24 0 16,-1 0-16,25 0 16,-49 0-16,0 0 15,24 0-15,-49 0 16,24 0-16,1 0 16,-25 0-16,0 0 0,-1 0 15,26 0 251,0 0-251,-1 0-15,26 0 16,24 0-16,0 0 16,0 0-16,1 0 15,-26 0-15,0 0 16,1 0-16,-26 0 16,51 0-16,-26 0 15,0 0-15,1 0 0,-50 0 16,0 0-16,-1 0 15,26 0-15,-25 0 250,0 0-250,24 0 16,1 0-16,24 0 16,50-25-16,25 0 15,-75 25-15,50-24 16,-24-1-16,49 25 16,-50 0-16,-50 0 15,1 0-15,0 0 16,-26 0 281,1 0-282,0 0-15,49 0 16,26 0-16,-1 0 16,0 0-16,-25 0 15,26-25-15,-1 25 16,0 0-16,-24 0 15,-1 0-15,0 0 16,-49 0-16,50 0 0,-51 0 16,1 0-16,0 0 15,0 0 1,0 0 0,-1 0-16,1 0 31</inkml:trace>
  <inkml:trace contextRef="#ctx0" brushRef="#br0" timeOffset="103026.48">7293 13667 0,'24'0'359,"26"0"-359,-25-24 0,24-1 16,1 25-16,24 0 15,26-25-15,-1 0 16,50 0-16,-50 1 16,0-1-16,25 25 15,-25 0-15,50 0 16,0 0-16,-50 0 15,0 0-15,-74 0 16,50 0-16,-1 0 0,25 0 0,-74 0 16,50 0-16,-1 0 0,0 0 15,-49 0-15,0 25 16,0-25-16,24 0 16,-24 0-1,0 0 235,0 0-250,0 0 16,74 0-16,-25 0 15,25 0-15,-49 0 16,49 0-16,-24 0 16,49 0-16,-25 0 15,-25 0-15,1 0 0,-1 0 16,-24 0-16,-25 0 16,24 0-16,1 24 15,-1-24-15,1 25 16,-25-25-1,0 25 1,-1-25-16,-24 25 16,25-25 234,25 0-235,24 0-15,-24 0 0,24 0 16,1 0-16,-1 0 16,25 0-16,1 0 15,-1 0-15,0 0 16,-49 0-16,49 0 15,-25 0-15,-24 0 16,24 0-16,-24 0 16,-25 0-16,-1 0 15,1 0 1,0 0 218,0 0-234,25 0 16,24 0-16,0 0 16,1 0-16,24 0 0,0 0 15,50 0-15,-50 0 16,-24 0-16,-1 0 15,0 0-15,-24 0 16,0 0-16,-1 0 16,1 0-16,0 0 15,-26 0-15,1 0 16,25 0-16,-25 0 16,24 0-1,-24 0-15,25 0 16,-26 0 15,1 0 203,50 0-234,24 0 16,25 0-16,0 0 16,-50 0-16,100-25 15,-50 25-15,124-25 16,-50 25-16,1 0 16,-50 0-16,49 0 15,1 0-15,-75 0 0,0 0 16,-25 25-16,-25-25 15,1 25-15,-26-25 16,-24 25-16,25-25 16,-26 24-1,1-24 251,0 0-266,25 0 16,-1 0-16,26 0 15,-1 0-15,25 0 16,75 0-16,0 0 0,-75 0 15,0 0-15,0 0 16,-24 0-16,49 0 16,0 0-16,0 0 15,-75 0-15,26 0 16,-26 0-16,-24 0 16,0 0-16,0 0 15,0 0 220,49 0-235,0 0 15,-24 0-15,49 0 16,-24 0-16,49 0 15,-25 0-15,0 0 0,-24 0 16,24-24-16,-25 24 16,1-25-16,-26 25 15,1 0-15,-25 0 328,24 0-312,1-25-16,24 25 0,1 0 16,-1-25-1,25 25-15,-24 0 0,24 0 16,0 0-16,25 0 16,-49 0-16,-26 0 15,26 0-15,-1 0 16,-24 0-16,-26 0 15,1 0-15,25 0 16,-25 0-16,24 0 281,-24 0-265,49 0 0,-49 0-16,25 0 15,24 0-15,26 25 16,-51-25-16,75 25 15,-74-25-15,-1 25 16,-24-25-16,50 0 16,-51 24-16,1-24 15,0 0-15,0 0 0</inkml:trace>
  <inkml:trace contextRef="#ctx0" brushRef="#br0" timeOffset="105937.3">7144 14412 0,'25'0'344,"49"0"-329,0 0-15,1 0 16,-1 0-16,1 0 15,24 0-15,-74 0 16,74 0-16,25 0 0,-50 0 0,26 0 16,-26 0-16,-24 0 15,-1 0-15,1 0 16,-25 0-16,24 0 16,1 0-1,-25 0 1,-1 0 15</inkml:trace>
  <inkml:trace contextRef="#ctx0" brushRef="#br0" timeOffset="108818.98">5333 16396 0,'25'0'188,"0"0"-188,-1 0 15,26 0-15,-25 0 16,49 0-16,1 0 16,-1 0-16,25 0 15,-49 0-15,24 0 16,1 0-16,-1 0 15,1 0-15,-1 0 16,-24 0-16,49 0 0,-50 0 16,-24 0-16,25 0 15,-25 0-15,24 0 16,-24 25-16,0-25 16,49 0-16,-49 0 15,25 0-15,-26 0 16,26 0-16,-25 0 15,0 0-15,0 0 0,-1 0 16,1 0-16,0 0 16,0 0-1,0 0 1,-1 0-16,1 0 16,0 25-1,0-25 1,0 0-16,-1 0 31,1 0 235,0 0-251,0 0-15,49 0 16,1 0-16,-1 0 16,0 0-16,50 0 15,0 0-15,0 0 16,-49 0-16,24 0 15,-24 0-15,-1 0 16,0 0-16,-24 0 0,0 0 16,-26 0-16,26 0 15,-25 0-15,0 0 16,-1 0-16,1 0 16,0 0-1,25 0-15,-1 0 16,-24 0-1,0 0 1,0 0 0,-1 0-16,1 0 0,0 0 31,0 0-15</inkml:trace>
  <inkml:trace contextRef="#ctx0" brushRef="#br0" timeOffset="111747.09">6176 15825 0,'25'0'515,"-25"-24"-499,25-1-16,0-25 0,0 25 16,-1 1-16,1-26 15,0 0-15,0 26 16,24-26-16,-49 25 16,50-24-16,-25 24 15,0 0-15,24-25 16,-24 25-16,25 1 15,-26-1-15,1 0 0,25 0 16,-25 25-16,24-25 16,-49 1-16,25 24 15,25 0-15,-25 0 16,-1-25-16,1 25 16,25 0-16,-25-25 15,-1 25-15,51 0 16,-50 0-16,-1 0 15,1 0-15,0 0 16,0 0-16,24 0 0,-24 0 16,0 0-16,0 0 15,0 0-15,-1 0 16,1 0 0,0 0-16,0 0 15,0 0-15,-1 0 16,1 0-1,0 25 1,-25 0-16,25-25 16,0 24-1,-1-24 1,-24 25 0,25-25-1,0 25 1,0 0-1,0 0 1,-1-25 0,-24 24-1,25-24 1,-25 25-16,25-25 16,-25 25-16,25-25 31,-25 25-31,25-25 31,-25 25-31,0 0 31,24-1-31,1-24 0,-25 25 16,25 0 0,-25 0-1,0 0 1,0-1-16,25-24 15,-25 25-15,0 25 16,0-25 0,25-1-1,-25 1-15,25 0 16,-25 0 0,0 0 30</inkml:trace>
  <inkml:trace contextRef="#ctx0" brushRef="#br0" timeOffset="113632.57">7863 15677 0,'25'0'297,"0"0"-297,-1 0 16,1 0 0,0 0-16,0 0 15,0 0 1,0 0-16,-1 0 31,1 0-15,0 0-1,0 0 17,0 0 14,-25 24-30,24-24 156,-24-24-156,0-1-1,0 0-15,0 0 16,0 0-16,0 1 0,0-1 15,25 0 1,-25-25 0,0 26-16,0-1 15,0-25-15,0 0 16,0 26-16,25-1 16,-25-25-16,0 25 15,25 1 1,-25-1-16,0 0 31</inkml:trace>
  <inkml:trace contextRef="#ctx0" brushRef="#br0" timeOffset="118556.97">11534 15354 0,'25'0'203,"0"0"-187,0 0 15,-1-25-31,-24 0 16,25 1-16,0-1 16,0 0-1,-25 0-15,0 0 16,25 25-16,-25-49 15,0 24-15,24 0 16,1-24-16,-25 24 16,0 0-1,0 0-15,0 0 16,0 1 0,25 24-16,-25-50 0,0 25 15,25 25 1,-25-25-16,0 1 15,0-1 1,0 0 0,0-25-16,0 26 15,0-1-15,25-25 16,-25 25-16,0 1 16,0-1-16,0 0 15,0 0-15,0 0 16,0 1-1,0-1 1,0 0-16,0 0 16,0 0 15,-25 25-15,0 0 77,0 0-77,0 25 15,25 25-31,-24-50 16,24 25-16,0 24 15,-25-24-15,25 0 16,0 0-16,0-1 16,0 1-1,0 0 1,0 0-16,0 0 16,0-1-16,0 1 15,0 0-15,0 0 16,0 0-16,0-1 0,0 1 15,0 0-15,25 0 16,-25 0 0,0-1-1,0 1-15,0 0 16,0 0 0,0 0-1,0-1 1,24 1-16,-24 25 15,0-25 1,0 24 0,0-24-1,0 0-15,0 0 16,25-25-16,-25 24 16,0 1-1,0 0 1,0 0 15,25-25 63,0 0-79,0 0 17,-1 0-17,1 0-15,0 0 16,0 0 0,0 0-16,-1 0 31,1 0-16,0 0 17,0 0-17,0-25 1,-1 25 0,-24-50-1,25 26 1,-25-1-1,25 25-15,-25-25 16,25-25 0,0 26-1,-25-1 1,0 0 0,0-25-16,25 1 15,-1 49 1,-24-25-16,0-25 15,0 26 1,0-1-16,0-25 16,0 25-1,0 1 1,0-1-16,0 0 16,0 0-1,0 0 1,0 1-1,0-1 17,0 0-1,-24 25 16,24-25-32,-25 25 17,0 0-17,0 0 17,0 0-17,25 25 16,-25-25-31,25 25 16,-24-25 0,24 25-16,0-1 15,0 1 1,0 0 0,0 0-1,0 0-15,0-1 16,0 1 15,0 0-31,0 0 16,24 0-1,1-1 17,0-24-32,0 25 15,0 0 1,0-25-16,-1 25 15,1-25 1,-25 25 0,25-25-16,0 0 15,-25 24 1,25 1 0,-1 0-1,-24 0 16,25-25-31,0 25 16,-25-1 0,25 1 15,0 0 0,-25 0 0,0 0-15,24-25 0,1 0-1,-25 24 1,-25-24 125,1 0-126,-1 0 1,0 0-1,0 0 1,0 0 0,1 0-1,-1 0-15,0 0 0,0 0 16,0 0 0,1 0-1,-1 0 1,0 0-1,0 0 17,0-24-17,0-1 1,1 25 15,-1-25-15,0 25 15,0 0-15,25-25-1,-25 25 17</inkml:trace>
  <inkml:trace contextRef="#ctx0" brushRef="#br0" timeOffset="120141.76">12874 14982 0,'24'0'141,"1"0"-126,0 0 1,0-25-16,0 25 16,-1 0-16,1-25 15,0 25-15,0 0 16,0 0 0,-1 0-16,1 0 15,0 0 1,0 0-1,0 0 1,0 0 0,-25-24-1,24 24 1,1 0-16,0 0 31,-25-25-15,25 25-1</inkml:trace>
  <inkml:trace contextRef="#ctx0" brushRef="#br0" timeOffset="122544.56">13395 15156 0,'24'0'235,"-24"-25"-220,25 25 1,-25-25-16,0 0 16,25 25-1,-25-25-15,0 1 16,25 24-1,-25-25-15,25 0 16,-1 25-16,-24-25 16,0-24-16,0-1 15,0 25-15,25 0 16,-25-24-16,0-1 0,25 50 16,-25-49-16,0-1 15,0 25 1,0 0-16,0-24 15,0 24-15,0 0 16,0-24-16,0 24 16,-25 25-1,25-25-15,-25 25 16,25-25-16,-24 0 16,-1 25 15,0 0-31,0 0 31,0 0-15,1 0 15,-1 0-31,0 0 16,25 25-1,-25 0-15,0 25 16,25-26-1,0 1 1,0 0 0,0 0-1,0 0 1,25 24-16,25 1 16,-50-25-16,25-1 15,-1 1-15,-24 0 16,0 0-16,25-25 15,-25 25-15,25-1 16,0-24 0,-25 25-16,25 0 15,-25 0 1,0 0 0,24-1-16,-24 1 15,0 25 1,25-25-1,0-25-15,-25 24 16,0 1 0,0 0-1,25-25-15,-25 25 16,0 0 0,25-1-1,-25 1 1,24-25 31,1 0-32,0 0 32,0 0 31,-25-25-78,25 25 0,-1 0 16,-24-24-16,0-1 16,0 0-1,25 25-15,-25-25 31</inkml:trace>
  <inkml:trace contextRef="#ctx0" brushRef="#br0" timeOffset="124994.22">14089 13915 0,'25'0'234,"0"25"-218,-25 0-1,24 0-15,-24 0 0,25 24 16,0 26-1,-25-26-15,25 1 16,0-1-16,-1 1 16,-24-25-16,0 0 15,0 0-15,25 49 16,-25-24-16,0-1 16,25 1-16,-25-1 0,0-24 15,0 25-15,0-25 16,0-1-16,25-24 15,-25 25-15,0 0 16,0 0 0,0 0 312,0-1-313,0 1 1,0 0 0,0 0-1,25 0-15,-25 24 16,25 26-16,-25-51 16,24 26-16,1 0 15,-25-1-15,25-24 16,-25 25-16,25-1 15,0 26-15,-1-26 0,-24 1 16,0-25-16,25 24 16,-25-24-16,0 0 15,0 0 1,0 0 0,0-1 15</inkml:trace>
  <inkml:trace contextRef="#ctx0" brushRef="#br0" timeOffset="130258.17">15032 14858 0,'24'0'203,"1"0"-187,0 0 0,0 0-16,0 0 15,-1 0 1,1 0-1,0 0-15,0 0 16,0 0 15,-1 0-31,1 0 32,0-74-32,25 24 0,-25-24 15,-25 24-15,0 25 16,24-49-16,-24 49 15,0 0-15,25 0 16,-25-24-16,0 24 16,0-25-16,0 25 15,0-24-15,0-1 16,0 1-16,0 24 31,0 0-15,-25 25 46,1 0-46,-1 0 0,0 0-1,0 0 1,25 25-16,0 0 15,0-1-15,0 1 16,0 0 15,0 0-31,50 0 16,-25-1 0,-1-24-16,1 25 0,25 0 15,-25 25-15,24-25 16,-24-1-16,0 1 15,0 0-15,-1 0 16,-24 0-16,50 24 16,-25-49-16,-25 25 15,25 25 1,-1-50-16,-24 24 16,0 1 15,-24-25 16,-26 0-47,25 0 15,-49 0-15,49 0 16,0 0-16,0 0 16,-24 0-16,24 0 15,0 0 1,0 0-16,50 0 125,0 0-110,0 0 1,0 0 0,-1 0-16,1 0 15,0 0 1,0 0 0,0 0-1,-1 0 32,1 0-16,0 0-15,0-25-16,-25 1 16,0-1-16,25 0 15,-1 0-15,-24-24 16,25-1-16,-25 25 15,50 25 1,-50-25 0,0 1 15,25 24 16,-1 0 47,-24-25-94,25 25 31,-25-25-16,-25 25 189,1 0-189,-1 0 1,0 0-1,0 25 1,25 0 0,0-1-1,0 26 1,0-25 0,0 0-16,0-1 15,25 1-15,0 0 16,-25 0-1,25-25-15,-1 0 0,-24 25 16,25-1-16,0 1 16,0-25 15,0 25-31,-1-25 47,1 0-16,0 0 0,0 0 1,0-50-1,-25 1-31,0-1 15,0 1-15,0 24 16,0-25-16,0 25 16,0 1-1,-25 24-15,0-25 16,0 0 0,0 0-1,1 25 1,-1 0-1,0 0 1,25 25 156,25 0-156,0-25-1,-1 0 1,1 0-1,0 0 1,0 0 0,0 0 31,-1 0-16,1 0-16,0 0-15,-25-25 16,25 0-16,-25 0 0,0 0 16,25 1-1,-25-1 17,0 0-17,0 0 48,-25 25-16,0 0-32,0 0 16,0 0-15,1 25 15,24 0-31,0 0 16,0-1 0,0 1-1,24 0 1,-24 0-16,25 0 15,0 0-15,0-25 16,-25 49-16,25-49 16,-1 25-1,1-25-15,-25 25 16,25-25-16,-25 25 16,0-1-16,25-24 15,-25 25-15,25 0 16,0-25-1,-25 25-15,0 24 16,24-49 0,-24 25-1,0 0 32,25-25-16,0 0 48,0 0-64,-25-25 1,25 0-16,-1-49 15,1-50-15,0 74 16,0 1-16,-25 24 16,0-25-16,25 25 15,-1 25-15,-24-24 0,0-1 16,0 0-16,0 0 0,0-24 16,0 24-16,0 0 15,0-25-15,0 1 16,0 24-16,0-25 15,0 26 1,0-1 0,0 0-16,0 0 15,0 0 1,-24 25 109,24 25-109,-25 25-16,25-1 0,0 1 15,0 0-15,0-26 16,0 1-16,0 25 15,0-1-15,0 1 16,0 0-16,0-1 16,0-24-16,0 50 15,25-51 1,-25 1-16,24 0 16,-24 0-16,25 0 15,-25-1-15,0 1 16,25 0-1,0-25-15,-25 25 16,25 0 0,-25-1-16,24-24 15,-24 25 1</inkml:trace>
  <inkml:trace contextRef="#ctx0" brushRef="#br0" timeOffset="131813.31">16594 14287 0,'50'0'172,"24"0"-157,-24 0-15,49-24 16,-24-1-16,49 0 16,-50 0-16,-24 25 0,-26 0 15,1 0-15,0 0 16,0 0-16,0 0 31</inkml:trace>
  <inkml:trace contextRef="#ctx0" brushRef="#br0" timeOffset="137460.37">12378 15701 0,'24'0'641,"1"0"-626,0 0 1,0 0 0,0 0-1,-1 0-15,1 0 16,0 0-1,0 0-15,0 0 32,-75 0 77,25 0-109,-24 0 16,24 0-16,-50 0 0,26 0 15,24 0-15,0 0 16,0 0 0,1 0-16,-1 0 31,0 0 0,50 0 94,0 0-109,-1 0-16,1 0 15,0 0-15,0 0 16,0 0 0</inkml:trace>
  <inkml:trace contextRef="#ctx0" brushRef="#br0" timeOffset="146343.01">13196 15751 0,'0'25'188,"75"-25"-172,-51 25-16,26-1 15,24 1-15,-49-25 16,0 25-16,-25 0 15,50-25-15,-1 25 0,-24-1 16,0-24-16,24 25 0,-24 0 16,25-25-16,-1 25 15,-49 0-15,25-1 16,50 1-16,-75 25 16,49-50-16,-24 25 15,25-1-15,-26 1 16,26 0-16,-25-25 15,49 25-15,-24 0 0,-1-1 16,1-24-16,0 25 16,-25-25-16,24 0 15,1 25-15,-1-25 16,1 0-16,0 0 16,-26 0-16,1 0 15,25 0-15,-25 0 16,-1 0-16,26 0 15,-25 0 1,0 0 0,-1 0-1,1 0-15,0 0 16,0-25 0,24 0-16,-24-24 15,0-1-15,0 50 16,0-49-16,-1 49 15,1 0 1,-25-25-16,0 0 0,25 25 16,-25-25-16,25 0 0,0-24 15,-1 49-15,1-50 16,0 1-16,0-1 16,0 25-1,-25 0 1,0 1-16,25 24 31,-25-25-15,24 25-1,1 0 1,-25-25-16,25 25 0,-25-25 16,25 0-1,-25 1-15,25-1 16,-1-25-16,1 1 15,0-1-15,0 25 16,-25-49-16,49 24 16,-24 50-16,-25-50 0,25 1 15,0-26-15,-25 26 16,0-1-16,25 25 16,-25 1-16,0-1 62</inkml:trace>
  <inkml:trace contextRef="#ctx0" brushRef="#br0" timeOffset="148053.37">15602 15081 0,'25'-25'172,"25"1"-157,-26 24-15,1-25 16,50 0-16,-26 0 15,1 0-15,-25 25 16,-1-24-16,1 24 16,0-25-16,0 25 15,0-25 1,-1 25 0,1 0 15,0 0 94</inkml:trace>
  <inkml:trace contextRef="#ctx0" brushRef="#br0" timeOffset="177676.34">18604 14089 0,'24'0'297,"1"0"-297,25 0 15,24 0-15,25 0 16,-24 0-16,24 0 15,-49 0-15,24 0 16,-24 0-16,-1 0 16,1 0-16,-1 0 15,1 0-15,0 0 16,-26 0 0,1 0-16,0 0 0,0 0 15,-25 25 32,0 0-16,0-1-31,0 1 16,-25 25 0,-25-25-16,1-1 0,-1 1 15,25 0-15,-49 0 16,24 0-16,26 0 15,-26-25-15,25 24 16,25 1 15,-25-25-31</inkml:trace>
  <inkml:trace contextRef="#ctx0" brushRef="#br0" timeOffset="179017.66">20092 14585 0,'25'0'47,"-1"0"-32,51-49-15,24 24 16,0-25-16,25 50 16,-25-25-16,75 1 15,-25-1-15,49 0 16,1 0-16,-26 0 15,26 0-15,-25 25 16,24 0-16,-99-24 0,25 24 16,-49 0-16,-1-25 15,0 25-15,-24 0 16,0 0-16,-26 0 16,1 0-16,0 0 15,0 0 32</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1-14T06:52:26.423"/>
    </inkml:context>
    <inkml:brush xml:id="br0">
      <inkml:brushProperty name="width" value="0.05292" units="cm"/>
      <inkml:brushProperty name="height" value="0.05292" units="cm"/>
      <inkml:brushProperty name="color" value="#FF0000"/>
    </inkml:brush>
  </inkml:definitions>
  <inkml:trace contextRef="#ctx0" brushRef="#br0">11237 7045 0,'24'0'531,"26"0"-515,24-25-16,-24 0 0,24 0 15,-24 0-15,0 25 16,-1 0-16,26-24 16,-1 24-16,-24 0 15,-1 0-15,1 0 16,-25 0-16,24 0 15,-24 0-15,0 0 16,24 0-16,1 0 16,-25 0-16,0 0 15,0-25-15,99 25 16,-75 0-16,-24 0 16,49 0-16,-24 0 15,0 0-15,24-25 16,-24 25-16,-1-25 15,1 25-15,-1-25 16,-24 25-16,0 0 16,0 0-16,24 0 0,-24 0 15,25 0-15,-25 0 16,24 0 0,-24 0-1,0 0-15,0 0 16,0 0-1,-1 0 17,1 0 327,25 0-343,-25 0-1,24 0-15,-24 25 16,0-25-16,24 0 16,-24 0-16,0 0 15,25 0-15,-26 25 16,1-25-16,0 25 0,25-25 15,-26 0-15,26 0 16,-25 0-16,49 0 16,-49 0-16,0 25 15,0-25-15,-1 0 16,1 0-16,0 0 16,0 0 499,24 0-499,-24 0-1,0 0 1,0 0-16,24 0 16,-24 0-16,25 0 0,0 0 15,-1 0-15,1 0 16,24 0 0,25 0-16,-74 0 15,0 0-15,49 0 16,-24 0-1,-25 0-15,0 0 16,24 0 0,-24 0-1,0 0 376,0 0-391,24 0 16,-24 0-1,49 0 1,-24 0-16,24 0 0,1 0 15,-1 0-15,1 0 16,-50 0-16,49 0 16,-24 0-16,-26 0 15,26 0-15,49 0 16,-74 0-16,0 0 16,24 0-1,1 0-15,-25 0 16,0 0-1,-1 0 17,1 0-1,0 0 344,0 0-359,49 0-1,-24 0-15,49 0 16,-74 0-1,25 0-15,-26 0 16,1 0 0,0 0-16</inkml:trace>
  <inkml:trace contextRef="#ctx0" brushRef="#br0" timeOffset="8238.32">17264 13419 0,'25'-24'328,"0"-1"-312,49 25 0,0-25-16,1 25 15,-1-25-15,-24 25 16,24 0-16,-24 0 16,24 0-16,1 0 15,-1 0-15,25 0 16,-24 0-16,-26 0 15,1 0-15,0 0 0,-26 0 16,1 0-16,0 0 16,25 0-16,-26 0 15,1 0 1,0 0-16,0 0 16,0 0 374,0 0-374,49 0-16,50-25 15,25 25-15,0 0 0,-1 0 16,-48 0-16,73 0 16,-24 0-16,0 0 15,-25 0-15,-25 0 16,-24 0-16,24 0 16,-50 0-16,1 0 15,-25 0-15,0 0 16,-1 0-16,1 0 15,0 0-15,0 0 32,0 0 265,-1 0-282,26 0-15,0-24 16,24 24-16,50 0 15,-74-25-15,24 0 16,1 25-16,49-50 16,-25 50-16,-25 0 0,1 0 15,-1-25 1,-24 25-16,-26 0 0,1 0 16,25 0-16,-1 0 15,-24 0-15,0 0 16,0 0-16,25 0 15,-26 0 17,-24-24-32,25 24 250,0 0-250,49 0 15,1 0-15,24 0 16,-25 0-16,26 0 0,48 24 16,-73 1-16,24-25 15,-49 0-15,24 0 16,1 25-16,-26-25 15,26 0-15,-26 25 16,26-25-16,-1 0 16,-49 0-16,0 0 15,-1 0-15,1 0 16,0 0-16,0 0 250,0 0-234,-1 0-16,26 0 15,24 0-15,26 0 16,24 25-16,0-25 15,0 0-15,25 25 16,-50-25-16,99 24 16,-24 1-16,-25 0 15,-50-25-15,0 0 16,-24 25-16,-26-25 16,1 0-16,-25 0 15,-1 0-15,1 0 0,0 0 31,0 0 204,0 0-220,24 0-15,26 0 16,-1 0-16,0 0 16,26 0-16,-26 25 15,0-25-15,-24 0 16,24 24-16,-24-24 16,25 0-16,-26 25 15,199-25 1,99-25-16,-272 25 0,-26 0 15,-24 0-15,25-24 16,-25 24 265,-1 0-265,26 0-16,0-25 16,-1 25-16,26 0 15,49 0-15,-50 0 16,1 0-16,-26 0 15,1 0-15,-25 0 0,-1 0 16,1 0-16,0 0 16,0 0-1,0 0 17,-25-25 108,24 25 204,1 0-344,0 0 16,0 0-16,24 0 15,-24 0-15,0 0 16,25 0-16,-1 0 15,-24 0-15,0 0 0,24 0 16,-24 0-16,0 0 16,0 0-16,0 0 15,0 0 1,-1 0 0,1 0 15,0 0-16</inkml:trace>
  <inkml:trace contextRef="#ctx0" brushRef="#br0" timeOffset="10029.17">24259 10220 0,'25'0'125,"24"0"-125,51 0 16,-26 0-16,-49 0 16,173 0-16,-74-25 15,-24 25-15,-76 0 0,51 0 16,-1 0-16,1 0 0,-26 0 15,50 0-15,-49 0 16,24 0-16,-24 0 16,-25 0-16,0 0 15,-1 0-15,1 0 16,0 0-16,0 0 47</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1-14T06:52:47.910"/>
    </inkml:context>
    <inkml:brush xml:id="br0">
      <inkml:brushProperty name="width" value="0.05292" units="cm"/>
      <inkml:brushProperty name="height" value="0.05292" units="cm"/>
      <inkml:brushProperty name="color" value="#FF0000"/>
    </inkml:brush>
  </inkml:definitions>
  <inkml:trace contextRef="#ctx0" brushRef="#br0">6276 5730 0,'24'0'282,"26"0"-267,0-25-15,24 0 16,0 25-16,-24-25 15,24 25-15,-24-24 16,0 24-16,-1 0 16,1-25-16,-25 25 15,0 0-15,24 0 16,-24 0 0,0 0 15,0 0 109</inkml:trace>
  <inkml:trace contextRef="#ctx0" brushRef="#br0" timeOffset="12357.5">1538 5531 0,'25'0'157,"-1"0"-142,26 25 1,-50 0-16,50 25 15,-1 24-15,-49-24 16,50-26-16,-50 26 16,25 0-16,0-1 15,-25-24-15,24 25 0,1-1 16,-25-24 15,0-74 94,0-26-109,0 26-16,0-1 15,0 0-15,0 25 16,0-24-16,0 24 16,0-25-1,0 26 1,0-1 15,25 25 63,0 25-78,0-1-16,-1 26 15,1-25-15,0 24 16,25-49-16,-50 50 15,49-50-15,-49 25 16,25-25-16,-25 25 16,25 0-16,0-25 15,-1 0 17,1 0 14,-25-25-14,0 0-17,0 0-15,0-25 16,0 1-16,0 24 16,0 0-16,0 0 0,0-24 15,25-1-15,-25 25 16,25-24-16,-25 24 15,0 0-15,0 0 16,0 1-16,25-1 16,-25 0 31</inkml:trace>
  <inkml:trace contextRef="#ctx0" brushRef="#br0" timeOffset="16531.43">1017 7665 0,'25'24'78,"0"-24"-78,-25 50 15,24-25-15,1 24 16,-25 1-16,25-25 0,0 0 16,-25-1-16,0 1 15,0 0 32,0-50 16,0-24-63,0 24 15,0-25-15,0 25 16,0 1-16,-25-26 16,25 0-16,-25 26 15,25-1-15,0-25 16,0 25-1,0 1-15,0-1 16,0 0-16,0 0 16,25 0 15,0 25 0,0 0-31,24 0 16,-24 0-1,0 50-15,0-50 16,-1 25-16,-24 0 16,25-1-16,-25 1 15,25-25-15,0 0 16,-25 25-16,0 0 16,0-50 93,0-25-109,0 26 16,0-51-16,0 50 15,0 1 1,0-1-1,0 0 17,25 25-17,-25-25 1,24 25 0,1 0-1,0 0 1,0 0-16,0 0 15,-1 0-15,1 25 16,25 0 0,-25-25-1,-25 25 1,25-25 0,-1 0 15,-24-25-16,0-25 1,0 25-16,0-24 16,0-1-16,25 1 15,-25-1-15,0 25 16,0 0-16,25 1 0,-25-1 16,0 0-1,0 0 32,-25 50 62,0 0-93,25 0 0,0-1-16,-24 1 15,-1 25 1,25-25 0,0 24-16,0-24 0,0 0 15,0 0-15,0-1 16,0 1-16,25-25 15,-25 25-15,24-25 16,-24 25 0,25-25-16,0 0 15,0 0 1,0 0-16,-1 0 31,1 0 0,0-25-15,0 0 0,-25 0-1,0 1 1,0-1-16,0 0 16,0-25-16,0 26 0,0-1 15,0 0-15,0 0 16,-25 0-16,25 1 15,-25 24-15,25-25 16,-25 25-16,1-25 16,-1 25-1,0 0 17,0 0 14,0 0-30,25 25 0,0 0-1,0-1 17,25-24-17,0 0 1,0 0-16,0 0 15,-1 0-15,26 0 16,-25 0 0,0 0-1,-1-24 1,-24-1 0,25 25-1,0-25-15,-25 0 16,25 25-16,0-25 31,-25 1 0,0-1-31,24 25 16,-24-25 0,0 0-1,0 0 1,0 0-1,-24 25 126,24 25-110,0 0 16,0 0-16,0 0 1,24 0-32,1-1 15,-25 26 1,0-25-16,0 0 16,25-1-16,-25 26 15,25-25 1,-25 0-1,0-1-15,0 1 16,25-25 0,-25 25-16,24-25 47,1 0-32,0 0 1,0 0-16,0 0 15,-1 0-15,1 0 0,0 0 16,25 0-16,-26-25 16,1 25-1,0 0-15,0-25 32,0 1-1,-25-1-31,0 0 15,24-25-15,-24 26 0,0-1 16,25-25 0,-25 25-16,0 1 15,0-1 32,0 0-16,0 0 1,-25 25 30,1 0-31,-1 0-15,0 25 15,25 0-31,0 0 16,0-1-16,0 1 16,0 0-16,0 0 15,0 0 1,0-1-16,0 1 15,0 0 1,25-25 0,-25 25-16,25-25 15,-1 0-15,1 0 16,-25 25-16,25-25 16,0 0-16,0 0 15,0 0 1,24 0-1,1 0 1,-25-25-16,-1-25 16,26 1-16,-25-1 15,24 25-15,-49-24 0,50 24 16,-50 0-16,25 0 16,-25 0-1</inkml:trace>
  <inkml:trace contextRef="#ctx0" brushRef="#br0" timeOffset="20408.14">1439 8508 0,'24'0'47,"1"0"-32,0 0 1,0 0-1,0 0 48,-25-25-47,24 0-16,1 1 15,-25-1 1,0 0-16,0 0 15,0 0-15,0 1 16,0-1-16,0 0 16,0-25-16,0 1 15,0 24-15,0 0 16,0 0-16,-25 1 16,25-1-16,-24 25 15,24-25-15,-25 25 16,25-25-1,-25 25 1,0-25 15,25 75 79,0 0-110,0-26 15,0 26-15,0-25 16,0 0-16,0-1 16,0 1-16,25 0 15,-25 25-15,25-26 0,0 1 16,-25 25-16,49-25 15,-49 24-15,25-49 16,0 25-16,-25 0 16,25 0-16,-25-1 31,25-24-15,-1 0-1,1 0 1,-25 25-1,25-25 1,0 0 0,0 0 15,-1 0-31,-24-49 16,25 24-16,0-25 15,0 25-15,0-24 16,-25 24-16,24 0 15,-24-24-15,25-26 16,-25 26-16,0 24 16,0-25-16,0 25 15,0 1 1,0-1-16,0 0 31,-25 50 79,1 0-110,24-1 15,0 1 1,0 0-16,0 0 0,0 0 31,0-1-15,0 1-16,0 0 15,0 0 1,24-25 0,1 25-16,-25-1 15,25-24 1,0 25-1,0-25-15,-1 25 16,1-25 0,0 0-1,0 0 17,0 0-17,-1 0 16,1 0-15,-25-25-16,25 0 16,-25 1-16,25-1 15,-25 0-15,25-49 16,-25 49-16,24 0 16,-24-25-16,0 26 15,0-1 1,0 0-16,0 0 15,0 0-15,0 0 32,0 1-1,-24 24 78,-1 0-93,25 24 0,-25-24-16,25 25 15,0 25-15,0-25 16,0 0 15,0-1-31,25-24 31,0 25-15,24-25 0,-24 0-1,0 0-15,24 0 16,-24 0-1,0 25 1,0-25 0,0 0-1,-25 25 17,24-25-17,-24 25 32,0-1-31,0 1 31,-49-25-32,49 25-15,-25-25 16,-25 0-16,26 0 15,-1 0 1,0 0 0,0 0 15,50 0 141,0 0-157,0 0 1,-1 0 0,1 0-16,0 0 15,0 0 1,0-25 0,-1 25-16,1-25 15,-25 1-15,25-1 16,0 0-16,0 0 15,0-24-15,-25 24 16,0 0-16,0 0 16,24 0-16,-24 0 15,0 1-15,0-1 0,0 0 16,0 0 15,0 0-15,0 1 15,0 48 125,0 1-156,50 25 16,-25-25 0,0-1-1,-1 1-15,1 0 16,-25 0-1,25-25 1,0 0-16,-25 25 31,25-25-15,-25 25-16,0-1 47,-25 1-16,-25-25-31,1 25 16,-1-25-16,0 0 15,50 25 1,-24-25-16,-1 0 31</inkml:trace>
  <inkml:trace contextRef="#ctx0" brushRef="#br0" timeOffset="65782.5">5085 4266 0,'0'-24'187,"50"-1"-187,-26-25 16,26 1-16,-25-1 16,24-74-16,-24 74 15,25-24-15,-25 0 16,-1-1-16,1-49 0,-25 74 15,25-49-15,-25 0 16,0 49-16,0-98 31,0 123-15,0 0 31,-25 25 15,0 0-30,1 0-17,24 25 1,-25 0-16,0-1 0,25 1 15,0 0-15,0 0 0,-25 0 16,25 24-16,0-24 16,0 0-16,0 0 15,0 24-15,0-24 16,0 25-16,0-26 16,0 1-16,0 25 15,0-25 1,0-1-16,0 1 15,0 25 1,0-25 0,0 0-1,0-1-15,25 1 16,-25 0-16,0 0 16,0 0-16,25-1 0,0 1 15,-25 0-15,0 0 16,0 0-1,0-1-15,24-24 16,-24 25-16,0 0 31,25-25-15,-25 25 0,25-25-1,-25 25 1,0-1 15,25-24-15,0 0 46,-1 0-46,26-24-1,-50-1-15,25-25 16,0 1-16,-1 24 0,-24 0 16,0 0-16,0 0 15,25 25-15,-25-74 16,0 24-16,0 1 16,0-1-16,0 0 15,0 26-15,0-1 16,0 0-16,0 0 15,0 0 32,0 75 47,0-25-78,0 0-16,0-1 15,0 1-15,0 0 16,25 25 0,0-25-16,0 24 15,24-24-15,-49 0 16,25 24-16,0-49 15,-25 50-15,25-50 16,-25 25-16,25-25 16,-25 25-16,0-1 15,24-24-15,-24 25 47,0 0-31,-49 0 15,24-25-31,-25 25 16,1-25-16,24 0 0,-25 0 15,25 0 1,1 0-16,-1 0 16,0 0-1,0 0 1,0 0-1</inkml:trace>
  <inkml:trace contextRef="#ctx0" brushRef="#br0" timeOffset="67462.32">6474 3894 0,'25'0'203,"0"0"-203,-1 0 15,1 0 1,25 0-16,-25-24 16,24 24-16,1-25 15,-25 25-15,-1 0 16,1 0-16,-25-25 15,25 25 1,0 0 0,0 0 62</inkml:trace>
  <inkml:trace contextRef="#ctx0" brushRef="#br0" timeOffset="69600.2">6970 4291 0,'25'0'109,"-25"-25"-93,25 1-16,-25-26 16,0 0-1,25 26-15,-25-26 16,0 25 0,0-24-16,24 24 15,-24-25-15,25 25 16,-25 1-16,0-1 15,0 0-15,0 0 16,0 0-16,25 1 16,-25-1-16,0 0 15,25 0-15,-25-49 0,0 49 16,0 0-16,0 0 16,0-24-16,0 24 15,0 0 1,0 0-1,0 0 1,0 1 31,-25 24 15,0 0-30,0 0-1,1 0 0,24 24 0,0 1-15,0 0-16,0 25 16,0-26-16,24 1 15,-24 0-15,25 0 16,-25 24-16,25 1 0,-25-25 16,25 25-16,0-1 15,-25 1-15,0-25 16,24-1-16,-24 26 15,25-50-15,-25 50 16,0-26-16,25-24 16,-25 50-16,0-25 15,25-25-15,0 49 16,-25-24 0,24 0-16,-24 0 15,0 0 1,25-25-1,-25 24 1,25-24 0,0 0-16,0 25 15,-1-25 1,1 0 15,0 0-31,0 0 16,-25-25-1,49 1 1,-24-1-16,-25 0 16,0 0-1,25 25-15,-25-25 16,0 1-16,0-1 31</inkml:trace>
  <inkml:trace contextRef="#ctx0" brushRef="#br0" timeOffset="80655.07">7615 3175 0,'25'0'125,"24"50"-110,-24-1 1,25 26-16,-50-26 16,49-24-16,-24 25 15,-25-1-15,25-24 16,0 25-16,-25-26 15,25 51-15,-1-1 16,1 1-16,-25-26 0,0 1 16,25 0-16,-25-1 15,25 1-15,-25-25 16,0 49-16,25-24 16,0-1-16,-25 1 15,0-1-15,0-24 16,0 0-16,0 0 15,0 0-15,24-1 16,1-24-16,-25 25 16,0 0-1,0 0 17,0 0-17,0-1 32</inkml:trace>
  <inkml:trace contextRef="#ctx0" brushRef="#br0" timeOffset="85079.39">8409 3919 0,'25'0'172,"-1"0"-172,1 0 16,25 0-16,-25 0 15,-1 25-15,1-25 16,0 25-16,0 0 16,-25-1-16,25 1 15,-1 0 1,1-25-16,-25 25 16,0 0-16,0-1 31,0 1 0,25-25 16,-25-25-31,0-24-16,0-1 15,0 1-15,0-1 0,0 0 16,0 26-16,0-1 15,0 0 1,0 0-16,25 0 16,-25 1-1,0-1 48,25 25-63,-1 0 15,1 0 17,0 0-17,0 0-15,0 0 16,-1 25 0,-24-1-16,25-24 15,-25 25-15,25 0 16,0 0-1,-25 0-15,25-1 16,-25 1 15,25-25 1,-25-25 14,0 1-30,0-1-16,0 0 16,0 0-1,0 0 1,0 1 15,24 24 0,1 0-15,0 0 0,25 0-1,-26 0-15,26 0 16,-25 0 0,0 0-16,-1 24 15,-24 26-15,50-50 16,-25 50-16,0-50 15,-25 24-15,24-24 16,-24 25-16,25 0 0,0-25 31,0 0 16,0 0-47,-25-25 16,24-24-16,-24 24 15,0-25-15,0 25 0,25-24 16,-25 24-16,0 0 16,0 0-1,-25 25 173,1 50-173,24-25 1,0 0-16,0-1 16,0 1-16,0 0 15,0 0-15,0 0 16,0-1 0,24 26-1,1-50-15,0 25 16,-25 0-16,25-1 15,0-24 1,-25 25-16,24-25 16,-24 25 15,25-25-15,0 0-1,0 0 16,0-50-31,-1 1 16,1-26-16,0 26 16,-25 24-16,0 0 0,0 0 15,0 1-15,0-1 16,0 0 0,0 0-1,0 0 1,-25 25-16,0 0 15,1-25-15,-1 25 16,0-24 0,0 24 15,25-25-31,-25 25 47,25 25 0,0-1-16,25-24-31,0 25 0,0-25 16,-25 25-16,25-25 15,-1 0-15,-24 25 16,25-25-16,0 0 31,0 0-31,-25 25 16,25-25-1,-1 0-15,1 0 47,0 0-31,0-25-1,0 25 1,-25-25-16,0 0 16,0 0-1,0 1 1,0-1 0,0 0-1,0 50 126,0 0-126,0 24-15,0 1 16,0-25-16,25 0 16,-1 24-16,-24-24 15,25 25-15,0-26 16,0 1 0,-25 0-16,49 0 0,-49 0 15,0-1-15,25-24 16,-25 50-16,25-50 15,0 25 1,-25 0 15,25-25-15,-1 0 15,1 0 47,0-25-78,-25-25 16,25-49-16,0 99 16,-1-174-16,1 125 0,-25 24 15,25-25-15,-25 25 31,0 1 1,0-1-17,0 0 17,-25 25 14,0 0-14,1 0-1,-1 0-15,0 0-1,25 50 1,-25-26-16,25 1 15,0 25-15,0-25 16,0 0-16,0-1 16,0 1-16,0 0 15,0 0 1,0 0 0,0-1-1,25-24-15,-25 25 16,25-25-1,0 25-15,-1-25 16,26 0 0,-25 25-16,0-25 15,-1 0-15,26 25 16,-25-25 0,0 0-1,-1 0-15,1 0 0,0 0 16,0 0-1,0 0-15,-1 0 16,1 0 0,0 0-1,0 0-15,0 0 32,-1 0-1,-24-25 16</inkml:trace>
  <inkml:trace contextRef="#ctx0" brushRef="#br0" timeOffset="86715.79">8706 4936 0,'0'25'172,"25"-25"-157,-25 25-15,25 24 16,0 1-1,-25 49-15,25-49 16,-25 24-16,0-49 16,0 0-16,0 24 0,0-24 15,0 0-15,0 0 16,0 0-16,24-1 16,-24 1-16,0 0 15,0 0-15,0 0 16,0-1-1</inkml:trace>
  <inkml:trace contextRef="#ctx0" brushRef="#br0" timeOffset="90226.69">9599 5482 0,'0'-25'93,"25"-25"-93,0 26 16,0-51-16,-25-24 16,25 25-16,-25-1 15,24 1-15,-24 24 16,0 25-16,0-24 16,0 24-16,0 0 15,0 0-15,-24 25 125,24 25-94,0 0-15,0 25-16,0-26 16,0 26-16,0-25 15,0 0-15,0 24 16,0 26-16,24-51 16,1 26-16,-25 0 15,25-26-15,0 1 16,-25 0-16,0 0 0,25 0 15,-25-1 1,24 1 15,-24 0-31,25-25 16,0 0 0,0 25-16,0-25 15,-1 0-15,26 0 16,-25 0-1,0 0-15,0 0 16,-1 0 0,1-25-1,25-49 1,-25 24-16,-25 0 16,24 1-16,1-1 15,-25 25 1,0 1-16,0-1 15,0 0-15,0 0 47,-25 25 0,1 0-31,-1 0-1,0 0 1,25 25 0,0 0-16,-25 0 15,25-1-15,0 1 16,0 50-16,0-51 16,25 26-1,0-25-15,0 24 16,-1-24-16,1 0 15,25 0-15,-25 24 0,24-49 16,-24 25-16,0 0 16,0-25-1,-1 0 17,1 0-1,0 0-31,25 0 15,-26 0 1,1-25-16,0 0 16,0-24-16,0-26 15,-25 26-15,24-26 16,-24 51-16,25-1 16,0-50-16,-25 51 15,0-1-15,0-25 16,0 25-16,0-24 15,0 24 1,0 0 15,-25 25 47,0 0-62,25 25-16,0 0 16,-24 0-16,24 24 15,0-24 1,0 0-16,0 24 16,0 1-16,0-25 15,24 0 1,1-1-16,0 1 15,0 0-15,0 0 16,-1 0-16,1-25 16,0 24-16,0 1 31,0-25-15,-25 25-1,0 0 1,0 0 31,-25-25-47,0 0 15,-25 0-15,26 0 16,48 0 140,1 0-140,0 0-1,-25 24 1,25-24 0,0 0-1,-1 0 17,-24 25-17,25-25 1,0 25 31,0-25-32,0 0 17,-1 0-1,26-99-16,0 24 1,-25 26-16,24-50 16,1-25-16,-50 24 15,25 26-15,-1 0 16,-24 24-16,0 25 0,0 0 16,0 0-16,0 1 15,0-1 1,0 0 31,-24 25-16,-1 0-15,-25 0-16,25 0 15,1 0 1,-1 0-16,0 50 15,0-1-15,25-24 16,0 25-16,0-25 16,0-1-16,0 1 15,0 25-15,0-25 16,0-1-16,25 51 16,0-26-16,0-24 0,-1 25 15,-24-25-15,25-25 16,0 24-16,-25 1 15,25 0 1,-25 0 0,25-25-1,-25 25-15,0-1 16,0 1 62</inkml:trace>
  <inkml:trace contextRef="#ctx0" brushRef="#br0" timeOffset="93556.96">9823 4242 0,'24'0'172,"26"0"-157,0 0-15,24 0 16,1 0-16,-1 0 16,-24 0-16,-1 0 15,-24 0-15,25 0 16,-26 0 0,1 0-1,0 0 32</inkml:trace>
  <inkml:trace contextRef="#ctx0" brushRef="#br0" timeOffset="97941.61">10021 5953 0,'25'0'219,"0"0"-203,49 0-16,25 0 15,-24 0-15,24 0 16,0 0-16,0 0 16,50 0-16,-25 0 15,-25 0-15,-24 0 16,-1 0-16,1 0 15,-26 0-15,1-25 16,-25 25-16,0 0 16,-1 0-1,1 0 17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2066D7-15C3-45AA-A9EB-772B9C5B66D3}" type="datetimeFigureOut">
              <a:rPr lang="en-IN" smtClean="0"/>
              <a:t>20-01-2021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6DC191-CAF5-45EF-8B4C-C82A30174801}" type="slidenum">
              <a:rPr lang="en-IN" smtClean="0"/>
              <a:t>‹#›</a:t>
            </a:fld>
            <a:endParaRPr lang="en-IN"/>
          </a:p>
        </p:txBody>
      </p:sp>
    </p:spTree>
    <p:extLst>
      <p:ext uri="{BB962C8B-B14F-4D97-AF65-F5344CB8AC3E}">
        <p14:creationId xmlns:p14="http://schemas.microsoft.com/office/powerpoint/2010/main" val="3589243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62"/>
          <p:cNvSpPr>
            <a:spLocks/>
          </p:cNvSpPr>
          <p:nvPr/>
        </p:nvSpPr>
        <p:spPr bwMode="auto">
          <a:xfrm>
            <a:off x="-42333" y="4321175"/>
            <a:ext cx="1860551" cy="781050"/>
          </a:xfrm>
          <a:custGeom>
            <a:avLst/>
            <a:gdLst>
              <a:gd name="T0" fmla="*/ 1006217 w 8042"/>
              <a:gd name="T1" fmla="*/ 781050 h 10000"/>
              <a:gd name="T2" fmla="*/ 1034327 w 8042"/>
              <a:gd name="T3" fmla="*/ 771677 h 10000"/>
              <a:gd name="T4" fmla="*/ 1039012 w 8042"/>
              <a:gd name="T5" fmla="*/ 766991 h 10000"/>
              <a:gd name="T6" fmla="*/ 1395413 w 8042"/>
              <a:gd name="T7" fmla="*/ 410832 h 10000"/>
              <a:gd name="T8" fmla="*/ 1395413 w 8042"/>
              <a:gd name="T9" fmla="*/ 368734 h 10000"/>
              <a:gd name="T10" fmla="*/ 1039012 w 8042"/>
              <a:gd name="T11" fmla="*/ 17261 h 10000"/>
              <a:gd name="T12" fmla="*/ 1034327 w 8042"/>
              <a:gd name="T13" fmla="*/ 12497 h 10000"/>
              <a:gd name="T14" fmla="*/ 1006217 w 8042"/>
              <a:gd name="T15" fmla="*/ 3202 h 10000"/>
              <a:gd name="T16" fmla="*/ 3123 w 8042"/>
              <a:gd name="T17" fmla="*/ 0 h 10000"/>
              <a:gd name="T18" fmla="*/ 0 w 8042"/>
              <a:gd name="T19" fmla="*/ 780347 h 10000"/>
              <a:gd name="T20" fmla="*/ 1006217 w 8042"/>
              <a:gd name="T21" fmla="*/ 781050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 name="Title 1"/>
          <p:cNvSpPr>
            <a:spLocks noGrp="1"/>
          </p:cNvSpPr>
          <p:nvPr>
            <p:ph type="ctrTitle"/>
          </p:nvPr>
        </p:nvSpPr>
        <p:spPr>
          <a:xfrm>
            <a:off x="2589889" y="2514601"/>
            <a:ext cx="880060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889" y="4777381"/>
            <a:ext cx="880060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eaLnBrk="0" fontAlgn="base" hangingPunct="0">
              <a:spcBef>
                <a:spcPct val="0"/>
              </a:spcBef>
              <a:spcAft>
                <a:spcPct val="0"/>
              </a:spcAft>
              <a:defRPr/>
            </a:pPr>
            <a:fld id="{409071EE-8CE8-4371-9CB8-6F285D1FCB3B}"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20-01-2021</a:t>
            </a:fld>
            <a:endParaRPr lang="en-IN">
              <a:solidFill>
                <a:prstClr val="black">
                  <a:tint val="75000"/>
                </a:prstClr>
              </a:solidFill>
              <a:latin typeface="Arial" panose="020B0604020202020204" pitchFamily="34" charset="0"/>
            </a:endParaRPr>
          </a:p>
        </p:txBody>
      </p:sp>
      <p:sp>
        <p:nvSpPr>
          <p:cNvPr id="6" name="Footer Placeholder 4"/>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7" name="Slide Number Placeholder 5"/>
          <p:cNvSpPr>
            <a:spLocks noGrp="1"/>
          </p:cNvSpPr>
          <p:nvPr>
            <p:ph type="sldNum" sz="quarter" idx="12"/>
          </p:nvPr>
        </p:nvSpPr>
        <p:spPr>
          <a:xfrm>
            <a:off x="565151" y="4529139"/>
            <a:ext cx="778933" cy="365125"/>
          </a:xfrm>
        </p:spPr>
        <p:txBody>
          <a:bodyPr/>
          <a:lstStyle>
            <a:lvl1pPr>
              <a:defRPr/>
            </a:lvl1pPr>
          </a:lstStyle>
          <a:p>
            <a:pPr eaLnBrk="0" fontAlgn="base" hangingPunct="0">
              <a:spcBef>
                <a:spcPct val="0"/>
              </a:spcBef>
              <a:spcAft>
                <a:spcPct val="0"/>
              </a:spcAft>
              <a:defRPr/>
            </a:pPr>
            <a:fld id="{4AD3F903-06A6-460B-BA1D-F4C6285AD1ED}"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3046958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811867"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 name="Title 1"/>
          <p:cNvSpPr>
            <a:spLocks noGrp="1"/>
          </p:cNvSpPr>
          <p:nvPr>
            <p:ph type="title"/>
          </p:nvPr>
        </p:nvSpPr>
        <p:spPr>
          <a:xfrm>
            <a:off x="2589888" y="609600"/>
            <a:ext cx="8789313"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888" y="4354046"/>
            <a:ext cx="8789313"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eaLnBrk="0" fontAlgn="base" hangingPunct="0">
              <a:spcBef>
                <a:spcPct val="0"/>
              </a:spcBef>
              <a:spcAft>
                <a:spcPct val="0"/>
              </a:spcAft>
              <a:defRPr/>
            </a:pPr>
            <a:fld id="{4F222A3E-EC1E-4850-B20A-358C24E5ACCD}"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20-01-2021</a:t>
            </a:fld>
            <a:endParaRPr lang="en-IN">
              <a:solidFill>
                <a:prstClr val="black">
                  <a:tint val="75000"/>
                </a:prstClr>
              </a:solidFill>
              <a:latin typeface="Arial" panose="020B0604020202020204" pitchFamily="34" charset="0"/>
            </a:endParaRPr>
          </a:p>
        </p:txBody>
      </p:sp>
      <p:sp>
        <p:nvSpPr>
          <p:cNvPr id="6" name="Footer Placeholder 4"/>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7" name="Slide Number Placeholder 5"/>
          <p:cNvSpPr>
            <a:spLocks noGrp="1"/>
          </p:cNvSpPr>
          <p:nvPr>
            <p:ph type="sldNum" sz="quarter" idx="12"/>
          </p:nvPr>
        </p:nvSpPr>
        <p:spPr>
          <a:xfrm>
            <a:off x="681567" y="3244851"/>
            <a:ext cx="781051" cy="365125"/>
          </a:xfrm>
        </p:spPr>
        <p:txBody>
          <a:bodyPr/>
          <a:lstStyle>
            <a:lvl1pPr>
              <a:defRPr/>
            </a:lvl1pPr>
          </a:lstStyle>
          <a:p>
            <a:pPr eaLnBrk="0" fontAlgn="base" hangingPunct="0">
              <a:spcBef>
                <a:spcPct val="0"/>
              </a:spcBef>
              <a:spcAft>
                <a:spcPct val="0"/>
              </a:spcAft>
              <a:defRPr/>
            </a:pPr>
            <a:fld id="{500F5074-3FD5-40D1-8AEB-575715E25DE2}"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236940936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Freeform 11"/>
          <p:cNvSpPr>
            <a:spLocks/>
          </p:cNvSpPr>
          <p:nvPr/>
        </p:nvSpPr>
        <p:spPr bwMode="auto">
          <a:xfrm flipV="1">
            <a:off x="0" y="3167063"/>
            <a:ext cx="1811867"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6" name="TextBox 63"/>
          <p:cNvSpPr txBox="1">
            <a:spLocks noChangeArrowheads="1"/>
          </p:cNvSpPr>
          <p:nvPr/>
        </p:nvSpPr>
        <p:spPr bwMode="auto">
          <a:xfrm>
            <a:off x="2410884" y="647700"/>
            <a:ext cx="609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0" b="0" i="0" u="none" strike="noStrike" kern="1200" cap="none" spc="0" normalizeH="0" baseline="0" noProof="0">
                <a:ln>
                  <a:noFill/>
                </a:ln>
                <a:solidFill>
                  <a:srgbClr val="E78712"/>
                </a:solidFill>
                <a:effectLst/>
                <a:uLnTx/>
                <a:uFillTx/>
                <a:latin typeface="Arial" panose="020B0604020202020204" pitchFamily="34" charset="0"/>
                <a:ea typeface="+mn-ea"/>
                <a:cs typeface="+mn-cs"/>
              </a:rPr>
              <a:t>“</a:t>
            </a:r>
          </a:p>
        </p:txBody>
      </p:sp>
      <p:sp>
        <p:nvSpPr>
          <p:cNvPr id="7" name="TextBox 64"/>
          <p:cNvSpPr txBox="1">
            <a:spLocks noChangeArrowheads="1"/>
          </p:cNvSpPr>
          <p:nvPr/>
        </p:nvSpPr>
        <p:spPr bwMode="auto">
          <a:xfrm>
            <a:off x="10892367" y="2905125"/>
            <a:ext cx="60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0" b="0" i="0" u="none" strike="noStrike" kern="1200" cap="none" spc="0" normalizeH="0" baseline="0" noProof="0">
                <a:ln>
                  <a:noFill/>
                </a:ln>
                <a:solidFill>
                  <a:srgbClr val="E78712"/>
                </a:solidFill>
                <a:effectLst/>
                <a:uLnTx/>
                <a:uFillTx/>
                <a:latin typeface="Arial" panose="020B0604020202020204" pitchFamily="34" charset="0"/>
                <a:ea typeface="+mn-ea"/>
                <a:cs typeface="+mn-cs"/>
              </a:rPr>
              <a:t>”</a:t>
            </a:r>
          </a:p>
        </p:txBody>
      </p:sp>
      <p:sp>
        <p:nvSpPr>
          <p:cNvPr id="2" name="Title 1"/>
          <p:cNvSpPr>
            <a:spLocks noGrp="1"/>
          </p:cNvSpPr>
          <p:nvPr>
            <p:ph type="title"/>
          </p:nvPr>
        </p:nvSpPr>
        <p:spPr>
          <a:xfrm>
            <a:off x="2917498" y="609600"/>
            <a:ext cx="814611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21296" y="3505200"/>
            <a:ext cx="7538517"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888" y="4354046"/>
            <a:ext cx="8789313"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8" name="Date Placeholder 3"/>
          <p:cNvSpPr>
            <a:spLocks noGrp="1"/>
          </p:cNvSpPr>
          <p:nvPr>
            <p:ph type="dt" sz="half" idx="14"/>
          </p:nvPr>
        </p:nvSpPr>
        <p:spPr/>
        <p:txBody>
          <a:bodyPr/>
          <a:lstStyle>
            <a:lvl1pPr>
              <a:defRPr/>
            </a:lvl1pPr>
          </a:lstStyle>
          <a:p>
            <a:pPr eaLnBrk="0" fontAlgn="base" hangingPunct="0">
              <a:spcBef>
                <a:spcPct val="0"/>
              </a:spcBef>
              <a:spcAft>
                <a:spcPct val="0"/>
              </a:spcAft>
              <a:defRPr/>
            </a:pPr>
            <a:fld id="{33EE45CA-DF01-46B7-98C2-9B07B2B74B91}"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20-01-2021</a:t>
            </a:fld>
            <a:endParaRPr lang="en-IN">
              <a:solidFill>
                <a:prstClr val="black">
                  <a:tint val="75000"/>
                </a:prstClr>
              </a:solidFill>
              <a:latin typeface="Arial" panose="020B0604020202020204" pitchFamily="34" charset="0"/>
            </a:endParaRPr>
          </a:p>
        </p:txBody>
      </p:sp>
      <p:sp>
        <p:nvSpPr>
          <p:cNvPr id="9" name="Footer Placeholder 4"/>
          <p:cNvSpPr>
            <a:spLocks noGrp="1"/>
          </p:cNvSpPr>
          <p:nvPr>
            <p:ph type="ftr" sz="quarter" idx="15"/>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10" name="Slide Number Placeholder 5"/>
          <p:cNvSpPr>
            <a:spLocks noGrp="1"/>
          </p:cNvSpPr>
          <p:nvPr>
            <p:ph type="sldNum" sz="quarter" idx="16"/>
          </p:nvPr>
        </p:nvSpPr>
        <p:spPr>
          <a:xfrm>
            <a:off x="681567" y="3244851"/>
            <a:ext cx="781051" cy="365125"/>
          </a:xfrm>
        </p:spPr>
        <p:txBody>
          <a:bodyPr/>
          <a:lstStyle>
            <a:lvl1pPr>
              <a:defRPr/>
            </a:lvl1pPr>
          </a:lstStyle>
          <a:p>
            <a:pPr eaLnBrk="0" fontAlgn="base" hangingPunct="0">
              <a:spcBef>
                <a:spcPct val="0"/>
              </a:spcBef>
              <a:spcAft>
                <a:spcPct val="0"/>
              </a:spcAft>
              <a:defRPr/>
            </a:pPr>
            <a:fld id="{670473D7-09D3-4251-9436-7A1DE462CBC8}"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225639693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811867"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 name="Title 1"/>
          <p:cNvSpPr>
            <a:spLocks noGrp="1"/>
          </p:cNvSpPr>
          <p:nvPr>
            <p:ph type="title"/>
          </p:nvPr>
        </p:nvSpPr>
        <p:spPr>
          <a:xfrm>
            <a:off x="2589888" y="2438402"/>
            <a:ext cx="8789313"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888" y="5181600"/>
            <a:ext cx="8789313" cy="729622"/>
          </a:xfrm>
        </p:spPr>
        <p:txBody>
          <a:bodyPr rtlCol="0">
            <a:normAutofit/>
          </a:bodyPr>
          <a:lstStyle>
            <a:lvl1pPr>
              <a:buNone/>
              <a:defRPr lang="en-US">
                <a:solidFill>
                  <a:schemeClr val="tx1">
                    <a:lumMod val="65000"/>
                    <a:lumOff val="35000"/>
                  </a:schemeClr>
                </a:solidFill>
              </a:defRPr>
            </a:lvl1pPr>
          </a:lstStyle>
          <a:p>
            <a:pPr lvl="0"/>
            <a:r>
              <a:rPr lang="en-US"/>
              <a:t>Edit Master text styles</a:t>
            </a:r>
          </a:p>
        </p:txBody>
      </p:sp>
      <p:sp>
        <p:nvSpPr>
          <p:cNvPr id="6" name="Date Placeholder 4"/>
          <p:cNvSpPr>
            <a:spLocks noGrp="1"/>
          </p:cNvSpPr>
          <p:nvPr>
            <p:ph type="dt" sz="half" idx="10"/>
          </p:nvPr>
        </p:nvSpPr>
        <p:spPr/>
        <p:txBody>
          <a:bodyPr/>
          <a:lstStyle>
            <a:lvl1pPr>
              <a:defRPr/>
            </a:lvl1pPr>
          </a:lstStyle>
          <a:p>
            <a:pPr eaLnBrk="0" fontAlgn="base" hangingPunct="0">
              <a:spcBef>
                <a:spcPct val="0"/>
              </a:spcBef>
              <a:spcAft>
                <a:spcPct val="0"/>
              </a:spcAft>
              <a:defRPr/>
            </a:pPr>
            <a:fld id="{27AEA583-E1E4-4BCE-9B75-0328B271B1E3}"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20-01-2021</a:t>
            </a:fld>
            <a:endParaRPr lang="en-IN">
              <a:solidFill>
                <a:prstClr val="black">
                  <a:tint val="75000"/>
                </a:prstClr>
              </a:solidFill>
              <a:latin typeface="Arial" panose="020B0604020202020204" pitchFamily="34" charset="0"/>
            </a:endParaRPr>
          </a:p>
        </p:txBody>
      </p:sp>
      <p:sp>
        <p:nvSpPr>
          <p:cNvPr id="7" name="Footer Placeholder 5"/>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8" name="Slide Number Placeholder 6"/>
          <p:cNvSpPr>
            <a:spLocks noGrp="1"/>
          </p:cNvSpPr>
          <p:nvPr>
            <p:ph type="sldNum" sz="quarter" idx="12"/>
          </p:nvPr>
        </p:nvSpPr>
        <p:spPr>
          <a:xfrm>
            <a:off x="681567" y="4983164"/>
            <a:ext cx="781051" cy="365125"/>
          </a:xfrm>
        </p:spPr>
        <p:txBody>
          <a:bodyPr/>
          <a:lstStyle>
            <a:lvl1pPr>
              <a:defRPr/>
            </a:lvl1pPr>
          </a:lstStyle>
          <a:p>
            <a:pPr eaLnBrk="0" fontAlgn="base" hangingPunct="0">
              <a:spcBef>
                <a:spcPct val="0"/>
              </a:spcBef>
              <a:spcAft>
                <a:spcPct val="0"/>
              </a:spcAft>
              <a:defRPr/>
            </a:pPr>
            <a:fld id="{29EEF521-522E-467D-A52A-C2683B79FD3B}"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234519769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811867"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6" name="TextBox 63"/>
          <p:cNvSpPr txBox="1">
            <a:spLocks noChangeArrowheads="1"/>
          </p:cNvSpPr>
          <p:nvPr/>
        </p:nvSpPr>
        <p:spPr bwMode="auto">
          <a:xfrm>
            <a:off x="2410884" y="647700"/>
            <a:ext cx="609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0" b="0" i="0" u="none" strike="noStrike" kern="1200" cap="none" spc="0" normalizeH="0" baseline="0" noProof="0">
                <a:ln>
                  <a:noFill/>
                </a:ln>
                <a:solidFill>
                  <a:srgbClr val="E78712"/>
                </a:solidFill>
                <a:effectLst/>
                <a:uLnTx/>
                <a:uFillTx/>
                <a:latin typeface="Arial" panose="020B0604020202020204" pitchFamily="34" charset="0"/>
                <a:ea typeface="+mn-ea"/>
                <a:cs typeface="+mn-cs"/>
              </a:rPr>
              <a:t>“</a:t>
            </a:r>
          </a:p>
        </p:txBody>
      </p:sp>
      <p:sp>
        <p:nvSpPr>
          <p:cNvPr id="7" name="TextBox 64"/>
          <p:cNvSpPr txBox="1">
            <a:spLocks noChangeArrowheads="1"/>
          </p:cNvSpPr>
          <p:nvPr/>
        </p:nvSpPr>
        <p:spPr bwMode="auto">
          <a:xfrm>
            <a:off x="10892367" y="2905125"/>
            <a:ext cx="60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0" b="0" i="0" u="none" strike="noStrike" kern="1200" cap="none" spc="0" normalizeH="0" baseline="0" noProof="0">
                <a:ln>
                  <a:noFill/>
                </a:ln>
                <a:solidFill>
                  <a:srgbClr val="E78712"/>
                </a:solidFill>
                <a:effectLst/>
                <a:uLnTx/>
                <a:uFillTx/>
                <a:latin typeface="Arial" panose="020B0604020202020204" pitchFamily="34" charset="0"/>
                <a:ea typeface="+mn-ea"/>
                <a:cs typeface="+mn-cs"/>
              </a:rPr>
              <a:t>”</a:t>
            </a:r>
          </a:p>
        </p:txBody>
      </p:sp>
      <p:sp>
        <p:nvSpPr>
          <p:cNvPr id="13" name="Title 1"/>
          <p:cNvSpPr>
            <a:spLocks noGrp="1"/>
          </p:cNvSpPr>
          <p:nvPr>
            <p:ph type="title"/>
          </p:nvPr>
        </p:nvSpPr>
        <p:spPr>
          <a:xfrm>
            <a:off x="2917498" y="609600"/>
            <a:ext cx="814611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887" y="4343400"/>
            <a:ext cx="8917723"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887" y="5181600"/>
            <a:ext cx="8917723" cy="729622"/>
          </a:xfrm>
        </p:spPr>
        <p:txBody>
          <a:bodyPr rtlCol="0">
            <a:normAutofit/>
          </a:bodyPr>
          <a:lstStyle>
            <a:lvl1pPr>
              <a:buNone/>
              <a:defRPr lang="en-US">
                <a:solidFill>
                  <a:schemeClr val="tx1">
                    <a:lumMod val="65000"/>
                    <a:lumOff val="35000"/>
                  </a:schemeClr>
                </a:solidFill>
              </a:defRPr>
            </a:lvl1pPr>
          </a:lstStyle>
          <a:p>
            <a:pPr lvl="0"/>
            <a:r>
              <a:rPr lang="en-US"/>
              <a:t>Edit Master text styles</a:t>
            </a:r>
          </a:p>
        </p:txBody>
      </p:sp>
      <p:sp>
        <p:nvSpPr>
          <p:cNvPr id="8" name="Date Placeholder 4"/>
          <p:cNvSpPr>
            <a:spLocks noGrp="1"/>
          </p:cNvSpPr>
          <p:nvPr>
            <p:ph type="dt" sz="half" idx="14"/>
          </p:nvPr>
        </p:nvSpPr>
        <p:spPr/>
        <p:txBody>
          <a:bodyPr/>
          <a:lstStyle>
            <a:lvl1pPr>
              <a:defRPr/>
            </a:lvl1pPr>
          </a:lstStyle>
          <a:p>
            <a:pPr eaLnBrk="0" fontAlgn="base" hangingPunct="0">
              <a:spcBef>
                <a:spcPct val="0"/>
              </a:spcBef>
              <a:spcAft>
                <a:spcPct val="0"/>
              </a:spcAft>
              <a:defRPr/>
            </a:pPr>
            <a:fld id="{C97870CB-10C3-4F73-A33E-F963DD6F72C7}"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20-01-2021</a:t>
            </a:fld>
            <a:endParaRPr lang="en-IN">
              <a:solidFill>
                <a:prstClr val="black">
                  <a:tint val="75000"/>
                </a:prstClr>
              </a:solidFill>
              <a:latin typeface="Arial" panose="020B0604020202020204" pitchFamily="34" charset="0"/>
            </a:endParaRPr>
          </a:p>
        </p:txBody>
      </p:sp>
      <p:sp>
        <p:nvSpPr>
          <p:cNvPr id="9" name="Footer Placeholder 5"/>
          <p:cNvSpPr>
            <a:spLocks noGrp="1"/>
          </p:cNvSpPr>
          <p:nvPr>
            <p:ph type="ftr" sz="quarter" idx="15"/>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10" name="Slide Number Placeholder 6"/>
          <p:cNvSpPr>
            <a:spLocks noGrp="1"/>
          </p:cNvSpPr>
          <p:nvPr>
            <p:ph type="sldNum" sz="quarter" idx="16"/>
          </p:nvPr>
        </p:nvSpPr>
        <p:spPr>
          <a:xfrm>
            <a:off x="681567" y="4983164"/>
            <a:ext cx="781051" cy="365125"/>
          </a:xfrm>
        </p:spPr>
        <p:txBody>
          <a:bodyPr/>
          <a:lstStyle>
            <a:lvl1pPr>
              <a:defRPr/>
            </a:lvl1pPr>
          </a:lstStyle>
          <a:p>
            <a:pPr eaLnBrk="0" fontAlgn="base" hangingPunct="0">
              <a:spcBef>
                <a:spcPct val="0"/>
              </a:spcBef>
              <a:spcAft>
                <a:spcPct val="0"/>
              </a:spcAft>
              <a:defRPr/>
            </a:pPr>
            <a:fld id="{7C5ACC52-214A-4713-AB31-7F13C6C7A004}"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231586869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811867"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 name="Title 1"/>
          <p:cNvSpPr>
            <a:spLocks noGrp="1"/>
          </p:cNvSpPr>
          <p:nvPr>
            <p:ph type="title"/>
          </p:nvPr>
        </p:nvSpPr>
        <p:spPr>
          <a:xfrm>
            <a:off x="2589888" y="627407"/>
            <a:ext cx="8789312"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888" y="4343400"/>
            <a:ext cx="8789313"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888" y="5181600"/>
            <a:ext cx="8789313" cy="729622"/>
          </a:xfrm>
        </p:spPr>
        <p:txBody>
          <a:bodyPr rtlCol="0">
            <a:normAutofit/>
          </a:bodyPr>
          <a:lstStyle>
            <a:lvl1pPr>
              <a:buNone/>
              <a:defRPr lang="en-US">
                <a:solidFill>
                  <a:schemeClr val="tx1">
                    <a:lumMod val="65000"/>
                    <a:lumOff val="35000"/>
                  </a:schemeClr>
                </a:solidFill>
              </a:defRPr>
            </a:lvl1pPr>
          </a:lstStyle>
          <a:p>
            <a:pPr lvl="0"/>
            <a:r>
              <a:rPr lang="en-US"/>
              <a:t>Edit Master text styles</a:t>
            </a:r>
          </a:p>
        </p:txBody>
      </p:sp>
      <p:sp>
        <p:nvSpPr>
          <p:cNvPr id="6" name="Date Placeholder 4"/>
          <p:cNvSpPr>
            <a:spLocks noGrp="1"/>
          </p:cNvSpPr>
          <p:nvPr>
            <p:ph type="dt" sz="half" idx="14"/>
          </p:nvPr>
        </p:nvSpPr>
        <p:spPr/>
        <p:txBody>
          <a:bodyPr/>
          <a:lstStyle>
            <a:lvl1pPr>
              <a:defRPr/>
            </a:lvl1pPr>
          </a:lstStyle>
          <a:p>
            <a:pPr eaLnBrk="0" fontAlgn="base" hangingPunct="0">
              <a:spcBef>
                <a:spcPct val="0"/>
              </a:spcBef>
              <a:spcAft>
                <a:spcPct val="0"/>
              </a:spcAft>
              <a:defRPr/>
            </a:pPr>
            <a:fld id="{32545323-6312-4AF2-9DFD-3F5A65C66EC9}"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20-01-2021</a:t>
            </a:fld>
            <a:endParaRPr lang="en-IN">
              <a:solidFill>
                <a:prstClr val="black">
                  <a:tint val="75000"/>
                </a:prstClr>
              </a:solidFill>
              <a:latin typeface="Arial" panose="020B0604020202020204" pitchFamily="34" charset="0"/>
            </a:endParaRPr>
          </a:p>
        </p:txBody>
      </p:sp>
      <p:sp>
        <p:nvSpPr>
          <p:cNvPr id="7" name="Footer Placeholder 5"/>
          <p:cNvSpPr>
            <a:spLocks noGrp="1"/>
          </p:cNvSpPr>
          <p:nvPr>
            <p:ph type="ftr" sz="quarter" idx="15"/>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8" name="Slide Number Placeholder 6"/>
          <p:cNvSpPr>
            <a:spLocks noGrp="1"/>
          </p:cNvSpPr>
          <p:nvPr>
            <p:ph type="sldNum" sz="quarter" idx="16"/>
          </p:nvPr>
        </p:nvSpPr>
        <p:spPr>
          <a:xfrm>
            <a:off x="681567" y="4983164"/>
            <a:ext cx="781051" cy="365125"/>
          </a:xfrm>
        </p:spPr>
        <p:txBody>
          <a:bodyPr/>
          <a:lstStyle>
            <a:lvl1pPr>
              <a:defRPr/>
            </a:lvl1pPr>
          </a:lstStyle>
          <a:p>
            <a:pPr eaLnBrk="0" fontAlgn="base" hangingPunct="0">
              <a:spcBef>
                <a:spcPct val="0"/>
              </a:spcBef>
              <a:spcAft>
                <a:spcPct val="0"/>
              </a:spcAft>
              <a:defRPr/>
            </a:pPr>
            <a:fld id="{B62BB9D7-42A8-44FB-89D9-9935637D461A}"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196695668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811867"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eaLnBrk="0" fontAlgn="base" hangingPunct="0">
              <a:spcBef>
                <a:spcPct val="0"/>
              </a:spcBef>
              <a:spcAft>
                <a:spcPct val="0"/>
              </a:spcAft>
              <a:defRPr/>
            </a:pPr>
            <a:fld id="{2FE0AF76-A8E0-40DB-8E67-D53FA8F198D7}"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20-01-2021</a:t>
            </a:fld>
            <a:endParaRPr lang="en-IN">
              <a:solidFill>
                <a:prstClr val="black">
                  <a:tint val="75000"/>
                </a:prstClr>
              </a:solidFill>
              <a:latin typeface="Arial" panose="020B0604020202020204" pitchFamily="34" charset="0"/>
            </a:endParaRPr>
          </a:p>
        </p:txBody>
      </p:sp>
      <p:sp>
        <p:nvSpPr>
          <p:cNvPr id="6" name="Footer Placeholder 4"/>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7" name="Slide Number Placeholder 5"/>
          <p:cNvSpPr>
            <a:spLocks noGrp="1"/>
          </p:cNvSpPr>
          <p:nvPr>
            <p:ph type="sldNum" sz="quarter" idx="12"/>
          </p:nvPr>
        </p:nvSpPr>
        <p:spPr/>
        <p:txBody>
          <a:bodyPr/>
          <a:lstStyle>
            <a:lvl1pPr>
              <a:defRPr/>
            </a:lvl1pPr>
          </a:lstStyle>
          <a:p>
            <a:pPr eaLnBrk="0" fontAlgn="base" hangingPunct="0">
              <a:spcBef>
                <a:spcPct val="0"/>
              </a:spcBef>
              <a:spcAft>
                <a:spcPct val="0"/>
              </a:spcAft>
              <a:defRPr/>
            </a:pPr>
            <a:fld id="{5F1A1B89-E6E7-4661-B61F-D8946941CA46}"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1033751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811867"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 name="Vertical Title 1"/>
          <p:cNvSpPr>
            <a:spLocks noGrp="1"/>
          </p:cNvSpPr>
          <p:nvPr>
            <p:ph type="title" orient="vert"/>
          </p:nvPr>
        </p:nvSpPr>
        <p:spPr>
          <a:xfrm>
            <a:off x="9171380" y="627407"/>
            <a:ext cx="2208176"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888" y="627407"/>
            <a:ext cx="6288464"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eaLnBrk="0" fontAlgn="base" hangingPunct="0">
              <a:spcBef>
                <a:spcPct val="0"/>
              </a:spcBef>
              <a:spcAft>
                <a:spcPct val="0"/>
              </a:spcAft>
              <a:defRPr/>
            </a:pPr>
            <a:fld id="{FE21C0B9-8B2B-4449-9344-2C1EEB3D7978}"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20-01-2021</a:t>
            </a:fld>
            <a:endParaRPr lang="en-IN">
              <a:solidFill>
                <a:prstClr val="black">
                  <a:tint val="75000"/>
                </a:prstClr>
              </a:solidFill>
              <a:latin typeface="Arial" panose="020B0604020202020204" pitchFamily="34" charset="0"/>
            </a:endParaRPr>
          </a:p>
        </p:txBody>
      </p:sp>
      <p:sp>
        <p:nvSpPr>
          <p:cNvPr id="6" name="Footer Placeholder 4"/>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7" name="Slide Number Placeholder 5"/>
          <p:cNvSpPr>
            <a:spLocks noGrp="1"/>
          </p:cNvSpPr>
          <p:nvPr>
            <p:ph type="sldNum" sz="quarter" idx="12"/>
          </p:nvPr>
        </p:nvSpPr>
        <p:spPr/>
        <p:txBody>
          <a:bodyPr/>
          <a:lstStyle>
            <a:lvl1pPr>
              <a:defRPr/>
            </a:lvl1pPr>
          </a:lstStyle>
          <a:p>
            <a:pPr eaLnBrk="0" fontAlgn="base" hangingPunct="0">
              <a:spcBef>
                <a:spcPct val="0"/>
              </a:spcBef>
              <a:spcAft>
                <a:spcPct val="0"/>
              </a:spcAft>
              <a:defRPr/>
            </a:pPr>
            <a:fld id="{00286404-85F5-417C-A9BC-8EC7BA22D34B}"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21079591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30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8400"/>
            <a:ext cx="2844800" cy="457200"/>
          </a:xfrm>
        </p:spPr>
        <p:txBody>
          <a:bodyPr/>
          <a:lstStyle>
            <a:lvl1pPr>
              <a:defRPr/>
            </a:lvl1pPr>
          </a:lstStyle>
          <a:p>
            <a:pPr eaLnBrk="0" fontAlgn="base" hangingPunct="0">
              <a:spcBef>
                <a:spcPct val="0"/>
              </a:spcBef>
              <a:spcAft>
                <a:spcPct val="0"/>
              </a:spcAft>
              <a:defRPr/>
            </a:pPr>
            <a:endParaRPr lang="en-US">
              <a:solidFill>
                <a:prstClr val="black">
                  <a:tint val="75000"/>
                </a:prstClr>
              </a:solidFill>
              <a:latin typeface="Arial" panose="020B0604020202020204" pitchFamily="34" charset="0"/>
            </a:endParaRPr>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pPr eaLnBrk="0" fontAlgn="base" hangingPunct="0">
              <a:spcBef>
                <a:spcPct val="0"/>
              </a:spcBef>
              <a:spcAft>
                <a:spcPct val="0"/>
              </a:spcAft>
              <a:defRPr/>
            </a:pPr>
            <a:endParaRPr lang="en-US">
              <a:solidFill>
                <a:prstClr val="black">
                  <a:tint val="75000"/>
                </a:prstClr>
              </a:solidFill>
              <a:latin typeface="Arial" panose="020B0604020202020204" pitchFamily="34" charset="0"/>
            </a:endParaRPr>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pPr eaLnBrk="0" fontAlgn="base" hangingPunct="0">
              <a:spcBef>
                <a:spcPct val="0"/>
              </a:spcBef>
              <a:spcAft>
                <a:spcPct val="0"/>
              </a:spcAft>
              <a:defRPr/>
            </a:pPr>
            <a:fld id="{CB5BFBF9-4179-4B56-99D8-CF35770B5117}" type="slidenum">
              <a:rPr lang="en-US" smtClean="0">
                <a:latin typeface="Arial" panose="020B0604020202020204" pitchFamily="34" charset="0"/>
              </a:rPr>
              <a:pPr eaLnBrk="0" fontAlgn="base" hangingPunct="0">
                <a:spcBef>
                  <a:spcPct val="0"/>
                </a:spcBef>
                <a:spcAft>
                  <a:spcPct val="0"/>
                </a:spcAft>
                <a:defRPr/>
              </a:pPr>
              <a:t>‹#›</a:t>
            </a:fld>
            <a:endParaRPr lang="en-US">
              <a:latin typeface="Arial" panose="020B0604020202020204" pitchFamily="34" charset="0"/>
            </a:endParaRPr>
          </a:p>
        </p:txBody>
      </p:sp>
    </p:spTree>
    <p:extLst>
      <p:ext uri="{BB962C8B-B14F-4D97-AF65-F5344CB8AC3E}">
        <p14:creationId xmlns:p14="http://schemas.microsoft.com/office/powerpoint/2010/main" val="1127194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811867"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 name="Title 1"/>
          <p:cNvSpPr>
            <a:spLocks noGrp="1"/>
          </p:cNvSpPr>
          <p:nvPr>
            <p:ph type="title"/>
          </p:nvPr>
        </p:nvSpPr>
        <p:spPr>
          <a:xfrm>
            <a:off x="2593602" y="624110"/>
            <a:ext cx="87855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888" y="2133600"/>
            <a:ext cx="8789313"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eaLnBrk="0" fontAlgn="base" hangingPunct="0">
              <a:spcBef>
                <a:spcPct val="0"/>
              </a:spcBef>
              <a:spcAft>
                <a:spcPct val="0"/>
              </a:spcAft>
              <a:defRPr/>
            </a:pPr>
            <a:fld id="{5A5BC885-620D-4D0B-A74D-79828DBCB315}"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20-01-2021</a:t>
            </a:fld>
            <a:endParaRPr lang="en-IN">
              <a:solidFill>
                <a:prstClr val="black">
                  <a:tint val="75000"/>
                </a:prstClr>
              </a:solidFill>
              <a:latin typeface="Arial" panose="020B0604020202020204" pitchFamily="34" charset="0"/>
            </a:endParaRPr>
          </a:p>
        </p:txBody>
      </p:sp>
      <p:sp>
        <p:nvSpPr>
          <p:cNvPr id="6" name="Footer Placeholder 4"/>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7" name="Slide Number Placeholder 5"/>
          <p:cNvSpPr>
            <a:spLocks noGrp="1"/>
          </p:cNvSpPr>
          <p:nvPr>
            <p:ph type="sldNum" sz="quarter" idx="12"/>
          </p:nvPr>
        </p:nvSpPr>
        <p:spPr/>
        <p:txBody>
          <a:bodyPr/>
          <a:lstStyle>
            <a:lvl1pPr>
              <a:defRPr/>
            </a:lvl1pPr>
          </a:lstStyle>
          <a:p>
            <a:pPr eaLnBrk="0" fontAlgn="base" hangingPunct="0">
              <a:spcBef>
                <a:spcPct val="0"/>
              </a:spcBef>
              <a:spcAft>
                <a:spcPct val="0"/>
              </a:spcAft>
              <a:defRPr/>
            </a:pPr>
            <a:fld id="{395353DF-E4E7-48FF-88BE-C0022C88138F}"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108177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811867"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 name="Title 1"/>
          <p:cNvSpPr>
            <a:spLocks noGrp="1"/>
          </p:cNvSpPr>
          <p:nvPr>
            <p:ph type="title"/>
          </p:nvPr>
        </p:nvSpPr>
        <p:spPr>
          <a:xfrm>
            <a:off x="2589888" y="2074562"/>
            <a:ext cx="8789313"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888" y="3581400"/>
            <a:ext cx="8789313"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eaLnBrk="0" fontAlgn="base" hangingPunct="0">
              <a:spcBef>
                <a:spcPct val="0"/>
              </a:spcBef>
              <a:spcAft>
                <a:spcPct val="0"/>
              </a:spcAft>
              <a:defRPr/>
            </a:pPr>
            <a:fld id="{2640F41F-7969-4AE7-AB9A-DDAD05516C69}"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20-01-2021</a:t>
            </a:fld>
            <a:endParaRPr lang="en-IN">
              <a:solidFill>
                <a:prstClr val="black">
                  <a:tint val="75000"/>
                </a:prstClr>
              </a:solidFill>
              <a:latin typeface="Arial" panose="020B0604020202020204" pitchFamily="34" charset="0"/>
            </a:endParaRPr>
          </a:p>
        </p:txBody>
      </p:sp>
      <p:sp>
        <p:nvSpPr>
          <p:cNvPr id="6" name="Footer Placeholder 4"/>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7" name="Slide Number Placeholder 5"/>
          <p:cNvSpPr>
            <a:spLocks noGrp="1"/>
          </p:cNvSpPr>
          <p:nvPr>
            <p:ph type="sldNum" sz="quarter" idx="12"/>
          </p:nvPr>
        </p:nvSpPr>
        <p:spPr>
          <a:xfrm>
            <a:off x="681567" y="3244851"/>
            <a:ext cx="781051" cy="365125"/>
          </a:xfrm>
        </p:spPr>
        <p:txBody>
          <a:bodyPr/>
          <a:lstStyle>
            <a:lvl1pPr>
              <a:defRPr/>
            </a:lvl1pPr>
          </a:lstStyle>
          <a:p>
            <a:pPr eaLnBrk="0" fontAlgn="base" hangingPunct="0">
              <a:spcBef>
                <a:spcPct val="0"/>
              </a:spcBef>
              <a:spcAft>
                <a:spcPct val="0"/>
              </a:spcAft>
              <a:defRPr/>
            </a:pPr>
            <a:fld id="{2B2E9DD6-AE02-4A1B-BFB8-EE2ECB61811F}"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2178968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Freeform 62"/>
          <p:cNvSpPr>
            <a:spLocks/>
          </p:cNvSpPr>
          <p:nvPr/>
        </p:nvSpPr>
        <p:spPr bwMode="auto">
          <a:xfrm flipV="1">
            <a:off x="0" y="711200"/>
            <a:ext cx="1811867"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889" y="2136707"/>
            <a:ext cx="4263375"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16410" y="2136707"/>
            <a:ext cx="4262791"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4"/>
          <p:cNvSpPr>
            <a:spLocks noGrp="1"/>
          </p:cNvSpPr>
          <p:nvPr>
            <p:ph type="dt" sz="half" idx="10"/>
          </p:nvPr>
        </p:nvSpPr>
        <p:spPr/>
        <p:txBody>
          <a:bodyPr/>
          <a:lstStyle>
            <a:lvl1pPr>
              <a:defRPr/>
            </a:lvl1pPr>
          </a:lstStyle>
          <a:p>
            <a:pPr eaLnBrk="0" fontAlgn="base" hangingPunct="0">
              <a:spcBef>
                <a:spcPct val="0"/>
              </a:spcBef>
              <a:spcAft>
                <a:spcPct val="0"/>
              </a:spcAft>
              <a:defRPr/>
            </a:pPr>
            <a:fld id="{412D2BD4-62D6-4E78-AA43-141BD42581DA}"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20-01-2021</a:t>
            </a:fld>
            <a:endParaRPr lang="en-IN">
              <a:solidFill>
                <a:prstClr val="black">
                  <a:tint val="75000"/>
                </a:prstClr>
              </a:solidFill>
              <a:latin typeface="Arial" panose="020B0604020202020204" pitchFamily="34" charset="0"/>
            </a:endParaRPr>
          </a:p>
        </p:txBody>
      </p:sp>
      <p:sp>
        <p:nvSpPr>
          <p:cNvPr id="7" name="Footer Placeholder 5"/>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9" name="Slide Number Placeholder 5"/>
          <p:cNvSpPr>
            <a:spLocks noGrp="1"/>
          </p:cNvSpPr>
          <p:nvPr>
            <p:ph type="sldNum" sz="quarter" idx="12"/>
          </p:nvPr>
        </p:nvSpPr>
        <p:spPr/>
        <p:txBody>
          <a:bodyPr/>
          <a:lstStyle>
            <a:lvl1pPr>
              <a:defRPr/>
            </a:lvl1pPr>
          </a:lstStyle>
          <a:p>
            <a:pPr eaLnBrk="0" fontAlgn="base" hangingPunct="0">
              <a:spcBef>
                <a:spcPct val="0"/>
              </a:spcBef>
              <a:spcAft>
                <a:spcPct val="0"/>
              </a:spcAft>
              <a:defRPr/>
            </a:pPr>
            <a:fld id="{EE52D3F0-2037-48A0-BAC8-7038E5FEB30B}"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2775985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Freeform 11"/>
          <p:cNvSpPr>
            <a:spLocks/>
          </p:cNvSpPr>
          <p:nvPr/>
        </p:nvSpPr>
        <p:spPr bwMode="auto">
          <a:xfrm flipV="1">
            <a:off x="0" y="711200"/>
            <a:ext cx="1811867"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020469" y="2226626"/>
            <a:ext cx="3832795"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887" y="2802889"/>
            <a:ext cx="4263376"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1540" y="2223398"/>
            <a:ext cx="3830985"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11620" y="2799661"/>
            <a:ext cx="4260907"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6"/>
          <p:cNvSpPr>
            <a:spLocks noGrp="1"/>
          </p:cNvSpPr>
          <p:nvPr>
            <p:ph type="dt" sz="half" idx="10"/>
          </p:nvPr>
        </p:nvSpPr>
        <p:spPr/>
        <p:txBody>
          <a:bodyPr/>
          <a:lstStyle>
            <a:lvl1pPr>
              <a:defRPr/>
            </a:lvl1pPr>
          </a:lstStyle>
          <a:p>
            <a:pPr eaLnBrk="0" fontAlgn="base" hangingPunct="0">
              <a:spcBef>
                <a:spcPct val="0"/>
              </a:spcBef>
              <a:spcAft>
                <a:spcPct val="0"/>
              </a:spcAft>
              <a:defRPr/>
            </a:pPr>
            <a:fld id="{48B62CFA-3BDB-4EC5-A2CE-4A2839D64796}"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20-01-2021</a:t>
            </a:fld>
            <a:endParaRPr lang="en-IN">
              <a:solidFill>
                <a:prstClr val="black">
                  <a:tint val="75000"/>
                </a:prstClr>
              </a:solidFill>
              <a:latin typeface="Arial" panose="020B0604020202020204" pitchFamily="34" charset="0"/>
            </a:endParaRPr>
          </a:p>
        </p:txBody>
      </p:sp>
      <p:sp>
        <p:nvSpPr>
          <p:cNvPr id="9" name="Footer Placeholder 7"/>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11" name="Slide Number Placeholder 5"/>
          <p:cNvSpPr>
            <a:spLocks noGrp="1"/>
          </p:cNvSpPr>
          <p:nvPr>
            <p:ph type="sldNum" sz="quarter" idx="12"/>
          </p:nvPr>
        </p:nvSpPr>
        <p:spPr/>
        <p:txBody>
          <a:bodyPr/>
          <a:lstStyle>
            <a:lvl1pPr>
              <a:defRPr/>
            </a:lvl1pPr>
          </a:lstStyle>
          <a:p>
            <a:pPr eaLnBrk="0" fontAlgn="base" hangingPunct="0">
              <a:spcBef>
                <a:spcPct val="0"/>
              </a:spcBef>
              <a:spcAft>
                <a:spcPct val="0"/>
              </a:spcAft>
              <a:defRPr/>
            </a:pPr>
            <a:fld id="{D83C6236-388B-4CD5-B232-D61E49E052DD}"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2304209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Freeform 11"/>
          <p:cNvSpPr>
            <a:spLocks/>
          </p:cNvSpPr>
          <p:nvPr/>
        </p:nvSpPr>
        <p:spPr bwMode="auto">
          <a:xfrm flipV="1">
            <a:off x="0" y="711200"/>
            <a:ext cx="1811867"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 name="Title 1"/>
          <p:cNvSpPr>
            <a:spLocks noGrp="1"/>
          </p:cNvSpPr>
          <p:nvPr>
            <p:ph type="title"/>
          </p:nvPr>
        </p:nvSpPr>
        <p:spPr>
          <a:xfrm>
            <a:off x="2593600" y="624110"/>
            <a:ext cx="8785600" cy="1280890"/>
          </a:xfrm>
        </p:spPr>
        <p:txBody>
          <a:bodyPr/>
          <a:lstStyle/>
          <a:p>
            <a:r>
              <a:rPr lang="en-US"/>
              <a:t>Click to edit Master title style</a:t>
            </a:r>
            <a:endParaRPr lang="en-US" dirty="0"/>
          </a:p>
        </p:txBody>
      </p:sp>
      <p:sp>
        <p:nvSpPr>
          <p:cNvPr id="4" name="Date Placeholder 2"/>
          <p:cNvSpPr>
            <a:spLocks noGrp="1"/>
          </p:cNvSpPr>
          <p:nvPr>
            <p:ph type="dt" sz="half" idx="10"/>
          </p:nvPr>
        </p:nvSpPr>
        <p:spPr/>
        <p:txBody>
          <a:bodyPr/>
          <a:lstStyle>
            <a:lvl1pPr>
              <a:defRPr/>
            </a:lvl1pPr>
          </a:lstStyle>
          <a:p>
            <a:pPr eaLnBrk="0" fontAlgn="base" hangingPunct="0">
              <a:spcBef>
                <a:spcPct val="0"/>
              </a:spcBef>
              <a:spcAft>
                <a:spcPct val="0"/>
              </a:spcAft>
              <a:defRPr/>
            </a:pPr>
            <a:fld id="{2344242C-2EBE-4AA6-9CE9-2B52C89E55AA}"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20-01-2021</a:t>
            </a:fld>
            <a:endParaRPr lang="en-IN">
              <a:solidFill>
                <a:prstClr val="black">
                  <a:tint val="75000"/>
                </a:prstClr>
              </a:solidFill>
              <a:latin typeface="Arial" panose="020B0604020202020204" pitchFamily="34" charset="0"/>
            </a:endParaRPr>
          </a:p>
        </p:txBody>
      </p:sp>
      <p:sp>
        <p:nvSpPr>
          <p:cNvPr id="5" name="Footer Placeholder 3"/>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6" name="Slide Number Placeholder 4"/>
          <p:cNvSpPr>
            <a:spLocks noGrp="1"/>
          </p:cNvSpPr>
          <p:nvPr>
            <p:ph type="sldNum" sz="quarter" idx="12"/>
          </p:nvPr>
        </p:nvSpPr>
        <p:spPr/>
        <p:txBody>
          <a:bodyPr/>
          <a:lstStyle>
            <a:lvl1pPr>
              <a:defRPr/>
            </a:lvl1pPr>
          </a:lstStyle>
          <a:p>
            <a:pPr eaLnBrk="0" fontAlgn="base" hangingPunct="0">
              <a:spcBef>
                <a:spcPct val="0"/>
              </a:spcBef>
              <a:spcAft>
                <a:spcPct val="0"/>
              </a:spcAft>
              <a:defRPr/>
            </a:pPr>
            <a:fld id="{49B8B766-50CE-4A5E-87D3-0EBE67EFC09E}"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954272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reeform 11"/>
          <p:cNvSpPr>
            <a:spLocks/>
          </p:cNvSpPr>
          <p:nvPr/>
        </p:nvSpPr>
        <p:spPr bwMode="auto">
          <a:xfrm flipV="1">
            <a:off x="0" y="711200"/>
            <a:ext cx="1811867"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 name="Date Placeholder 1"/>
          <p:cNvSpPr>
            <a:spLocks noGrp="1"/>
          </p:cNvSpPr>
          <p:nvPr>
            <p:ph type="dt" sz="half" idx="10"/>
          </p:nvPr>
        </p:nvSpPr>
        <p:spPr/>
        <p:txBody>
          <a:bodyPr/>
          <a:lstStyle>
            <a:lvl1pPr>
              <a:defRPr/>
            </a:lvl1pPr>
          </a:lstStyle>
          <a:p>
            <a:pPr eaLnBrk="0" fontAlgn="base" hangingPunct="0">
              <a:spcBef>
                <a:spcPct val="0"/>
              </a:spcBef>
              <a:spcAft>
                <a:spcPct val="0"/>
              </a:spcAft>
              <a:defRPr/>
            </a:pPr>
            <a:fld id="{E32B18FD-B849-4C11-A70F-3AEA0E633256}"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20-01-2021</a:t>
            </a:fld>
            <a:endParaRPr lang="en-IN">
              <a:solidFill>
                <a:prstClr val="black">
                  <a:tint val="75000"/>
                </a:prstClr>
              </a:solidFill>
              <a:latin typeface="Arial" panose="020B0604020202020204" pitchFamily="34" charset="0"/>
            </a:endParaRPr>
          </a:p>
        </p:txBody>
      </p:sp>
      <p:sp>
        <p:nvSpPr>
          <p:cNvPr id="4" name="Footer Placeholder 2"/>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5" name="Slide Number Placeholder 3"/>
          <p:cNvSpPr>
            <a:spLocks noGrp="1"/>
          </p:cNvSpPr>
          <p:nvPr>
            <p:ph type="sldNum" sz="quarter" idx="12"/>
          </p:nvPr>
        </p:nvSpPr>
        <p:spPr/>
        <p:txBody>
          <a:bodyPr/>
          <a:lstStyle>
            <a:lvl1pPr>
              <a:defRPr/>
            </a:lvl1pPr>
          </a:lstStyle>
          <a:p>
            <a:pPr eaLnBrk="0" fontAlgn="base" hangingPunct="0">
              <a:spcBef>
                <a:spcPct val="0"/>
              </a:spcBef>
              <a:spcAft>
                <a:spcPct val="0"/>
              </a:spcAft>
              <a:defRPr/>
            </a:pPr>
            <a:fld id="{C331477D-EFD1-418C-971B-28665CE726C7}"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4080582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811867"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 name="Title 1"/>
          <p:cNvSpPr>
            <a:spLocks noGrp="1"/>
          </p:cNvSpPr>
          <p:nvPr>
            <p:ph type="title"/>
          </p:nvPr>
        </p:nvSpPr>
        <p:spPr>
          <a:xfrm>
            <a:off x="2589887" y="446088"/>
            <a:ext cx="3506112"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4659" y="446090"/>
            <a:ext cx="5054541"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887" y="1598613"/>
            <a:ext cx="3506112"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Date Placeholder 4"/>
          <p:cNvSpPr>
            <a:spLocks noGrp="1"/>
          </p:cNvSpPr>
          <p:nvPr>
            <p:ph type="dt" sz="half" idx="10"/>
          </p:nvPr>
        </p:nvSpPr>
        <p:spPr/>
        <p:txBody>
          <a:bodyPr/>
          <a:lstStyle>
            <a:lvl1pPr>
              <a:defRPr/>
            </a:lvl1pPr>
          </a:lstStyle>
          <a:p>
            <a:pPr eaLnBrk="0" fontAlgn="base" hangingPunct="0">
              <a:spcBef>
                <a:spcPct val="0"/>
              </a:spcBef>
              <a:spcAft>
                <a:spcPct val="0"/>
              </a:spcAft>
              <a:defRPr/>
            </a:pPr>
            <a:fld id="{A11CA15C-D0D6-4C5E-9AAB-777B01026D24}"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20-01-2021</a:t>
            </a:fld>
            <a:endParaRPr lang="en-IN">
              <a:solidFill>
                <a:prstClr val="black">
                  <a:tint val="75000"/>
                </a:prstClr>
              </a:solidFill>
              <a:latin typeface="Arial" panose="020B0604020202020204" pitchFamily="34" charset="0"/>
            </a:endParaRPr>
          </a:p>
        </p:txBody>
      </p:sp>
      <p:sp>
        <p:nvSpPr>
          <p:cNvPr id="7" name="Footer Placeholder 5"/>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8" name="Slide Number Placeholder 6"/>
          <p:cNvSpPr>
            <a:spLocks noGrp="1"/>
          </p:cNvSpPr>
          <p:nvPr>
            <p:ph type="sldNum" sz="quarter" idx="12"/>
          </p:nvPr>
        </p:nvSpPr>
        <p:spPr/>
        <p:txBody>
          <a:bodyPr/>
          <a:lstStyle>
            <a:lvl1pPr>
              <a:defRPr/>
            </a:lvl1pPr>
          </a:lstStyle>
          <a:p>
            <a:pPr eaLnBrk="0" fontAlgn="base" hangingPunct="0">
              <a:spcBef>
                <a:spcPct val="0"/>
              </a:spcBef>
              <a:spcAft>
                <a:spcPct val="0"/>
              </a:spcAft>
              <a:defRPr/>
            </a:pPr>
            <a:fld id="{79873539-489C-48DC-9371-6681D854ED20}"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91746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811867"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 name="Title 1"/>
          <p:cNvSpPr>
            <a:spLocks noGrp="1"/>
          </p:cNvSpPr>
          <p:nvPr>
            <p:ph type="title"/>
          </p:nvPr>
        </p:nvSpPr>
        <p:spPr>
          <a:xfrm>
            <a:off x="2589888" y="4800600"/>
            <a:ext cx="8789313"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888" y="634965"/>
            <a:ext cx="8789313"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589888" y="5367338"/>
            <a:ext cx="8789313"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Date Placeholder 4"/>
          <p:cNvSpPr>
            <a:spLocks noGrp="1"/>
          </p:cNvSpPr>
          <p:nvPr>
            <p:ph type="dt" sz="half" idx="10"/>
          </p:nvPr>
        </p:nvSpPr>
        <p:spPr/>
        <p:txBody>
          <a:bodyPr/>
          <a:lstStyle>
            <a:lvl1pPr>
              <a:defRPr/>
            </a:lvl1pPr>
          </a:lstStyle>
          <a:p>
            <a:pPr eaLnBrk="0" fontAlgn="base" hangingPunct="0">
              <a:spcBef>
                <a:spcPct val="0"/>
              </a:spcBef>
              <a:spcAft>
                <a:spcPct val="0"/>
              </a:spcAft>
              <a:defRPr/>
            </a:pPr>
            <a:fld id="{A61E4A9E-E61C-4244-88FA-0ACFD7BD6F9A}"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20-01-2021</a:t>
            </a:fld>
            <a:endParaRPr lang="en-IN">
              <a:solidFill>
                <a:prstClr val="black">
                  <a:tint val="75000"/>
                </a:prstClr>
              </a:solidFill>
              <a:latin typeface="Arial" panose="020B0604020202020204" pitchFamily="34" charset="0"/>
            </a:endParaRPr>
          </a:p>
        </p:txBody>
      </p:sp>
      <p:sp>
        <p:nvSpPr>
          <p:cNvPr id="7" name="Footer Placeholder 5"/>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8" name="Slide Number Placeholder 6"/>
          <p:cNvSpPr>
            <a:spLocks noGrp="1"/>
          </p:cNvSpPr>
          <p:nvPr>
            <p:ph type="sldNum" sz="quarter" idx="12"/>
          </p:nvPr>
        </p:nvSpPr>
        <p:spPr>
          <a:xfrm>
            <a:off x="681567" y="4983164"/>
            <a:ext cx="781051" cy="365125"/>
          </a:xfrm>
        </p:spPr>
        <p:txBody>
          <a:bodyPr/>
          <a:lstStyle>
            <a:lvl1pPr>
              <a:defRPr/>
            </a:lvl1pPr>
          </a:lstStyle>
          <a:p>
            <a:pPr eaLnBrk="0" fontAlgn="base" hangingPunct="0">
              <a:spcBef>
                <a:spcPct val="0"/>
              </a:spcBef>
              <a:spcAft>
                <a:spcPct val="0"/>
              </a:spcAft>
              <a:defRPr/>
            </a:pPr>
            <a:fld id="{548AF0A5-CD1C-4DF1-B82F-C1D4E5C494F6}"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547375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grpSp>
        <p:nvGrpSpPr>
          <p:cNvPr id="1026" name="Group 35"/>
          <p:cNvGrpSpPr>
            <a:grpSpLocks/>
          </p:cNvGrpSpPr>
          <p:nvPr/>
        </p:nvGrpSpPr>
        <p:grpSpPr bwMode="auto">
          <a:xfrm>
            <a:off x="0" y="228601"/>
            <a:ext cx="2641600" cy="6638925"/>
            <a:chOff x="2487613" y="285750"/>
            <a:chExt cx="2428875" cy="5654676"/>
          </a:xfrm>
        </p:grpSpPr>
        <p:sp>
          <p:nvSpPr>
            <p:cNvPr id="1048" name="Freeform 11"/>
            <p:cNvSpPr>
              <a:spLocks/>
            </p:cNvSpPr>
            <p:nvPr/>
          </p:nvSpPr>
          <p:spPr bwMode="auto">
            <a:xfrm>
              <a:off x="2487613" y="2284413"/>
              <a:ext cx="85725" cy="533400"/>
            </a:xfrm>
            <a:custGeom>
              <a:avLst/>
              <a:gdLst>
                <a:gd name="T0" fmla="*/ 85725 w 22"/>
                <a:gd name="T1" fmla="*/ 533400 h 136"/>
                <a:gd name="T2" fmla="*/ 66242 w 22"/>
                <a:gd name="T3" fmla="*/ 313765 h 136"/>
                <a:gd name="T4" fmla="*/ 0 w 22"/>
                <a:gd name="T5" fmla="*/ 0 h 136"/>
                <a:gd name="T6" fmla="*/ 0 w 22"/>
                <a:gd name="T7" fmla="*/ 137272 h 136"/>
                <a:gd name="T8" fmla="*/ 77932 w 22"/>
                <a:gd name="T9" fmla="*/ 486335 h 136"/>
                <a:gd name="T10" fmla="*/ 85725 w 22"/>
                <a:gd name="T11" fmla="*/ 533400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49" name="Freeform 12"/>
            <p:cNvSpPr>
              <a:spLocks/>
            </p:cNvSpPr>
            <p:nvPr/>
          </p:nvSpPr>
          <p:spPr bwMode="auto">
            <a:xfrm>
              <a:off x="2597151" y="2779713"/>
              <a:ext cx="550863" cy="1978025"/>
            </a:xfrm>
            <a:custGeom>
              <a:avLst/>
              <a:gdLst>
                <a:gd name="T0" fmla="*/ 338387 w 140"/>
                <a:gd name="T1" fmla="*/ 1373628 h 504"/>
                <a:gd name="T2" fmla="*/ 546928 w 140"/>
                <a:gd name="T3" fmla="*/ 1978025 h 504"/>
                <a:gd name="T4" fmla="*/ 550863 w 140"/>
                <a:gd name="T5" fmla="*/ 1875984 h 504"/>
                <a:gd name="T6" fmla="*/ 373800 w 140"/>
                <a:gd name="T7" fmla="*/ 1361855 h 504"/>
                <a:gd name="T8" fmla="*/ 0 w 140"/>
                <a:gd name="T9" fmla="*/ 0 h 504"/>
                <a:gd name="T10" fmla="*/ 23608 w 140"/>
                <a:gd name="T11" fmla="*/ 239404 h 504"/>
                <a:gd name="T12" fmla="*/ 338387 w 140"/>
                <a:gd name="T13" fmla="*/ 1373628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50" name="Freeform 13"/>
            <p:cNvSpPr>
              <a:spLocks/>
            </p:cNvSpPr>
            <p:nvPr/>
          </p:nvSpPr>
          <p:spPr bwMode="auto">
            <a:xfrm>
              <a:off x="3175001" y="4730750"/>
              <a:ext cx="519113" cy="1209675"/>
            </a:xfrm>
            <a:custGeom>
              <a:avLst/>
              <a:gdLst>
                <a:gd name="T0" fmla="*/ 31461 w 132"/>
                <a:gd name="T1" fmla="*/ 86405 h 308"/>
                <a:gd name="T2" fmla="*/ 0 w 132"/>
                <a:gd name="T3" fmla="*/ 0 h 308"/>
                <a:gd name="T4" fmla="*/ 0 w 132"/>
                <a:gd name="T5" fmla="*/ 113898 h 308"/>
                <a:gd name="T6" fmla="*/ 267422 w 132"/>
                <a:gd name="T7" fmla="*/ 761938 h 308"/>
                <a:gd name="T8" fmla="*/ 483719 w 132"/>
                <a:gd name="T9" fmla="*/ 1209675 h 308"/>
                <a:gd name="T10" fmla="*/ 519113 w 132"/>
                <a:gd name="T11" fmla="*/ 1209675 h 308"/>
                <a:gd name="T12" fmla="*/ 302816 w 132"/>
                <a:gd name="T13" fmla="*/ 746228 h 308"/>
                <a:gd name="T14" fmla="*/ 31461 w 132"/>
                <a:gd name="T15" fmla="*/ 86405 h 3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51" name="Freeform 14"/>
            <p:cNvSpPr>
              <a:spLocks/>
            </p:cNvSpPr>
            <p:nvPr/>
          </p:nvSpPr>
          <p:spPr bwMode="auto">
            <a:xfrm>
              <a:off x="3305176" y="5630863"/>
              <a:ext cx="146050" cy="309563"/>
            </a:xfrm>
            <a:custGeom>
              <a:avLst/>
              <a:gdLst>
                <a:gd name="T0" fmla="*/ 110524 w 37"/>
                <a:gd name="T1" fmla="*/ 309563 h 79"/>
                <a:gd name="T2" fmla="*/ 146050 w 37"/>
                <a:gd name="T3" fmla="*/ 309563 h 79"/>
                <a:gd name="T4" fmla="*/ 0 w 37"/>
                <a:gd name="T5" fmla="*/ 0 h 79"/>
                <a:gd name="T6" fmla="*/ 110524 w 37"/>
                <a:gd name="T7" fmla="*/ 309563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52" name="Freeform 15"/>
            <p:cNvSpPr>
              <a:spLocks/>
            </p:cNvSpPr>
            <p:nvPr/>
          </p:nvSpPr>
          <p:spPr bwMode="auto">
            <a:xfrm>
              <a:off x="2573338" y="2817813"/>
              <a:ext cx="700088" cy="2835275"/>
            </a:xfrm>
            <a:custGeom>
              <a:avLst/>
              <a:gdLst>
                <a:gd name="T0" fmla="*/ 637159 w 178"/>
                <a:gd name="T1" fmla="*/ 2591803 h 722"/>
                <a:gd name="T2" fmla="*/ 456237 w 178"/>
                <a:gd name="T3" fmla="*/ 2097004 h 722"/>
                <a:gd name="T4" fmla="*/ 157323 w 178"/>
                <a:gd name="T5" fmla="*/ 926766 h 722"/>
                <a:gd name="T6" fmla="*/ 47197 w 178"/>
                <a:gd name="T7" fmla="*/ 200276 h 722"/>
                <a:gd name="T8" fmla="*/ 0 w 178"/>
                <a:gd name="T9" fmla="*/ 0 h 722"/>
                <a:gd name="T10" fmla="*/ 129792 w 178"/>
                <a:gd name="T11" fmla="*/ 930693 h 722"/>
                <a:gd name="T12" fmla="*/ 420839 w 178"/>
                <a:gd name="T13" fmla="*/ 2108785 h 722"/>
                <a:gd name="T14" fmla="*/ 629293 w 178"/>
                <a:gd name="T15" fmla="*/ 2674269 h 722"/>
                <a:gd name="T16" fmla="*/ 700088 w 178"/>
                <a:gd name="T17" fmla="*/ 2835275 h 722"/>
                <a:gd name="T18" fmla="*/ 684356 w 178"/>
                <a:gd name="T19" fmla="*/ 2780297 h 722"/>
                <a:gd name="T20" fmla="*/ 637159 w 178"/>
                <a:gd name="T21" fmla="*/ 2591803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53" name="Freeform 16"/>
            <p:cNvSpPr>
              <a:spLocks/>
            </p:cNvSpPr>
            <p:nvPr/>
          </p:nvSpPr>
          <p:spPr bwMode="auto">
            <a:xfrm>
              <a:off x="2506663" y="285750"/>
              <a:ext cx="90488" cy="2493963"/>
            </a:xfrm>
            <a:custGeom>
              <a:avLst/>
              <a:gdLst>
                <a:gd name="T0" fmla="*/ 43277 w 23"/>
                <a:gd name="T1" fmla="*/ 2266168 h 635"/>
                <a:gd name="T2" fmla="*/ 47211 w 23"/>
                <a:gd name="T3" fmla="*/ 2313298 h 635"/>
                <a:gd name="T4" fmla="*/ 86554 w 23"/>
                <a:gd name="T5" fmla="*/ 2482180 h 635"/>
                <a:gd name="T6" fmla="*/ 90488 w 23"/>
                <a:gd name="T7" fmla="*/ 2493963 h 635"/>
                <a:gd name="T8" fmla="*/ 66882 w 23"/>
                <a:gd name="T9" fmla="*/ 2262240 h 635"/>
                <a:gd name="T10" fmla="*/ 19671 w 23"/>
                <a:gd name="T11" fmla="*/ 1056498 h 635"/>
                <a:gd name="T12" fmla="*/ 59014 w 23"/>
                <a:gd name="T13" fmla="*/ 0 h 635"/>
                <a:gd name="T14" fmla="*/ 47211 w 23"/>
                <a:gd name="T15" fmla="*/ 0 h 635"/>
                <a:gd name="T16" fmla="*/ 3934 w 23"/>
                <a:gd name="T17" fmla="*/ 1056498 h 635"/>
                <a:gd name="T18" fmla="*/ 43277 w 23"/>
                <a:gd name="T19" fmla="*/ 2266168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54" name="Freeform 17"/>
            <p:cNvSpPr>
              <a:spLocks/>
            </p:cNvSpPr>
            <p:nvPr/>
          </p:nvSpPr>
          <p:spPr bwMode="auto">
            <a:xfrm>
              <a:off x="2554288" y="2598738"/>
              <a:ext cx="66675" cy="420688"/>
            </a:xfrm>
            <a:custGeom>
              <a:avLst/>
              <a:gdLst>
                <a:gd name="T0" fmla="*/ 0 w 17"/>
                <a:gd name="T1" fmla="*/ 0 h 107"/>
                <a:gd name="T2" fmla="*/ 19610 w 17"/>
                <a:gd name="T3" fmla="*/ 220173 h 107"/>
                <a:gd name="T4" fmla="*/ 66675 w 17"/>
                <a:gd name="T5" fmla="*/ 420688 h 107"/>
                <a:gd name="T6" fmla="*/ 43143 w 17"/>
                <a:gd name="T7" fmla="*/ 180857 h 107"/>
                <a:gd name="T8" fmla="*/ 39221 w 17"/>
                <a:gd name="T9" fmla="*/ 169062 h 107"/>
                <a:gd name="T10" fmla="*/ 0 w 17"/>
                <a:gd name="T11" fmla="*/ 0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55" name="Freeform 18"/>
            <p:cNvSpPr>
              <a:spLocks/>
            </p:cNvSpPr>
            <p:nvPr/>
          </p:nvSpPr>
          <p:spPr bwMode="auto">
            <a:xfrm>
              <a:off x="3143251" y="4757738"/>
              <a:ext cx="161925" cy="873125"/>
            </a:xfrm>
            <a:custGeom>
              <a:avLst/>
              <a:gdLst>
                <a:gd name="T0" fmla="*/ 0 w 41"/>
                <a:gd name="T1" fmla="*/ 0 h 222"/>
                <a:gd name="T2" fmla="*/ 19747 w 41"/>
                <a:gd name="T3" fmla="*/ 365769 h 222"/>
                <a:gd name="T4" fmla="*/ 67140 w 41"/>
                <a:gd name="T5" fmla="*/ 652877 h 222"/>
                <a:gd name="T6" fmla="*/ 94785 w 41"/>
                <a:gd name="T7" fmla="*/ 723671 h 222"/>
                <a:gd name="T8" fmla="*/ 161925 w 41"/>
                <a:gd name="T9" fmla="*/ 873125 h 222"/>
                <a:gd name="T10" fmla="*/ 150077 w 41"/>
                <a:gd name="T11" fmla="*/ 833795 h 222"/>
                <a:gd name="T12" fmla="*/ 51342 w 41"/>
                <a:gd name="T13" fmla="*/ 361836 h 222"/>
                <a:gd name="T14" fmla="*/ 31595 w 41"/>
                <a:gd name="T15" fmla="*/ 86526 h 222"/>
                <a:gd name="T16" fmla="*/ 27646 w 41"/>
                <a:gd name="T17" fmla="*/ 70794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56" name="Freeform 19"/>
            <p:cNvSpPr>
              <a:spLocks/>
            </p:cNvSpPr>
            <p:nvPr/>
          </p:nvSpPr>
          <p:spPr bwMode="auto">
            <a:xfrm>
              <a:off x="3148013" y="1282700"/>
              <a:ext cx="1768475" cy="3448050"/>
            </a:xfrm>
            <a:custGeom>
              <a:avLst/>
              <a:gdLst>
                <a:gd name="T0" fmla="*/ 27510 w 450"/>
                <a:gd name="T1" fmla="*/ 3353798 h 878"/>
                <a:gd name="T2" fmla="*/ 196497 w 450"/>
                <a:gd name="T3" fmla="*/ 2407352 h 878"/>
                <a:gd name="T4" fmla="*/ 585562 w 450"/>
                <a:gd name="T5" fmla="*/ 1523740 h 878"/>
                <a:gd name="T6" fmla="*/ 1120034 w 450"/>
                <a:gd name="T7" fmla="*/ 718671 h 878"/>
                <a:gd name="T8" fmla="*/ 1430500 w 450"/>
                <a:gd name="T9" fmla="*/ 349518 h 878"/>
                <a:gd name="T10" fmla="*/ 1595557 w 450"/>
                <a:gd name="T11" fmla="*/ 172795 h 878"/>
                <a:gd name="T12" fmla="*/ 1768475 w 450"/>
                <a:gd name="T13" fmla="*/ 3927 h 878"/>
                <a:gd name="T14" fmla="*/ 1768475 w 450"/>
                <a:gd name="T15" fmla="*/ 0 h 878"/>
                <a:gd name="T16" fmla="*/ 1591628 w 450"/>
                <a:gd name="T17" fmla="*/ 168868 h 878"/>
                <a:gd name="T18" fmla="*/ 1426570 w 450"/>
                <a:gd name="T19" fmla="*/ 345590 h 878"/>
                <a:gd name="T20" fmla="*/ 1112174 w 450"/>
                <a:gd name="T21" fmla="*/ 710817 h 878"/>
                <a:gd name="T22" fmla="*/ 569842 w 450"/>
                <a:gd name="T23" fmla="*/ 1515885 h 878"/>
                <a:gd name="T24" fmla="*/ 176848 w 450"/>
                <a:gd name="T25" fmla="*/ 2399497 h 878"/>
                <a:gd name="T26" fmla="*/ 0 w 450"/>
                <a:gd name="T27" fmla="*/ 3353798 h 878"/>
                <a:gd name="T28" fmla="*/ 0 w 450"/>
                <a:gd name="T29" fmla="*/ 3373434 h 878"/>
                <a:gd name="T30" fmla="*/ 27510 w 450"/>
                <a:gd name="T31" fmla="*/ 3448050 h 878"/>
                <a:gd name="T32" fmla="*/ 27510 w 450"/>
                <a:gd name="T33" fmla="*/ 3353798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57" name="Freeform 20"/>
            <p:cNvSpPr>
              <a:spLocks/>
            </p:cNvSpPr>
            <p:nvPr/>
          </p:nvSpPr>
          <p:spPr bwMode="auto">
            <a:xfrm>
              <a:off x="3273426" y="5653088"/>
              <a:ext cx="138113" cy="287338"/>
            </a:xfrm>
            <a:custGeom>
              <a:avLst/>
              <a:gdLst>
                <a:gd name="T0" fmla="*/ 0 w 35"/>
                <a:gd name="T1" fmla="*/ 0 h 73"/>
                <a:gd name="T2" fmla="*/ 102598 w 35"/>
                <a:gd name="T3" fmla="*/ 287338 h 73"/>
                <a:gd name="T4" fmla="*/ 138113 w 35"/>
                <a:gd name="T5" fmla="*/ 287338 h 73"/>
                <a:gd name="T6" fmla="*/ 0 w 35"/>
                <a:gd name="T7" fmla="*/ 0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58" name="Freeform 21"/>
            <p:cNvSpPr>
              <a:spLocks/>
            </p:cNvSpPr>
            <p:nvPr/>
          </p:nvSpPr>
          <p:spPr bwMode="auto">
            <a:xfrm>
              <a:off x="3143251" y="4656138"/>
              <a:ext cx="31750" cy="188913"/>
            </a:xfrm>
            <a:custGeom>
              <a:avLst/>
              <a:gdLst>
                <a:gd name="T0" fmla="*/ 27781 w 8"/>
                <a:gd name="T1" fmla="*/ 173170 h 48"/>
                <a:gd name="T2" fmla="*/ 31750 w 8"/>
                <a:gd name="T3" fmla="*/ 188913 h 48"/>
                <a:gd name="T4" fmla="*/ 31750 w 8"/>
                <a:gd name="T5" fmla="*/ 74778 h 48"/>
                <a:gd name="T6" fmla="*/ 3969 w 8"/>
                <a:gd name="T7" fmla="*/ 0 h 48"/>
                <a:gd name="T8" fmla="*/ 0 w 8"/>
                <a:gd name="T9" fmla="*/ 102328 h 48"/>
                <a:gd name="T10" fmla="*/ 27781 w 8"/>
                <a:gd name="T11" fmla="*/ 173170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59" name="Freeform 22"/>
            <p:cNvSpPr>
              <a:spLocks/>
            </p:cNvSpPr>
            <p:nvPr/>
          </p:nvSpPr>
          <p:spPr bwMode="auto">
            <a:xfrm>
              <a:off x="3211513" y="5410200"/>
              <a:ext cx="203200" cy="530225"/>
            </a:xfrm>
            <a:custGeom>
              <a:avLst/>
              <a:gdLst>
                <a:gd name="T0" fmla="*/ 27354 w 52"/>
                <a:gd name="T1" fmla="*/ 70697 h 135"/>
                <a:gd name="T2" fmla="*/ 0 w 52"/>
                <a:gd name="T3" fmla="*/ 0 h 135"/>
                <a:gd name="T4" fmla="*/ 46892 w 52"/>
                <a:gd name="T5" fmla="*/ 188524 h 135"/>
                <a:gd name="T6" fmla="*/ 62523 w 52"/>
                <a:gd name="T7" fmla="*/ 243511 h 135"/>
                <a:gd name="T8" fmla="*/ 199292 w 52"/>
                <a:gd name="T9" fmla="*/ 530225 h 135"/>
                <a:gd name="T10" fmla="*/ 203200 w 52"/>
                <a:gd name="T11" fmla="*/ 530225 h 135"/>
                <a:gd name="T12" fmla="*/ 93785 w 52"/>
                <a:gd name="T13" fmla="*/ 219945 h 135"/>
                <a:gd name="T14" fmla="*/ 27354 w 52"/>
                <a:gd name="T15" fmla="*/ 70697 h 1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1027" name="Group 48"/>
          <p:cNvGrpSpPr>
            <a:grpSpLocks/>
          </p:cNvGrpSpPr>
          <p:nvPr/>
        </p:nvGrpSpPr>
        <p:grpSpPr bwMode="auto">
          <a:xfrm>
            <a:off x="27518" y="0"/>
            <a:ext cx="2603500" cy="6853238"/>
            <a:chOff x="6627813" y="195650"/>
            <a:chExt cx="1952625" cy="5678101"/>
          </a:xfrm>
        </p:grpSpPr>
        <p:sp>
          <p:nvSpPr>
            <p:cNvPr id="1036" name="Freeform 27"/>
            <p:cNvSpPr>
              <a:spLocks/>
            </p:cNvSpPr>
            <p:nvPr/>
          </p:nvSpPr>
          <p:spPr bwMode="auto">
            <a:xfrm>
              <a:off x="6627813" y="195650"/>
              <a:ext cx="409575" cy="3646488"/>
            </a:xfrm>
            <a:custGeom>
              <a:avLst/>
              <a:gdLst>
                <a:gd name="T0" fmla="*/ 27835 w 103"/>
                <a:gd name="T1" fmla="*/ 832351 h 920"/>
                <a:gd name="T2" fmla="*/ 103388 w 103"/>
                <a:gd name="T3" fmla="*/ 1763790 h 920"/>
                <a:gd name="T4" fmla="*/ 226658 w 103"/>
                <a:gd name="T5" fmla="*/ 2691267 h 920"/>
                <a:gd name="T6" fmla="*/ 401622 w 103"/>
                <a:gd name="T7" fmla="*/ 3610816 h 920"/>
                <a:gd name="T8" fmla="*/ 409575 w 103"/>
                <a:gd name="T9" fmla="*/ 3646488 h 920"/>
                <a:gd name="T10" fmla="*/ 393669 w 103"/>
                <a:gd name="T11" fmla="*/ 3464164 h 920"/>
                <a:gd name="T12" fmla="*/ 393669 w 103"/>
                <a:gd name="T13" fmla="*/ 3432455 h 920"/>
                <a:gd name="T14" fmla="*/ 250517 w 103"/>
                <a:gd name="T15" fmla="*/ 2687303 h 920"/>
                <a:gd name="T16" fmla="*/ 119294 w 103"/>
                <a:gd name="T17" fmla="*/ 1759827 h 920"/>
                <a:gd name="T18" fmla="*/ 35788 w 103"/>
                <a:gd name="T19" fmla="*/ 828387 h 920"/>
                <a:gd name="T20" fmla="*/ 11929 w 103"/>
                <a:gd name="T21" fmla="*/ 364649 h 920"/>
                <a:gd name="T22" fmla="*/ 3976 w 103"/>
                <a:gd name="T23" fmla="*/ 0 h 920"/>
                <a:gd name="T24" fmla="*/ 0 w 103"/>
                <a:gd name="T25" fmla="*/ 0 h 920"/>
                <a:gd name="T26" fmla="*/ 3976 w 103"/>
                <a:gd name="T27" fmla="*/ 364649 h 920"/>
                <a:gd name="T28" fmla="*/ 27835 w 103"/>
                <a:gd name="T29" fmla="*/ 832351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37" name="Freeform 28"/>
            <p:cNvSpPr>
              <a:spLocks/>
            </p:cNvSpPr>
            <p:nvPr/>
          </p:nvSpPr>
          <p:spPr bwMode="auto">
            <a:xfrm>
              <a:off x="7061201" y="3771900"/>
              <a:ext cx="350838" cy="1309688"/>
            </a:xfrm>
            <a:custGeom>
              <a:avLst/>
              <a:gdLst>
                <a:gd name="T0" fmla="*/ 211300 w 88"/>
                <a:gd name="T1" fmla="*/ 908844 h 330"/>
                <a:gd name="T2" fmla="*/ 350838 w 88"/>
                <a:gd name="T3" fmla="*/ 1309688 h 330"/>
                <a:gd name="T4" fmla="*/ 350838 w 88"/>
                <a:gd name="T5" fmla="*/ 1222375 h 330"/>
                <a:gd name="T6" fmla="*/ 350838 w 88"/>
                <a:gd name="T7" fmla="*/ 1206500 h 330"/>
                <a:gd name="T8" fmla="*/ 247181 w 88"/>
                <a:gd name="T9" fmla="*/ 896938 h 330"/>
                <a:gd name="T10" fmla="*/ 0 w 88"/>
                <a:gd name="T11" fmla="*/ 0 h 330"/>
                <a:gd name="T12" fmla="*/ 27908 w 88"/>
                <a:gd name="T13" fmla="*/ 250031 h 330"/>
                <a:gd name="T14" fmla="*/ 211300 w 88"/>
                <a:gd name="T15" fmla="*/ 908844 h 3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38" name="Freeform 29"/>
            <p:cNvSpPr>
              <a:spLocks/>
            </p:cNvSpPr>
            <p:nvPr/>
          </p:nvSpPr>
          <p:spPr bwMode="auto">
            <a:xfrm>
              <a:off x="7439026" y="5053013"/>
              <a:ext cx="357188" cy="820738"/>
            </a:xfrm>
            <a:custGeom>
              <a:avLst/>
              <a:gdLst>
                <a:gd name="T0" fmla="*/ 23813 w 90"/>
                <a:gd name="T1" fmla="*/ 59474 h 207"/>
                <a:gd name="T2" fmla="*/ 0 w 90"/>
                <a:gd name="T3" fmla="*/ 0 h 207"/>
                <a:gd name="T4" fmla="*/ 3969 w 90"/>
                <a:gd name="T5" fmla="*/ 114983 h 207"/>
                <a:gd name="T6" fmla="*/ 166688 w 90"/>
                <a:gd name="T7" fmla="*/ 503545 h 207"/>
                <a:gd name="T8" fmla="*/ 317500 w 90"/>
                <a:gd name="T9" fmla="*/ 820738 h 207"/>
                <a:gd name="T10" fmla="*/ 357188 w 90"/>
                <a:gd name="T11" fmla="*/ 820738 h 207"/>
                <a:gd name="T12" fmla="*/ 198438 w 90"/>
                <a:gd name="T13" fmla="*/ 487685 h 207"/>
                <a:gd name="T14" fmla="*/ 23813 w 90"/>
                <a:gd name="T15" fmla="*/ 59474 h 2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39" name="Freeform 30"/>
            <p:cNvSpPr>
              <a:spLocks/>
            </p:cNvSpPr>
            <p:nvPr/>
          </p:nvSpPr>
          <p:spPr bwMode="auto">
            <a:xfrm>
              <a:off x="7037388" y="3811588"/>
              <a:ext cx="457200" cy="1852613"/>
            </a:xfrm>
            <a:custGeom>
              <a:avLst/>
              <a:gdLst>
                <a:gd name="T0" fmla="*/ 401541 w 115"/>
                <a:gd name="T1" fmla="*/ 1622524 h 467"/>
                <a:gd name="T2" fmla="*/ 310101 w 115"/>
                <a:gd name="T3" fmla="*/ 1364666 h 467"/>
                <a:gd name="T4" fmla="*/ 115294 w 115"/>
                <a:gd name="T5" fmla="*/ 599025 h 467"/>
                <a:gd name="T6" fmla="*/ 51683 w 115"/>
                <a:gd name="T7" fmla="*/ 210254 h 467"/>
                <a:gd name="T8" fmla="*/ 0 w 115"/>
                <a:gd name="T9" fmla="*/ 0 h 467"/>
                <a:gd name="T10" fmla="*/ 83489 w 115"/>
                <a:gd name="T11" fmla="*/ 602992 h 467"/>
                <a:gd name="T12" fmla="*/ 274320 w 115"/>
                <a:gd name="T13" fmla="*/ 1376567 h 467"/>
                <a:gd name="T14" fmla="*/ 409492 w 115"/>
                <a:gd name="T15" fmla="*/ 1749470 h 467"/>
                <a:gd name="T16" fmla="*/ 457200 w 115"/>
                <a:gd name="T17" fmla="*/ 1852613 h 467"/>
                <a:gd name="T18" fmla="*/ 445273 w 115"/>
                <a:gd name="T19" fmla="*/ 1816910 h 467"/>
                <a:gd name="T20" fmla="*/ 401541 w 115"/>
                <a:gd name="T21" fmla="*/ 1622524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40" name="Freeform 31"/>
            <p:cNvSpPr>
              <a:spLocks/>
            </p:cNvSpPr>
            <p:nvPr/>
          </p:nvSpPr>
          <p:spPr bwMode="auto">
            <a:xfrm>
              <a:off x="6992938" y="1263650"/>
              <a:ext cx="144463" cy="2508250"/>
            </a:xfrm>
            <a:custGeom>
              <a:avLst/>
              <a:gdLst>
                <a:gd name="T0" fmla="*/ 68219 w 36"/>
                <a:gd name="T1" fmla="*/ 2508250 h 633"/>
                <a:gd name="T2" fmla="*/ 52167 w 36"/>
                <a:gd name="T3" fmla="*/ 2365601 h 633"/>
                <a:gd name="T4" fmla="*/ 20064 w 36"/>
                <a:gd name="T5" fmla="*/ 1577067 h 633"/>
                <a:gd name="T6" fmla="*/ 52167 w 36"/>
                <a:gd name="T7" fmla="*/ 784571 h 633"/>
                <a:gd name="T8" fmla="*/ 88283 w 36"/>
                <a:gd name="T9" fmla="*/ 392286 h 633"/>
                <a:gd name="T10" fmla="*/ 144463 w 36"/>
                <a:gd name="T11" fmla="*/ 0 h 633"/>
                <a:gd name="T12" fmla="*/ 140450 w 36"/>
                <a:gd name="T13" fmla="*/ 0 h 633"/>
                <a:gd name="T14" fmla="*/ 80257 w 36"/>
                <a:gd name="T15" fmla="*/ 392286 h 633"/>
                <a:gd name="T16" fmla="*/ 40129 w 36"/>
                <a:gd name="T17" fmla="*/ 784571 h 633"/>
                <a:gd name="T18" fmla="*/ 4013 w 36"/>
                <a:gd name="T19" fmla="*/ 1577067 h 633"/>
                <a:gd name="T20" fmla="*/ 28090 w 36"/>
                <a:gd name="T21" fmla="*/ 2333901 h 633"/>
                <a:gd name="T22" fmla="*/ 64206 w 36"/>
                <a:gd name="T23" fmla="*/ 2504288 h 633"/>
                <a:gd name="T24" fmla="*/ 68219 w 36"/>
                <a:gd name="T25" fmla="*/ 2508250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41" name="Freeform 32"/>
            <p:cNvSpPr>
              <a:spLocks/>
            </p:cNvSpPr>
            <p:nvPr/>
          </p:nvSpPr>
          <p:spPr bwMode="auto">
            <a:xfrm>
              <a:off x="7526338" y="5640388"/>
              <a:ext cx="111125" cy="233363"/>
            </a:xfrm>
            <a:custGeom>
              <a:avLst/>
              <a:gdLst>
                <a:gd name="T0" fmla="*/ 87313 w 28"/>
                <a:gd name="T1" fmla="*/ 233363 h 59"/>
                <a:gd name="T2" fmla="*/ 111125 w 28"/>
                <a:gd name="T3" fmla="*/ 233363 h 59"/>
                <a:gd name="T4" fmla="*/ 0 w 28"/>
                <a:gd name="T5" fmla="*/ 0 h 59"/>
                <a:gd name="T6" fmla="*/ 87313 w 28"/>
                <a:gd name="T7" fmla="*/ 233363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42" name="Freeform 33"/>
            <p:cNvSpPr>
              <a:spLocks/>
            </p:cNvSpPr>
            <p:nvPr/>
          </p:nvSpPr>
          <p:spPr bwMode="auto">
            <a:xfrm>
              <a:off x="7021513" y="3598863"/>
              <a:ext cx="68263" cy="423863"/>
            </a:xfrm>
            <a:custGeom>
              <a:avLst/>
              <a:gdLst>
                <a:gd name="T0" fmla="*/ 16062 w 17"/>
                <a:gd name="T1" fmla="*/ 213912 h 107"/>
                <a:gd name="T2" fmla="*/ 68263 w 17"/>
                <a:gd name="T3" fmla="*/ 423863 h 107"/>
                <a:gd name="T4" fmla="*/ 40155 w 17"/>
                <a:gd name="T5" fmla="*/ 174299 h 107"/>
                <a:gd name="T6" fmla="*/ 36139 w 17"/>
                <a:gd name="T7" fmla="*/ 170337 h 107"/>
                <a:gd name="T8" fmla="*/ 0 w 17"/>
                <a:gd name="T9" fmla="*/ 0 h 107"/>
                <a:gd name="T10" fmla="*/ 0 w 17"/>
                <a:gd name="T11" fmla="*/ 31691 h 107"/>
                <a:gd name="T12" fmla="*/ 16062 w 17"/>
                <a:gd name="T13" fmla="*/ 213912 h 1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43" name="Freeform 34"/>
            <p:cNvSpPr>
              <a:spLocks/>
            </p:cNvSpPr>
            <p:nvPr/>
          </p:nvSpPr>
          <p:spPr bwMode="auto">
            <a:xfrm>
              <a:off x="7412038" y="2801938"/>
              <a:ext cx="1168400" cy="2251075"/>
            </a:xfrm>
            <a:custGeom>
              <a:avLst/>
              <a:gdLst>
                <a:gd name="T0" fmla="*/ 31793 w 294"/>
                <a:gd name="T1" fmla="*/ 2191628 h 568"/>
                <a:gd name="T2" fmla="*/ 139095 w 294"/>
                <a:gd name="T3" fmla="*/ 1573375 h 568"/>
                <a:gd name="T4" fmla="*/ 393441 w 294"/>
                <a:gd name="T5" fmla="*/ 998716 h 568"/>
                <a:gd name="T6" fmla="*/ 743166 w 294"/>
                <a:gd name="T7" fmla="*/ 471616 h 568"/>
                <a:gd name="T8" fmla="*/ 945848 w 294"/>
                <a:gd name="T9" fmla="*/ 229863 h 568"/>
                <a:gd name="T10" fmla="*/ 1053150 w 294"/>
                <a:gd name="T11" fmla="*/ 110968 h 568"/>
                <a:gd name="T12" fmla="*/ 1168400 w 294"/>
                <a:gd name="T13" fmla="*/ 0 h 568"/>
                <a:gd name="T14" fmla="*/ 1164426 w 294"/>
                <a:gd name="T15" fmla="*/ 0 h 568"/>
                <a:gd name="T16" fmla="*/ 1049176 w 294"/>
                <a:gd name="T17" fmla="*/ 107005 h 568"/>
                <a:gd name="T18" fmla="*/ 941873 w 294"/>
                <a:gd name="T19" fmla="*/ 221937 h 568"/>
                <a:gd name="T20" fmla="*/ 735218 w 294"/>
                <a:gd name="T21" fmla="*/ 463690 h 568"/>
                <a:gd name="T22" fmla="*/ 377544 w 294"/>
                <a:gd name="T23" fmla="*/ 986827 h 568"/>
                <a:gd name="T24" fmla="*/ 119224 w 294"/>
                <a:gd name="T25" fmla="*/ 1569411 h 568"/>
                <a:gd name="T26" fmla="*/ 0 w 294"/>
                <a:gd name="T27" fmla="*/ 2175775 h 568"/>
                <a:gd name="T28" fmla="*/ 27819 w 294"/>
                <a:gd name="T29" fmla="*/ 2251075 h 568"/>
                <a:gd name="T30" fmla="*/ 31793 w 294"/>
                <a:gd name="T31" fmla="*/ 2191628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44" name="Freeform 35"/>
            <p:cNvSpPr>
              <a:spLocks/>
            </p:cNvSpPr>
            <p:nvPr/>
          </p:nvSpPr>
          <p:spPr bwMode="auto">
            <a:xfrm>
              <a:off x="7494588" y="5664200"/>
              <a:ext cx="100013" cy="209550"/>
            </a:xfrm>
            <a:custGeom>
              <a:avLst/>
              <a:gdLst>
                <a:gd name="T0" fmla="*/ 0 w 25"/>
                <a:gd name="T1" fmla="*/ 0 h 53"/>
                <a:gd name="T2" fmla="*/ 76010 w 25"/>
                <a:gd name="T3" fmla="*/ 209550 h 53"/>
                <a:gd name="T4" fmla="*/ 100013 w 25"/>
                <a:gd name="T5" fmla="*/ 209550 h 53"/>
                <a:gd name="T6" fmla="*/ 0 w 25"/>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45" name="Freeform 36"/>
            <p:cNvSpPr>
              <a:spLocks/>
            </p:cNvSpPr>
            <p:nvPr/>
          </p:nvSpPr>
          <p:spPr bwMode="auto">
            <a:xfrm>
              <a:off x="7412038" y="5081588"/>
              <a:ext cx="114300" cy="558800"/>
            </a:xfrm>
            <a:custGeom>
              <a:avLst/>
              <a:gdLst>
                <a:gd name="T0" fmla="*/ 0 w 29"/>
                <a:gd name="T1" fmla="*/ 0 h 141"/>
                <a:gd name="T2" fmla="*/ 27590 w 29"/>
                <a:gd name="T3" fmla="*/ 352718 h 141"/>
                <a:gd name="T4" fmla="*/ 70945 w 29"/>
                <a:gd name="T5" fmla="*/ 463685 h 141"/>
                <a:gd name="T6" fmla="*/ 114300 w 29"/>
                <a:gd name="T7" fmla="*/ 558800 h 141"/>
                <a:gd name="T8" fmla="*/ 106417 w 29"/>
                <a:gd name="T9" fmla="*/ 535021 h 141"/>
                <a:gd name="T10" fmla="*/ 31531 w 29"/>
                <a:gd name="T11" fmla="*/ 87189 h 141"/>
                <a:gd name="T12" fmla="*/ 15766 w 29"/>
                <a:gd name="T13" fmla="*/ 43594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46" name="Freeform 37"/>
            <p:cNvSpPr>
              <a:spLocks/>
            </p:cNvSpPr>
            <p:nvPr/>
          </p:nvSpPr>
          <p:spPr bwMode="auto">
            <a:xfrm>
              <a:off x="7412038" y="4978400"/>
              <a:ext cx="31750" cy="188913"/>
            </a:xfrm>
            <a:custGeom>
              <a:avLst/>
              <a:gdLst>
                <a:gd name="T0" fmla="*/ 0 w 8"/>
                <a:gd name="T1" fmla="*/ 102328 h 48"/>
                <a:gd name="T2" fmla="*/ 15875 w 8"/>
                <a:gd name="T3" fmla="*/ 145620 h 48"/>
                <a:gd name="T4" fmla="*/ 31750 w 8"/>
                <a:gd name="T5" fmla="*/ 188913 h 48"/>
                <a:gd name="T6" fmla="*/ 27781 w 8"/>
                <a:gd name="T7" fmla="*/ 74778 h 48"/>
                <a:gd name="T8" fmla="*/ 0 w 8"/>
                <a:gd name="T9" fmla="*/ 0 h 48"/>
                <a:gd name="T10" fmla="*/ 0 w 8"/>
                <a:gd name="T11" fmla="*/ 15743 h 48"/>
                <a:gd name="T12" fmla="*/ 0 w 8"/>
                <a:gd name="T13" fmla="*/ 10232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47" name="Freeform 38"/>
            <p:cNvSpPr>
              <a:spLocks/>
            </p:cNvSpPr>
            <p:nvPr/>
          </p:nvSpPr>
          <p:spPr bwMode="auto">
            <a:xfrm>
              <a:off x="7439026" y="5434013"/>
              <a:ext cx="174625" cy="439738"/>
            </a:xfrm>
            <a:custGeom>
              <a:avLst/>
              <a:gdLst>
                <a:gd name="T0" fmla="*/ 43656 w 44"/>
                <a:gd name="T1" fmla="*/ 110925 h 111"/>
                <a:gd name="T2" fmla="*/ 0 w 44"/>
                <a:gd name="T3" fmla="*/ 0 h 111"/>
                <a:gd name="T4" fmla="*/ 43656 w 44"/>
                <a:gd name="T5" fmla="*/ 194119 h 111"/>
                <a:gd name="T6" fmla="*/ 55563 w 44"/>
                <a:gd name="T7" fmla="*/ 229773 h 111"/>
                <a:gd name="T8" fmla="*/ 154781 w 44"/>
                <a:gd name="T9" fmla="*/ 439738 h 111"/>
                <a:gd name="T10" fmla="*/ 174625 w 44"/>
                <a:gd name="T11" fmla="*/ 439738 h 111"/>
                <a:gd name="T12" fmla="*/ 87313 w 44"/>
                <a:gd name="T13" fmla="*/ 206003 h 111"/>
                <a:gd name="T14" fmla="*/ 43656 w 44"/>
                <a:gd name="T15" fmla="*/ 110925 h 1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sp>
        <p:nvSpPr>
          <p:cNvPr id="62" name="Rectangle 61"/>
          <p:cNvSpPr/>
          <p:nvPr/>
        </p:nvSpPr>
        <p:spPr>
          <a:xfrm>
            <a:off x="1" y="0"/>
            <a:ext cx="243417"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p:cNvSpPr>
            <a:spLocks noGrp="1"/>
          </p:cNvSpPr>
          <p:nvPr>
            <p:ph type="title"/>
          </p:nvPr>
        </p:nvSpPr>
        <p:spPr bwMode="auto">
          <a:xfrm>
            <a:off x="2592917" y="623888"/>
            <a:ext cx="8786283"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30" name="Text Placeholder 2"/>
          <p:cNvSpPr>
            <a:spLocks noGrp="1"/>
          </p:cNvSpPr>
          <p:nvPr>
            <p:ph type="body" idx="1"/>
          </p:nvPr>
        </p:nvSpPr>
        <p:spPr bwMode="auto">
          <a:xfrm>
            <a:off x="2590800" y="2133600"/>
            <a:ext cx="87884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0363201" y="6135689"/>
            <a:ext cx="1022351" cy="369887"/>
          </a:xfrm>
          <a:prstGeom prst="rect">
            <a:avLst/>
          </a:prstGeom>
        </p:spPr>
        <p:txBody>
          <a:bodyPr vert="horz" lIns="91440" tIns="45720" rIns="91440" bIns="45720" rtlCol="0" anchor="ctr"/>
          <a:lstStyle>
            <a:lvl1pPr algn="r">
              <a:defRPr sz="900">
                <a:solidFill>
                  <a:schemeClr val="tx1">
                    <a:tint val="75000"/>
                  </a:schemeClr>
                </a:solidFill>
              </a:defRPr>
            </a:lvl1pPr>
          </a:lstStyle>
          <a:p>
            <a:pPr eaLnBrk="0" fontAlgn="base" hangingPunct="0">
              <a:spcBef>
                <a:spcPct val="0"/>
              </a:spcBef>
              <a:spcAft>
                <a:spcPct val="0"/>
              </a:spcAft>
              <a:defRPr/>
            </a:pPr>
            <a:fld id="{899E33C8-9C50-45FE-9655-1AD8FDFEC2E7}"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20-01-2021</a:t>
            </a:fld>
            <a:endParaRPr lang="en-IN">
              <a:solidFill>
                <a:prstClr val="black">
                  <a:tint val="75000"/>
                </a:prstClr>
              </a:solidFill>
              <a:latin typeface="Arial" panose="020B0604020202020204" pitchFamily="34" charset="0"/>
            </a:endParaRPr>
          </a:p>
        </p:txBody>
      </p:sp>
      <p:sp>
        <p:nvSpPr>
          <p:cNvPr id="5" name="Footer Placeholder 4"/>
          <p:cNvSpPr>
            <a:spLocks noGrp="1"/>
          </p:cNvSpPr>
          <p:nvPr>
            <p:ph type="ftr" sz="quarter" idx="3"/>
          </p:nvPr>
        </p:nvSpPr>
        <p:spPr>
          <a:xfrm>
            <a:off x="2590800" y="6135689"/>
            <a:ext cx="7622117"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6" name="Slide Number Placeholder 5"/>
          <p:cNvSpPr>
            <a:spLocks noGrp="1"/>
          </p:cNvSpPr>
          <p:nvPr>
            <p:ph type="sldNum" sz="quarter" idx="4"/>
          </p:nvPr>
        </p:nvSpPr>
        <p:spPr>
          <a:xfrm>
            <a:off x="681567" y="787401"/>
            <a:ext cx="781051" cy="365125"/>
          </a:xfrm>
          <a:prstGeom prst="rect">
            <a:avLst/>
          </a:prstGeom>
        </p:spPr>
        <p:txBody>
          <a:bodyPr vert="horz" lIns="91440" tIns="45720" rIns="91440" bIns="45720" rtlCol="0" anchor="ctr"/>
          <a:lstStyle>
            <a:lvl1pPr algn="r">
              <a:defRPr sz="2000">
                <a:solidFill>
                  <a:srgbClr val="FEFFFF"/>
                </a:solidFill>
              </a:defRPr>
            </a:lvl1pPr>
          </a:lstStyle>
          <a:p>
            <a:pPr eaLnBrk="0" fontAlgn="base" hangingPunct="0">
              <a:spcBef>
                <a:spcPct val="0"/>
              </a:spcBef>
              <a:spcAft>
                <a:spcPct val="0"/>
              </a:spcAft>
              <a:defRPr/>
            </a:pPr>
            <a:fld id="{4910ED1B-E7E8-4338-B857-7F0D0E6ACBE4}"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pic>
        <p:nvPicPr>
          <p:cNvPr id="1034" name="Picture 33" descr="8"/>
          <p:cNvPicPr>
            <a:picLocks noChangeAspect="1" noChangeArrowheads="1"/>
          </p:cNvPicPr>
          <p:nvPr userDrawn="1"/>
        </p:nvPicPr>
        <p:blipFill>
          <a:blip r:embed="rId20">
            <a:extLst>
              <a:ext uri="{28A0092B-C50C-407E-A947-70E740481C1C}">
                <a14:useLocalDpi xmlns:a14="http://schemas.microsoft.com/office/drawing/2010/main" val="0"/>
              </a:ext>
            </a:extLst>
          </a:blip>
          <a:srcRect b="83365"/>
          <a:stretch>
            <a:fillRect/>
          </a:stretch>
        </p:blipFill>
        <p:spPr bwMode="auto">
          <a:xfrm>
            <a:off x="4234" y="3176"/>
            <a:ext cx="12183533"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Rectangle 10"/>
          <p:cNvSpPr>
            <a:spLocks noChangeArrowheads="1"/>
          </p:cNvSpPr>
          <p:nvPr userDrawn="1"/>
        </p:nvSpPr>
        <p:spPr bwMode="auto">
          <a:xfrm>
            <a:off x="3251200" y="6705600"/>
            <a:ext cx="8940800" cy="152400"/>
          </a:xfrm>
          <a:prstGeom prst="rect">
            <a:avLst/>
          </a:prstGeom>
          <a:solidFill>
            <a:srgbClr val="F1B43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367266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0" fontAlgn="base" hangingPunct="0">
        <a:spcBef>
          <a:spcPct val="0"/>
        </a:spcBef>
        <a:spcAft>
          <a:spcPct val="0"/>
        </a:spcAft>
        <a:defRPr sz="3600" kern="1200">
          <a:solidFill>
            <a:srgbClr val="262626"/>
          </a:solidFill>
          <a:latin typeface="+mj-lt"/>
          <a:ea typeface="+mj-ea"/>
          <a:cs typeface="+mj-cs"/>
        </a:defRPr>
      </a:lvl1pPr>
      <a:lvl2pPr algn="l" defTabSz="457200" rtl="0" eaLnBrk="0" fontAlgn="base" hangingPunct="0">
        <a:spcBef>
          <a:spcPct val="0"/>
        </a:spcBef>
        <a:spcAft>
          <a:spcPct val="0"/>
        </a:spcAft>
        <a:defRPr sz="3600">
          <a:solidFill>
            <a:srgbClr val="262626"/>
          </a:solidFill>
          <a:latin typeface="Century Gothic" panose="020B0502020202020204" pitchFamily="34" charset="0"/>
        </a:defRPr>
      </a:lvl2pPr>
      <a:lvl3pPr algn="l" defTabSz="457200" rtl="0" eaLnBrk="0" fontAlgn="base" hangingPunct="0">
        <a:spcBef>
          <a:spcPct val="0"/>
        </a:spcBef>
        <a:spcAft>
          <a:spcPct val="0"/>
        </a:spcAft>
        <a:defRPr sz="3600">
          <a:solidFill>
            <a:srgbClr val="262626"/>
          </a:solidFill>
          <a:latin typeface="Century Gothic" panose="020B0502020202020204" pitchFamily="34" charset="0"/>
        </a:defRPr>
      </a:lvl3pPr>
      <a:lvl4pPr algn="l" defTabSz="457200" rtl="0" eaLnBrk="0" fontAlgn="base" hangingPunct="0">
        <a:spcBef>
          <a:spcPct val="0"/>
        </a:spcBef>
        <a:spcAft>
          <a:spcPct val="0"/>
        </a:spcAft>
        <a:defRPr sz="3600">
          <a:solidFill>
            <a:srgbClr val="262626"/>
          </a:solidFill>
          <a:latin typeface="Century Gothic" panose="020B0502020202020204" pitchFamily="34" charset="0"/>
        </a:defRPr>
      </a:lvl4pPr>
      <a:lvl5pPr algn="l" defTabSz="457200" rtl="0" eaLnBrk="0" fontAlgn="base" hangingPunct="0">
        <a:spcBef>
          <a:spcPct val="0"/>
        </a:spcBef>
        <a:spcAft>
          <a:spcPct val="0"/>
        </a:spcAft>
        <a:defRPr sz="3600">
          <a:solidFill>
            <a:srgbClr val="262626"/>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16.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r>
              <a:rPr lang="en-IN" dirty="0" err="1"/>
              <a:t>chmod</a:t>
            </a:r>
            <a:endParaRPr lang="en-IN" dirty="0"/>
          </a:p>
        </p:txBody>
      </p:sp>
      <p:sp>
        <p:nvSpPr>
          <p:cNvPr id="3" name="Content Placeholder 2"/>
          <p:cNvSpPr>
            <a:spLocks noGrp="1"/>
          </p:cNvSpPr>
          <p:nvPr>
            <p:ph idx="1"/>
          </p:nvPr>
        </p:nvSpPr>
        <p:spPr/>
        <p:txBody>
          <a:bodyPr/>
          <a:lstStyle/>
          <a:p>
            <a:pPr algn="just"/>
            <a:r>
              <a:rPr lang="en-GB" dirty="0"/>
              <a:t>There are three types of permissions: read (</a:t>
            </a:r>
            <a:r>
              <a:rPr lang="en-GB" b="1" dirty="0"/>
              <a:t>r</a:t>
            </a:r>
            <a:r>
              <a:rPr lang="en-GB" dirty="0"/>
              <a:t>), write (</a:t>
            </a:r>
            <a:r>
              <a:rPr lang="en-GB" b="1" dirty="0"/>
              <a:t>w</a:t>
            </a:r>
            <a:r>
              <a:rPr lang="en-GB" dirty="0"/>
              <a:t>), and execute (</a:t>
            </a:r>
            <a:r>
              <a:rPr lang="en-GB" b="1" dirty="0"/>
              <a:t>x</a:t>
            </a:r>
            <a:r>
              <a:rPr lang="en-GB" dirty="0"/>
              <a:t>).</a:t>
            </a:r>
          </a:p>
          <a:p>
            <a:pPr algn="just"/>
            <a:r>
              <a:rPr lang="en-GB" dirty="0"/>
              <a:t>To </a:t>
            </a:r>
            <a:r>
              <a:rPr lang="en-GB" b="1" dirty="0"/>
              <a:t>read</a:t>
            </a:r>
            <a:r>
              <a:rPr lang="en-GB" dirty="0"/>
              <a:t> a file is to view its contents. For example, a text file must have </a:t>
            </a:r>
            <a:r>
              <a:rPr lang="en-GB" b="1" dirty="0"/>
              <a:t>read</a:t>
            </a:r>
            <a:r>
              <a:rPr lang="en-GB" dirty="0"/>
              <a:t> permission for someone to read the text within. </a:t>
            </a:r>
          </a:p>
          <a:p>
            <a:pPr algn="just"/>
            <a:r>
              <a:rPr lang="en-GB" dirty="0"/>
              <a:t>If the user wants to add a sentence to that file, it needs </a:t>
            </a:r>
            <a:r>
              <a:rPr lang="en-GB" b="1" dirty="0"/>
              <a:t>write</a:t>
            </a:r>
            <a:r>
              <a:rPr lang="en-GB" dirty="0"/>
              <a:t> permission. </a:t>
            </a:r>
          </a:p>
          <a:p>
            <a:pPr algn="just"/>
            <a:r>
              <a:rPr lang="en-GB" dirty="0"/>
              <a:t>The </a:t>
            </a:r>
            <a:r>
              <a:rPr lang="en-GB" b="1" dirty="0"/>
              <a:t>execute</a:t>
            </a:r>
            <a:r>
              <a:rPr lang="en-GB" dirty="0"/>
              <a:t> permission enables someone to run a file, such as a shell script or a binary program file</a:t>
            </a:r>
          </a:p>
          <a:p>
            <a:pPr algn="just"/>
            <a:r>
              <a:rPr lang="en-GB" dirty="0"/>
              <a:t>The </a:t>
            </a:r>
            <a:r>
              <a:rPr lang="en-GB" b="1" dirty="0"/>
              <a:t>ls -l</a:t>
            </a:r>
            <a:r>
              <a:rPr lang="en-GB" dirty="0"/>
              <a:t> command displays the permissions assigned to a file.</a:t>
            </a:r>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smtClean="0">
                <a:latin typeface="Arial" panose="020B0604020202020204" pitchFamily="34" charset="0"/>
              </a:rPr>
              <a:pPr eaLnBrk="0" fontAlgn="base" hangingPunct="0">
                <a:spcBef>
                  <a:spcPct val="0"/>
                </a:spcBef>
                <a:spcAft>
                  <a:spcPct val="0"/>
                </a:spcAft>
                <a:defRPr/>
              </a:pPr>
              <a:t>1</a:t>
            </a:fld>
            <a:endParaRPr lang="en-US" altLang="en-US">
              <a:latin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3125520" y="1750320"/>
              <a:ext cx="7769160" cy="2911320"/>
            </p14:xfrm>
          </p:contentPart>
        </mc:Choice>
        <mc:Fallback xmlns="">
          <p:pic>
            <p:nvPicPr>
              <p:cNvPr id="5" name="Ink 4"/>
              <p:cNvPicPr/>
              <p:nvPr/>
            </p:nvPicPr>
            <p:blipFill>
              <a:blip r:embed="rId3"/>
              <a:stretch>
                <a:fillRect/>
              </a:stretch>
            </p:blipFill>
            <p:spPr>
              <a:xfrm>
                <a:off x="3116160" y="1740960"/>
                <a:ext cx="7787880" cy="2930040"/>
              </a:xfrm>
              <a:prstGeom prst="rect">
                <a:avLst/>
              </a:prstGeom>
            </p:spPr>
          </p:pic>
        </mc:Fallback>
      </mc:AlternateContent>
    </p:spTree>
    <p:extLst>
      <p:ext uri="{BB962C8B-B14F-4D97-AF65-F5344CB8AC3E}">
        <p14:creationId xmlns:p14="http://schemas.microsoft.com/office/powerpoint/2010/main" val="1747458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GB" dirty="0"/>
              <a:t> </a:t>
            </a:r>
            <a:r>
              <a:rPr lang="en-GB" dirty="0" err="1"/>
              <a:t>ps</a:t>
            </a:r>
            <a:endParaRPr lang="en-GB" dirty="0"/>
          </a:p>
          <a:p>
            <a:r>
              <a:rPr lang="en-GB" dirty="0"/>
              <a:t>The </a:t>
            </a:r>
            <a:r>
              <a:rPr lang="en-GB" dirty="0" err="1"/>
              <a:t>ps</a:t>
            </a:r>
            <a:r>
              <a:rPr lang="en-GB" dirty="0"/>
              <a:t> command lists running processes. Using </a:t>
            </a:r>
            <a:r>
              <a:rPr lang="en-GB" dirty="0" err="1"/>
              <a:t>ps</a:t>
            </a:r>
            <a:r>
              <a:rPr lang="en-GB" dirty="0"/>
              <a:t> without any options causes it to list the processes running in the current shell.</a:t>
            </a:r>
            <a:endParaRPr lang="en-IN" dirty="0"/>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smtClean="0">
                <a:latin typeface="Arial" panose="020B0604020202020204" pitchFamily="34" charset="0"/>
              </a:rPr>
              <a:pPr eaLnBrk="0" fontAlgn="base" hangingPunct="0">
                <a:spcBef>
                  <a:spcPct val="0"/>
                </a:spcBef>
                <a:spcAft>
                  <a:spcPct val="0"/>
                </a:spcAft>
                <a:defRPr/>
              </a:pPr>
              <a:t>10</a:t>
            </a:fld>
            <a:endParaRPr lang="en-US" altLang="en-US">
              <a:latin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3527280" y="3491640"/>
              <a:ext cx="2322000" cy="580680"/>
            </p14:xfrm>
          </p:contentPart>
        </mc:Choice>
        <mc:Fallback xmlns="">
          <p:pic>
            <p:nvPicPr>
              <p:cNvPr id="5" name="Ink 4"/>
              <p:cNvPicPr/>
              <p:nvPr/>
            </p:nvPicPr>
            <p:blipFill>
              <a:blip r:embed="rId3"/>
              <a:stretch>
                <a:fillRect/>
              </a:stretch>
            </p:blipFill>
            <p:spPr>
              <a:xfrm>
                <a:off x="3517920" y="3482280"/>
                <a:ext cx="2340720" cy="599400"/>
              </a:xfrm>
              <a:prstGeom prst="rect">
                <a:avLst/>
              </a:prstGeom>
            </p:spPr>
          </p:pic>
        </mc:Fallback>
      </mc:AlternateContent>
    </p:spTree>
    <p:extLst>
      <p:ext uri="{BB962C8B-B14F-4D97-AF65-F5344CB8AC3E}">
        <p14:creationId xmlns:p14="http://schemas.microsoft.com/office/powerpoint/2010/main" val="3106436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r>
              <a:rPr lang="en-IN" dirty="0" err="1"/>
              <a:t>tty</a:t>
            </a:r>
            <a:endParaRPr lang="en-IN" dirty="0"/>
          </a:p>
        </p:txBody>
      </p:sp>
      <p:sp>
        <p:nvSpPr>
          <p:cNvPr id="3" name="Content Placeholder 2"/>
          <p:cNvSpPr>
            <a:spLocks noGrp="1"/>
          </p:cNvSpPr>
          <p:nvPr>
            <p:ph idx="1"/>
          </p:nvPr>
        </p:nvSpPr>
        <p:spPr/>
        <p:txBody>
          <a:bodyPr/>
          <a:lstStyle/>
          <a:p>
            <a:pPr algn="just"/>
            <a:r>
              <a:rPr lang="en-GB" dirty="0" err="1"/>
              <a:t>tty</a:t>
            </a:r>
            <a:r>
              <a:rPr lang="en-GB" dirty="0"/>
              <a:t> is a command in Unix and Unix-like operating systems to print the file name of the terminal connected to standard input. </a:t>
            </a:r>
            <a:r>
              <a:rPr lang="en-GB" dirty="0" err="1"/>
              <a:t>tty</a:t>
            </a:r>
            <a:r>
              <a:rPr lang="en-GB" dirty="0"/>
              <a:t> stands for </a:t>
            </a:r>
            <a:r>
              <a:rPr lang="en-GB" dirty="0" err="1"/>
              <a:t>TeleTYpewriter</a:t>
            </a:r>
            <a:r>
              <a:rPr lang="en-GB" dirty="0"/>
              <a:t>.</a:t>
            </a:r>
          </a:p>
          <a:p>
            <a:pPr algn="just"/>
            <a:r>
              <a:rPr lang="en-GB" dirty="0"/>
              <a:t>the </a:t>
            </a:r>
            <a:r>
              <a:rPr lang="en-GB" dirty="0" err="1"/>
              <a:t>tty</a:t>
            </a:r>
            <a:r>
              <a:rPr lang="en-GB" dirty="0"/>
              <a:t> command basically prints the file name of the terminal connected to standard input.</a:t>
            </a:r>
            <a:endParaRPr lang="en-IN" dirty="0"/>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smtClean="0">
                <a:latin typeface="Arial" panose="020B0604020202020204" pitchFamily="34" charset="0"/>
              </a:rPr>
              <a:pPr eaLnBrk="0" fontAlgn="base" hangingPunct="0">
                <a:spcBef>
                  <a:spcPct val="0"/>
                </a:spcBef>
                <a:spcAft>
                  <a:spcPct val="0"/>
                </a:spcAft>
                <a:defRPr/>
              </a:pPr>
              <a:t>11</a:t>
            </a:fld>
            <a:endParaRPr lang="en-US" altLang="en-US">
              <a:latin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2598480" y="1080360"/>
              <a:ext cx="866520" cy="750600"/>
            </p14:xfrm>
          </p:contentPart>
        </mc:Choice>
        <mc:Fallback xmlns="">
          <p:pic>
            <p:nvPicPr>
              <p:cNvPr id="5" name="Ink 4"/>
              <p:cNvPicPr/>
              <p:nvPr/>
            </p:nvPicPr>
            <p:blipFill>
              <a:blip r:embed="rId3"/>
              <a:stretch>
                <a:fillRect/>
              </a:stretch>
            </p:blipFill>
            <p:spPr>
              <a:xfrm>
                <a:off x="2589120" y="1071000"/>
                <a:ext cx="885240" cy="769320"/>
              </a:xfrm>
              <a:prstGeom prst="rect">
                <a:avLst/>
              </a:prstGeom>
            </p:spPr>
          </p:pic>
        </mc:Fallback>
      </mc:AlternateContent>
    </p:spTree>
    <p:extLst>
      <p:ext uri="{BB962C8B-B14F-4D97-AF65-F5344CB8AC3E}">
        <p14:creationId xmlns:p14="http://schemas.microsoft.com/office/powerpoint/2010/main" val="2733597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r>
              <a:rPr lang="en-IN" dirty="0"/>
              <a:t>kill</a:t>
            </a:r>
          </a:p>
        </p:txBody>
      </p:sp>
      <p:sp>
        <p:nvSpPr>
          <p:cNvPr id="3" name="Content Placeholder 2"/>
          <p:cNvSpPr>
            <a:spLocks noGrp="1"/>
          </p:cNvSpPr>
          <p:nvPr>
            <p:ph idx="1"/>
          </p:nvPr>
        </p:nvSpPr>
        <p:spPr/>
        <p:txBody>
          <a:bodyPr/>
          <a:lstStyle/>
          <a:p>
            <a:pPr eaLnBrk="1" fontAlgn="auto" hangingPunct="1">
              <a:spcAft>
                <a:spcPts val="0"/>
              </a:spcAft>
              <a:buFont typeface="Wingdings 3" charset="2"/>
              <a:buChar char=""/>
              <a:defRPr/>
            </a:pPr>
            <a:r>
              <a:rPr lang="en-US" sz="2000" dirty="0">
                <a:solidFill>
                  <a:schemeClr val="tx1">
                    <a:lumMod val="75000"/>
                    <a:lumOff val="25000"/>
                  </a:schemeClr>
                </a:solidFill>
              </a:rPr>
              <a:t>To terminate a process use “kill”</a:t>
            </a:r>
          </a:p>
          <a:p>
            <a:pPr eaLnBrk="1" fontAlgn="auto" hangingPunct="1">
              <a:spcAft>
                <a:spcPts val="0"/>
              </a:spcAft>
              <a:buFont typeface="Wingdings 3" charset="2"/>
              <a:buChar char=""/>
              <a:defRPr/>
            </a:pPr>
            <a:r>
              <a:rPr lang="en-US" sz="2000" dirty="0">
                <a:solidFill>
                  <a:schemeClr val="tx1">
                    <a:lumMod val="75000"/>
                    <a:lumOff val="25000"/>
                  </a:schemeClr>
                </a:solidFill>
              </a:rPr>
              <a:t>Kill </a:t>
            </a:r>
            <a:r>
              <a:rPr lang="en-US" sz="2000" dirty="0" err="1">
                <a:solidFill>
                  <a:schemeClr val="tx1">
                    <a:lumMod val="75000"/>
                    <a:lumOff val="25000"/>
                  </a:schemeClr>
                </a:solidFill>
              </a:rPr>
              <a:t>pid</a:t>
            </a:r>
            <a:endParaRPr lang="en-US" sz="2000" dirty="0">
              <a:solidFill>
                <a:schemeClr val="tx1">
                  <a:lumMod val="75000"/>
                  <a:lumOff val="25000"/>
                </a:schemeClr>
              </a:solidFill>
            </a:endParaRPr>
          </a:p>
          <a:p>
            <a:pPr eaLnBrk="1" fontAlgn="auto" hangingPunct="1">
              <a:spcAft>
                <a:spcPts val="0"/>
              </a:spcAft>
              <a:buFont typeface="Wingdings 3" charset="2"/>
              <a:buChar char=""/>
              <a:defRPr/>
            </a:pPr>
            <a:r>
              <a:rPr lang="en-US" sz="2000" dirty="0">
                <a:solidFill>
                  <a:schemeClr val="tx1">
                    <a:lumMod val="75000"/>
                    <a:lumOff val="25000"/>
                  </a:schemeClr>
                </a:solidFill>
              </a:rPr>
              <a:t>Rules are simple:</a:t>
            </a:r>
          </a:p>
          <a:p>
            <a:pPr lvl="1" eaLnBrk="1" fontAlgn="auto" hangingPunct="1">
              <a:spcAft>
                <a:spcPts val="0"/>
              </a:spcAft>
              <a:buFont typeface="Wingdings 3" charset="2"/>
              <a:buChar char=""/>
              <a:defRPr/>
            </a:pPr>
            <a:r>
              <a:rPr lang="en-US" sz="2000" dirty="0">
                <a:solidFill>
                  <a:schemeClr val="tx1">
                    <a:lumMod val="75000"/>
                    <a:lumOff val="25000"/>
                  </a:schemeClr>
                </a:solidFill>
              </a:rPr>
              <a:t>You can kill all your own process.</a:t>
            </a:r>
          </a:p>
          <a:p>
            <a:pPr lvl="1" eaLnBrk="1" fontAlgn="auto" hangingPunct="1">
              <a:spcAft>
                <a:spcPts val="0"/>
              </a:spcAft>
              <a:buFont typeface="Wingdings 3" charset="2"/>
              <a:buChar char=""/>
              <a:defRPr/>
            </a:pPr>
            <a:r>
              <a:rPr lang="en-US" sz="2000" dirty="0">
                <a:solidFill>
                  <a:schemeClr val="tx1">
                    <a:lumMod val="75000"/>
                    <a:lumOff val="25000"/>
                  </a:schemeClr>
                </a:solidFill>
              </a:rPr>
              <a:t>Only root user can kill system level process.</a:t>
            </a:r>
          </a:p>
          <a:p>
            <a:pPr lvl="1" eaLnBrk="1" fontAlgn="auto" hangingPunct="1">
              <a:spcAft>
                <a:spcPts val="0"/>
              </a:spcAft>
              <a:buFont typeface="Wingdings 3" charset="2"/>
              <a:buChar char=""/>
              <a:defRPr/>
            </a:pPr>
            <a:r>
              <a:rPr lang="en-US" sz="2000" dirty="0">
                <a:solidFill>
                  <a:schemeClr val="tx1">
                    <a:lumMod val="75000"/>
                    <a:lumOff val="25000"/>
                  </a:schemeClr>
                </a:solidFill>
              </a:rPr>
              <a:t>Only root user can kill process started by other users.</a:t>
            </a:r>
          </a:p>
          <a:p>
            <a:pPr lvl="1" eaLnBrk="1" fontAlgn="auto" hangingPunct="1">
              <a:spcAft>
                <a:spcPts val="0"/>
              </a:spcAft>
              <a:buFont typeface="Wingdings 3" charset="2"/>
              <a:buChar char=""/>
              <a:defRPr/>
            </a:pPr>
            <a:endParaRPr lang="en-US" sz="2000" dirty="0">
              <a:solidFill>
                <a:schemeClr val="tx1">
                  <a:lumMod val="75000"/>
                  <a:lumOff val="25000"/>
                </a:schemeClr>
              </a:solidFill>
            </a:endParaRPr>
          </a:p>
          <a:p>
            <a:pPr lvl="1" eaLnBrk="1" fontAlgn="auto" hangingPunct="1">
              <a:spcAft>
                <a:spcPts val="0"/>
              </a:spcAft>
              <a:buFont typeface="Wingdings 3" charset="2"/>
              <a:buChar char=""/>
              <a:defRPr/>
            </a:pPr>
            <a:r>
              <a:rPr lang="en-GB" dirty="0"/>
              <a:t>used to terminate processes manually. </a:t>
            </a:r>
            <a:r>
              <a:rPr lang="en-GB" i="1" dirty="0"/>
              <a:t>kill</a:t>
            </a:r>
            <a:r>
              <a:rPr lang="en-GB" dirty="0"/>
              <a:t> command sends a signal to a process which terminates the process. If the user doesn’t specify any signal which is to be sent along with kill command then default </a:t>
            </a:r>
            <a:r>
              <a:rPr lang="en-GB" i="1" dirty="0"/>
              <a:t>TERM </a:t>
            </a:r>
            <a:r>
              <a:rPr lang="en-GB" dirty="0"/>
              <a:t>signal is sent that terminates the process.</a:t>
            </a:r>
            <a:endParaRPr lang="en-US" sz="2000" dirty="0">
              <a:solidFill>
                <a:schemeClr val="tx1">
                  <a:lumMod val="75000"/>
                  <a:lumOff val="25000"/>
                </a:schemeClr>
              </a:solidFill>
            </a:endParaRPr>
          </a:p>
          <a:p>
            <a:endParaRPr lang="en-IN" dirty="0"/>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smtClean="0">
                <a:latin typeface="Arial" panose="020B0604020202020204" pitchFamily="34" charset="0"/>
              </a:rPr>
              <a:pPr eaLnBrk="0" fontAlgn="base" hangingPunct="0">
                <a:spcBef>
                  <a:spcPct val="0"/>
                </a:spcBef>
                <a:spcAft>
                  <a:spcPct val="0"/>
                </a:spcAft>
                <a:defRPr/>
              </a:pPr>
              <a:t>12</a:t>
            </a:fld>
            <a:endParaRPr lang="en-US" altLang="en-US">
              <a:latin typeface="Arial" panose="020B0604020202020204" pitchFamily="34" charset="0"/>
            </a:endParaRPr>
          </a:p>
        </p:txBody>
      </p:sp>
    </p:spTree>
    <p:extLst>
      <p:ext uri="{BB962C8B-B14F-4D97-AF65-F5344CB8AC3E}">
        <p14:creationId xmlns:p14="http://schemas.microsoft.com/office/powerpoint/2010/main" val="4238704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p:cNvSpPr>
            <a:spLocks noGrp="1"/>
          </p:cNvSpPr>
          <p:nvPr>
            <p:ph type="title"/>
          </p:nvPr>
        </p:nvSpPr>
        <p:spPr>
          <a:xfrm>
            <a:off x="1524000" y="0"/>
            <a:ext cx="9144000" cy="609600"/>
          </a:xfrm>
        </p:spPr>
        <p:txBody>
          <a:bodyPr/>
          <a:lstStyle/>
          <a:p>
            <a:pPr algn="ctr" eaLnBrk="1" hangingPunct="1"/>
            <a:r>
              <a:rPr lang="en-US" altLang="en-US"/>
              <a:t>PIPES</a:t>
            </a:r>
          </a:p>
        </p:txBody>
      </p:sp>
      <p:sp>
        <p:nvSpPr>
          <p:cNvPr id="136195" name="Content Placeholder 2"/>
          <p:cNvSpPr>
            <a:spLocks noGrp="1"/>
          </p:cNvSpPr>
          <p:nvPr>
            <p:ph idx="1"/>
          </p:nvPr>
        </p:nvSpPr>
        <p:spPr>
          <a:xfrm>
            <a:off x="3467100" y="2133600"/>
            <a:ext cx="6591300" cy="3778250"/>
          </a:xfrm>
        </p:spPr>
        <p:txBody>
          <a:bodyPr/>
          <a:lstStyle/>
          <a:p>
            <a:pPr eaLnBrk="1" hangingPunct="1"/>
            <a:endParaRPr lang="en-US" altLang="en-US"/>
          </a:p>
        </p:txBody>
      </p:sp>
      <p:pic>
        <p:nvPicPr>
          <p:cNvPr id="1361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881064"/>
            <a:ext cx="9180513" cy="506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919880" y="598320"/>
              <a:ext cx="6483240" cy="5322600"/>
            </p14:xfrm>
          </p:contentPart>
        </mc:Choice>
        <mc:Fallback xmlns="">
          <p:pic>
            <p:nvPicPr>
              <p:cNvPr id="2" name="Ink 1"/>
              <p:cNvPicPr/>
              <p:nvPr/>
            </p:nvPicPr>
            <p:blipFill>
              <a:blip r:embed="rId4"/>
              <a:stretch>
                <a:fillRect/>
              </a:stretch>
            </p:blipFill>
            <p:spPr>
              <a:xfrm>
                <a:off x="1910520" y="588960"/>
                <a:ext cx="6501960" cy="5341320"/>
              </a:xfrm>
              <a:prstGeom prst="rect">
                <a:avLst/>
              </a:prstGeom>
            </p:spPr>
          </p:pic>
        </mc:Fallback>
      </mc:AlternateContent>
    </p:spTree>
    <p:extLst>
      <p:ext uri="{BB962C8B-B14F-4D97-AF65-F5344CB8AC3E}">
        <p14:creationId xmlns:p14="http://schemas.microsoft.com/office/powerpoint/2010/main" val="1960411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GB" dirty="0"/>
              <a:t>A pipe is a form of redirection (transfer of standard output to some other destination) that is used in Linux and other Unix-like operating systems to send the output of one command/program/process to another command/program/process for further processing. </a:t>
            </a:r>
          </a:p>
          <a:p>
            <a:pPr algn="just"/>
            <a:r>
              <a:rPr lang="en-GB" dirty="0"/>
              <a:t> You can make it do so by using the pipe character ‘|’.</a:t>
            </a:r>
          </a:p>
          <a:p>
            <a:pPr algn="just"/>
            <a:r>
              <a:rPr lang="en-GB" dirty="0"/>
              <a:t>It can also be visualized as a temporary connection between two or more commands/ programs/ processes.</a:t>
            </a:r>
          </a:p>
          <a:p>
            <a:pPr algn="just"/>
            <a:r>
              <a:rPr lang="en-GB" dirty="0"/>
              <a:t>Pipes are unidirectional </a:t>
            </a:r>
            <a:r>
              <a:rPr lang="en-GB" b="1" dirty="0" err="1"/>
              <a:t>i.e</a:t>
            </a:r>
            <a:r>
              <a:rPr lang="en-GB" b="1" dirty="0"/>
              <a:t> data flows from left to right through the pipeline.</a:t>
            </a:r>
          </a:p>
          <a:p>
            <a:pPr algn="just"/>
            <a:r>
              <a:rPr lang="en-GB" dirty="0"/>
              <a:t>The pipe acts as a container which takes the output of ls -l and gives it to more as input. This command does not use a disk to connect standard output of ls -l to the standard input of more because pipe is implemented in the main memory.</a:t>
            </a:r>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smtClean="0">
                <a:latin typeface="Arial" panose="020B0604020202020204" pitchFamily="34" charset="0"/>
              </a:rPr>
              <a:pPr eaLnBrk="0" fontAlgn="base" hangingPunct="0">
                <a:spcBef>
                  <a:spcPct val="0"/>
                </a:spcBef>
                <a:spcAft>
                  <a:spcPct val="0"/>
                </a:spcAft>
                <a:defRPr/>
              </a:pPr>
              <a:t>14</a:t>
            </a:fld>
            <a:endParaRPr lang="en-US" altLang="en-US">
              <a:latin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4045320" y="2455560"/>
              <a:ext cx="6108120" cy="2384640"/>
            </p14:xfrm>
          </p:contentPart>
        </mc:Choice>
        <mc:Fallback xmlns="">
          <p:pic>
            <p:nvPicPr>
              <p:cNvPr id="5" name="Ink 4"/>
              <p:cNvPicPr/>
              <p:nvPr/>
            </p:nvPicPr>
            <p:blipFill>
              <a:blip r:embed="rId3"/>
              <a:stretch>
                <a:fillRect/>
              </a:stretch>
            </p:blipFill>
            <p:spPr>
              <a:xfrm>
                <a:off x="4035960" y="2446200"/>
                <a:ext cx="6126840" cy="2403360"/>
              </a:xfrm>
              <a:prstGeom prst="rect">
                <a:avLst/>
              </a:prstGeom>
            </p:spPr>
          </p:pic>
        </mc:Fallback>
      </mc:AlternateContent>
    </p:spTree>
    <p:extLst>
      <p:ext uri="{BB962C8B-B14F-4D97-AF65-F5344CB8AC3E}">
        <p14:creationId xmlns:p14="http://schemas.microsoft.com/office/powerpoint/2010/main" val="2678215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p:cNvSpPr>
            <a:spLocks noGrp="1"/>
          </p:cNvSpPr>
          <p:nvPr>
            <p:ph type="title"/>
          </p:nvPr>
        </p:nvSpPr>
        <p:spPr>
          <a:xfrm>
            <a:off x="1524000" y="0"/>
            <a:ext cx="9144000" cy="838200"/>
          </a:xfrm>
        </p:spPr>
        <p:txBody>
          <a:bodyPr/>
          <a:lstStyle/>
          <a:p>
            <a:pPr algn="ctr" eaLnBrk="1" hangingPunct="1"/>
            <a:r>
              <a:rPr lang="en-US" altLang="en-US"/>
              <a:t>PIPE(Examples)</a:t>
            </a:r>
          </a:p>
        </p:txBody>
      </p:sp>
      <p:sp>
        <p:nvSpPr>
          <p:cNvPr id="139267" name="Content Placeholder 2"/>
          <p:cNvSpPr>
            <a:spLocks noGrp="1"/>
          </p:cNvSpPr>
          <p:nvPr>
            <p:ph idx="1"/>
          </p:nvPr>
        </p:nvSpPr>
        <p:spPr>
          <a:xfrm>
            <a:off x="3467100" y="2133600"/>
            <a:ext cx="6591300" cy="3778250"/>
          </a:xfrm>
        </p:spPr>
        <p:txBody>
          <a:bodyPr/>
          <a:lstStyle/>
          <a:p>
            <a:pPr eaLnBrk="1" hangingPunct="1"/>
            <a:endParaRPr lang="en-US" altLang="en-US"/>
          </a:p>
        </p:txBody>
      </p:sp>
      <p:pic>
        <p:nvPicPr>
          <p:cNvPr id="1392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838200"/>
            <a:ext cx="9144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366120" y="1098360"/>
              <a:ext cx="3741840" cy="2000520"/>
            </p14:xfrm>
          </p:contentPart>
        </mc:Choice>
        <mc:Fallback xmlns="">
          <p:pic>
            <p:nvPicPr>
              <p:cNvPr id="2" name="Ink 1"/>
              <p:cNvPicPr/>
              <p:nvPr/>
            </p:nvPicPr>
            <p:blipFill>
              <a:blip r:embed="rId4"/>
              <a:stretch>
                <a:fillRect/>
              </a:stretch>
            </p:blipFill>
            <p:spPr>
              <a:xfrm>
                <a:off x="356760" y="1089000"/>
                <a:ext cx="3760560" cy="2019240"/>
              </a:xfrm>
              <a:prstGeom prst="rect">
                <a:avLst/>
              </a:prstGeom>
            </p:spPr>
          </p:pic>
        </mc:Fallback>
      </mc:AlternateContent>
    </p:spTree>
    <p:extLst>
      <p:ext uri="{BB962C8B-B14F-4D97-AF65-F5344CB8AC3E}">
        <p14:creationId xmlns:p14="http://schemas.microsoft.com/office/powerpoint/2010/main" val="360683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Grep</a:t>
            </a:r>
            <a:r>
              <a:rPr lang="en-IN" dirty="0"/>
              <a:t> Command</a:t>
            </a:r>
          </a:p>
        </p:txBody>
      </p:sp>
      <p:pic>
        <p:nvPicPr>
          <p:cNvPr id="5" name="Content Placeholder 4"/>
          <p:cNvPicPr>
            <a:picLocks noGrp="1" noChangeAspect="1"/>
          </p:cNvPicPr>
          <p:nvPr>
            <p:ph idx="1"/>
          </p:nvPr>
        </p:nvPicPr>
        <p:blipFill>
          <a:blip r:embed="rId2"/>
          <a:stretch>
            <a:fillRect/>
          </a:stretch>
        </p:blipFill>
        <p:spPr>
          <a:xfrm>
            <a:off x="200025" y="2043112"/>
            <a:ext cx="11991975" cy="4614861"/>
          </a:xfrm>
          <a:prstGeom prst="rect">
            <a:avLst/>
          </a:prstGeom>
        </p:spPr>
      </p:pic>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smtClean="0">
                <a:latin typeface="Arial" panose="020B0604020202020204" pitchFamily="34" charset="0"/>
              </a:rPr>
              <a:pPr eaLnBrk="0" fontAlgn="base" hangingPunct="0">
                <a:spcBef>
                  <a:spcPct val="0"/>
                </a:spcBef>
                <a:spcAft>
                  <a:spcPct val="0"/>
                </a:spcAft>
                <a:defRPr/>
              </a:pPr>
              <a:t>16</a:t>
            </a:fld>
            <a:endParaRPr lang="en-US" altLang="en-US">
              <a:latin typeface="Arial" panose="020B0604020202020204" pitchFamily="34" charset="0"/>
            </a:endParaRPr>
          </a:p>
        </p:txBody>
      </p:sp>
      <p:sp>
        <p:nvSpPr>
          <p:cNvPr id="6" name="TextBox 5"/>
          <p:cNvSpPr txBox="1"/>
          <p:nvPr/>
        </p:nvSpPr>
        <p:spPr>
          <a:xfrm>
            <a:off x="314324" y="1357313"/>
            <a:ext cx="11877675" cy="369332"/>
          </a:xfrm>
          <a:prstGeom prst="rect">
            <a:avLst/>
          </a:prstGeom>
          <a:noFill/>
        </p:spPr>
        <p:txBody>
          <a:bodyPr wrap="square" rtlCol="0">
            <a:spAutoFit/>
          </a:bodyPr>
          <a:lstStyle/>
          <a:p>
            <a:r>
              <a:rPr lang="en-GB" b="1" dirty="0" err="1"/>
              <a:t>grep</a:t>
            </a:r>
            <a:r>
              <a:rPr lang="en-GB" dirty="0"/>
              <a:t> searches the named input </a:t>
            </a:r>
            <a:r>
              <a:rPr lang="en-GB" i="1" dirty="0"/>
              <a:t>FILE</a:t>
            </a:r>
            <a:r>
              <a:rPr lang="en-GB" dirty="0"/>
              <a:t>s   for lines containing a match to the given </a:t>
            </a:r>
            <a:r>
              <a:rPr lang="en-GB" i="1" dirty="0"/>
              <a:t>PATTERN</a:t>
            </a:r>
            <a:r>
              <a:rPr lang="en-GB" dirty="0"/>
              <a:t>.  </a:t>
            </a:r>
            <a:endParaRPr lang="en-IN" dirty="0"/>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267920" y="2875320"/>
              <a:ext cx="3054240" cy="2161440"/>
            </p14:xfrm>
          </p:contentPart>
        </mc:Choice>
        <mc:Fallback xmlns="">
          <p:pic>
            <p:nvPicPr>
              <p:cNvPr id="3" name="Ink 2"/>
              <p:cNvPicPr/>
              <p:nvPr/>
            </p:nvPicPr>
            <p:blipFill>
              <a:blip r:embed="rId4"/>
              <a:stretch>
                <a:fillRect/>
              </a:stretch>
            </p:blipFill>
            <p:spPr>
              <a:xfrm>
                <a:off x="1258560" y="2865960"/>
                <a:ext cx="3072960" cy="2180160"/>
              </a:xfrm>
              <a:prstGeom prst="rect">
                <a:avLst/>
              </a:prstGeom>
            </p:spPr>
          </p:pic>
        </mc:Fallback>
      </mc:AlternateContent>
    </p:spTree>
    <p:extLst>
      <p:ext uri="{BB962C8B-B14F-4D97-AF65-F5344CB8AC3E}">
        <p14:creationId xmlns:p14="http://schemas.microsoft.com/office/powerpoint/2010/main" val="842899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stretch>
            <a:fillRect/>
          </a:stretch>
        </p:blipFill>
        <p:spPr>
          <a:xfrm>
            <a:off x="2935859" y="2179583"/>
            <a:ext cx="3181794" cy="771633"/>
          </a:xfrm>
          <a:prstGeom prst="rect">
            <a:avLst/>
          </a:prstGeom>
        </p:spPr>
      </p:pic>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smtClean="0">
                <a:latin typeface="Arial" panose="020B0604020202020204" pitchFamily="34" charset="0"/>
              </a:rPr>
              <a:pPr eaLnBrk="0" fontAlgn="base" hangingPunct="0">
                <a:spcBef>
                  <a:spcPct val="0"/>
                </a:spcBef>
                <a:spcAft>
                  <a:spcPct val="0"/>
                </a:spcAft>
                <a:defRPr/>
              </a:pPr>
              <a:t>2</a:t>
            </a:fld>
            <a:endParaRPr lang="en-US" altLang="en-US">
              <a:latin typeface="Arial" panose="020B0604020202020204" pitchFamily="34" charset="0"/>
            </a:endParaRPr>
          </a:p>
        </p:txBody>
      </p:sp>
      <p:sp>
        <p:nvSpPr>
          <p:cNvPr id="6" name="Rectangle 5"/>
          <p:cNvSpPr/>
          <p:nvPr/>
        </p:nvSpPr>
        <p:spPr>
          <a:xfrm>
            <a:off x="2200274" y="3190927"/>
            <a:ext cx="9329737" cy="2308324"/>
          </a:xfrm>
          <a:prstGeom prst="rect">
            <a:avLst/>
          </a:prstGeom>
        </p:spPr>
        <p:txBody>
          <a:bodyPr wrap="square">
            <a:spAutoFit/>
          </a:bodyPr>
          <a:lstStyle/>
          <a:p>
            <a:pPr algn="just"/>
            <a:r>
              <a:rPr lang="en-GB" i="1" dirty="0"/>
              <a:t>user</a:t>
            </a:r>
            <a:r>
              <a:rPr lang="en-GB" dirty="0"/>
              <a:t>, </a:t>
            </a:r>
            <a:r>
              <a:rPr lang="en-GB" i="1" dirty="0"/>
              <a:t>group</a:t>
            </a:r>
            <a:r>
              <a:rPr lang="en-GB" dirty="0"/>
              <a:t>, and </a:t>
            </a:r>
            <a:r>
              <a:rPr lang="en-GB" i="1" dirty="0"/>
              <a:t>other</a:t>
            </a:r>
            <a:r>
              <a:rPr lang="en-GB" dirty="0"/>
              <a:t>.</a:t>
            </a:r>
          </a:p>
          <a:p>
            <a:pPr algn="just"/>
            <a:endParaRPr lang="en-GB" dirty="0"/>
          </a:p>
          <a:p>
            <a:r>
              <a:rPr lang="en-GB" dirty="0"/>
              <a:t> Each file is associated with an owner and a group and assigned with permission access rights for three different classes of users:</a:t>
            </a:r>
          </a:p>
          <a:p>
            <a:pPr marL="285750" indent="-285750">
              <a:buFont typeface="Arial" panose="020B0604020202020204" pitchFamily="34" charset="0"/>
              <a:buChar char="•"/>
            </a:pPr>
            <a:r>
              <a:rPr lang="en-GB" dirty="0"/>
              <a:t>The file owner.</a:t>
            </a:r>
          </a:p>
          <a:p>
            <a:pPr marL="285750" indent="-285750">
              <a:buFont typeface="Arial" panose="020B0604020202020204" pitchFamily="34" charset="0"/>
              <a:buChar char="•"/>
            </a:pPr>
            <a:r>
              <a:rPr lang="en-GB" dirty="0"/>
              <a:t>The group members.</a:t>
            </a:r>
          </a:p>
          <a:p>
            <a:pPr marL="285750" indent="-285750">
              <a:buFont typeface="Arial" panose="020B0604020202020204" pitchFamily="34" charset="0"/>
              <a:buChar char="•"/>
            </a:pPr>
            <a:r>
              <a:rPr lang="en-GB" dirty="0"/>
              <a:t>Others (everybody else)</a:t>
            </a:r>
          </a:p>
          <a:p>
            <a:pPr marL="285750" indent="-285750" algn="just">
              <a:buFont typeface="Arial" panose="020B0604020202020204" pitchFamily="34" charset="0"/>
              <a:buChar char="•"/>
            </a:pPr>
            <a:endParaRPr lang="en-IN" dirty="0"/>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2375280" y="2777040"/>
              <a:ext cx="4929480" cy="812880"/>
            </p14:xfrm>
          </p:contentPart>
        </mc:Choice>
        <mc:Fallback xmlns="">
          <p:pic>
            <p:nvPicPr>
              <p:cNvPr id="3" name="Ink 2"/>
              <p:cNvPicPr/>
              <p:nvPr/>
            </p:nvPicPr>
            <p:blipFill>
              <a:blip r:embed="rId4"/>
              <a:stretch>
                <a:fillRect/>
              </a:stretch>
            </p:blipFill>
            <p:spPr>
              <a:xfrm>
                <a:off x="2365920" y="2767680"/>
                <a:ext cx="4948200" cy="831600"/>
              </a:xfrm>
              <a:prstGeom prst="rect">
                <a:avLst/>
              </a:prstGeom>
            </p:spPr>
          </p:pic>
        </mc:Fallback>
      </mc:AlternateContent>
    </p:spTree>
    <p:extLst>
      <p:ext uri="{BB962C8B-B14F-4D97-AF65-F5344CB8AC3E}">
        <p14:creationId xmlns:p14="http://schemas.microsoft.com/office/powerpoint/2010/main" val="3692856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r>
              <a:rPr lang="en-IN" dirty="0"/>
              <a:t>operation </a:t>
            </a:r>
          </a:p>
        </p:txBody>
      </p:sp>
      <p:sp>
        <p:nvSpPr>
          <p:cNvPr id="3" name="Content Placeholder 2"/>
          <p:cNvSpPr>
            <a:spLocks noGrp="1"/>
          </p:cNvSpPr>
          <p:nvPr>
            <p:ph idx="1"/>
          </p:nvPr>
        </p:nvSpPr>
        <p:spPr/>
        <p:txBody>
          <a:bodyPr/>
          <a:lstStyle/>
          <a:p>
            <a:r>
              <a:rPr lang="en-GB" dirty="0"/>
              <a:t>- Removes the specified permissions.</a:t>
            </a:r>
          </a:p>
          <a:p>
            <a:r>
              <a:rPr lang="en-GB" dirty="0"/>
              <a:t>+ Adds specified permissions.</a:t>
            </a:r>
          </a:p>
          <a:p>
            <a:r>
              <a:rPr lang="en-GB" dirty="0"/>
              <a:t>= Changes the current permissions to the specified permissions. If no permissions are specified after the = symbol, all permissions from the specified user class are removed.</a:t>
            </a:r>
            <a:endParaRPr lang="en-IN" dirty="0"/>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smtClean="0">
                <a:latin typeface="Arial" panose="020B0604020202020204" pitchFamily="34" charset="0"/>
              </a:rPr>
              <a:pPr eaLnBrk="0" fontAlgn="base" hangingPunct="0">
                <a:spcBef>
                  <a:spcPct val="0"/>
                </a:spcBef>
                <a:spcAft>
                  <a:spcPct val="0"/>
                </a:spcAft>
                <a:defRPr/>
              </a:pPr>
              <a:t>3</a:t>
            </a:fld>
            <a:endParaRPr lang="en-US" altLang="en-US">
              <a:latin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2973600" y="366120"/>
              <a:ext cx="7804800" cy="5081400"/>
            </p14:xfrm>
          </p:contentPart>
        </mc:Choice>
        <mc:Fallback xmlns="">
          <p:pic>
            <p:nvPicPr>
              <p:cNvPr id="5" name="Ink 4"/>
              <p:cNvPicPr/>
              <p:nvPr/>
            </p:nvPicPr>
            <p:blipFill>
              <a:blip r:embed="rId3"/>
              <a:stretch>
                <a:fillRect/>
              </a:stretch>
            </p:blipFill>
            <p:spPr>
              <a:xfrm>
                <a:off x="2964240" y="356760"/>
                <a:ext cx="7823520" cy="5100120"/>
              </a:xfrm>
              <a:prstGeom prst="rect">
                <a:avLst/>
              </a:prstGeom>
            </p:spPr>
          </p:pic>
        </mc:Fallback>
      </mc:AlternateContent>
    </p:spTree>
    <p:extLst>
      <p:ext uri="{BB962C8B-B14F-4D97-AF65-F5344CB8AC3E}">
        <p14:creationId xmlns:p14="http://schemas.microsoft.com/office/powerpoint/2010/main" val="2235068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45140728"/>
              </p:ext>
            </p:extLst>
          </p:nvPr>
        </p:nvGraphicFramePr>
        <p:xfrm>
          <a:off x="1072092" y="2557463"/>
          <a:ext cx="8343372" cy="3983038"/>
        </p:xfrm>
        <a:graphic>
          <a:graphicData uri="http://schemas.openxmlformats.org/drawingml/2006/table">
            <a:tbl>
              <a:tblPr/>
              <a:tblGrid>
                <a:gridCol w="2781124">
                  <a:extLst>
                    <a:ext uri="{9D8B030D-6E8A-4147-A177-3AD203B41FA5}">
                      <a16:colId xmlns:a16="http://schemas.microsoft.com/office/drawing/2014/main" val="844056944"/>
                    </a:ext>
                  </a:extLst>
                </a:gridCol>
                <a:gridCol w="2781124">
                  <a:extLst>
                    <a:ext uri="{9D8B030D-6E8A-4147-A177-3AD203B41FA5}">
                      <a16:colId xmlns:a16="http://schemas.microsoft.com/office/drawing/2014/main" val="1886376463"/>
                    </a:ext>
                  </a:extLst>
                </a:gridCol>
                <a:gridCol w="2781124">
                  <a:extLst>
                    <a:ext uri="{9D8B030D-6E8A-4147-A177-3AD203B41FA5}">
                      <a16:colId xmlns:a16="http://schemas.microsoft.com/office/drawing/2014/main" val="2282331870"/>
                    </a:ext>
                  </a:extLst>
                </a:gridCol>
              </a:tblGrid>
              <a:tr h="316833">
                <a:tc>
                  <a:txBody>
                    <a:bodyPr/>
                    <a:lstStyle/>
                    <a:p>
                      <a:r>
                        <a:rPr lang="en-IN" sz="1200" b="0" dirty="0">
                          <a:solidFill>
                            <a:schemeClr val="tx1"/>
                          </a:solidFill>
                          <a:effectLst/>
                          <a:latin typeface="Arial" panose="020B0604020202020204" pitchFamily="34" charset="0"/>
                          <a:cs typeface="Arial" panose="020B0604020202020204" pitchFamily="34" charset="0"/>
                        </a:rPr>
                        <a:t>Permission</a:t>
                      </a:r>
                    </a:p>
                  </a:txBody>
                  <a:tcPr marL="42935" marR="42935" marT="21467" marB="21467"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9525" cap="flat" cmpd="sng" algn="ctr">
                      <a:solidFill>
                        <a:srgbClr val="70E11C"/>
                      </a:solidFill>
                      <a:prstDash val="solid"/>
                      <a:round/>
                      <a:headEnd type="none" w="med" len="med"/>
                      <a:tailEnd type="none" w="med" len="med"/>
                    </a:lnB>
                  </a:tcPr>
                </a:tc>
                <a:tc>
                  <a:txBody>
                    <a:bodyPr/>
                    <a:lstStyle/>
                    <a:p>
                      <a:r>
                        <a:rPr lang="en-IN" sz="1200" b="0">
                          <a:solidFill>
                            <a:schemeClr val="tx1"/>
                          </a:solidFill>
                          <a:effectLst/>
                          <a:latin typeface="Arial" panose="020B0604020202020204" pitchFamily="34" charset="0"/>
                          <a:cs typeface="Arial" panose="020B0604020202020204" pitchFamily="34" charset="0"/>
                        </a:rPr>
                        <a:t>Character</a:t>
                      </a:r>
                    </a:p>
                  </a:txBody>
                  <a:tcPr marL="42935" marR="42935" marT="21467" marB="21467"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9525" cap="flat" cmpd="sng" algn="ctr">
                      <a:solidFill>
                        <a:srgbClr val="70E11C"/>
                      </a:solidFill>
                      <a:prstDash val="solid"/>
                      <a:round/>
                      <a:headEnd type="none" w="med" len="med"/>
                      <a:tailEnd type="none" w="med" len="med"/>
                    </a:lnB>
                  </a:tcPr>
                </a:tc>
                <a:tc>
                  <a:txBody>
                    <a:bodyPr/>
                    <a:lstStyle/>
                    <a:p>
                      <a:r>
                        <a:rPr lang="en-IN" sz="1200" b="0">
                          <a:solidFill>
                            <a:schemeClr val="tx1"/>
                          </a:solidFill>
                          <a:effectLst/>
                          <a:latin typeface="Arial" panose="020B0604020202020204" pitchFamily="34" charset="0"/>
                          <a:cs typeface="Arial" panose="020B0604020202020204" pitchFamily="34" charset="0"/>
                        </a:rPr>
                        <a:t>Meaning on Directory</a:t>
                      </a:r>
                    </a:p>
                  </a:txBody>
                  <a:tcPr marL="42935" marR="42935" marT="21467" marB="21467"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9525" cap="flat" cmpd="sng" algn="ctr">
                      <a:solidFill>
                        <a:srgbClr val="F0EE1C"/>
                      </a:solidFill>
                      <a:prstDash val="solid"/>
                      <a:round/>
                      <a:headEnd type="none" w="med" len="med"/>
                      <a:tailEnd type="none" w="med" len="med"/>
                    </a:lnB>
                  </a:tcPr>
                </a:tc>
                <a:extLst>
                  <a:ext uri="{0D108BD9-81ED-4DB2-BD59-A6C34878D82A}">
                    <a16:rowId xmlns:a16="http://schemas.microsoft.com/office/drawing/2014/main" val="1120757527"/>
                  </a:ext>
                </a:extLst>
              </a:tr>
              <a:tr h="452618">
                <a:tc>
                  <a:txBody>
                    <a:bodyPr/>
                    <a:lstStyle/>
                    <a:p>
                      <a:pPr fontAlgn="ctr"/>
                      <a:r>
                        <a:rPr lang="en-IN" sz="1200" b="1">
                          <a:solidFill>
                            <a:schemeClr val="tx1"/>
                          </a:solidFill>
                          <a:effectLst/>
                          <a:latin typeface="Arial" panose="020B0604020202020204" pitchFamily="34" charset="0"/>
                          <a:cs typeface="Arial" panose="020B0604020202020204" pitchFamily="34" charset="0"/>
                        </a:rPr>
                        <a:t>Read</a:t>
                      </a:r>
                      <a:endParaRPr lang="en-IN" sz="1200">
                        <a:solidFill>
                          <a:schemeClr val="tx1"/>
                        </a:solidFill>
                        <a:effectLst/>
                        <a:latin typeface="Arial" panose="020B0604020202020204" pitchFamily="34" charset="0"/>
                        <a:cs typeface="Arial" panose="020B0604020202020204" pitchFamily="34" charset="0"/>
                      </a:endParaRPr>
                    </a:p>
                  </a:txBody>
                  <a:tcPr marL="42935" marR="42935" marT="21467" marB="21467" anchor="ctr">
                    <a:lnL w="12700" cap="flat" cmpd="sng" algn="ctr">
                      <a:solidFill>
                        <a:srgbClr val="70E11C"/>
                      </a:solidFill>
                      <a:prstDash val="solid"/>
                      <a:round/>
                      <a:headEnd type="none" w="med" len="med"/>
                      <a:tailEnd type="none" w="med" len="med"/>
                    </a:lnL>
                    <a:lnR w="12700" cap="flat" cmpd="sng" algn="ctr">
                      <a:solidFill>
                        <a:srgbClr val="70E11C"/>
                      </a:solidFill>
                      <a:prstDash val="solid"/>
                      <a:round/>
                      <a:headEnd type="none" w="med" len="med"/>
                      <a:tailEnd type="none" w="med" len="med"/>
                    </a:lnR>
                    <a:lnT w="9525" cap="flat" cmpd="sng" algn="ctr">
                      <a:solidFill>
                        <a:srgbClr val="70E11C"/>
                      </a:solidFill>
                      <a:prstDash val="solid"/>
                      <a:round/>
                      <a:headEnd type="none" w="med" len="med"/>
                      <a:tailEnd type="none" w="med" len="med"/>
                    </a:lnT>
                    <a:lnB w="9525" cap="flat" cmpd="sng" algn="ctr">
                      <a:solidFill>
                        <a:srgbClr val="F0EE1C"/>
                      </a:solidFill>
                      <a:prstDash val="solid"/>
                      <a:round/>
                      <a:headEnd type="none" w="med" len="med"/>
                      <a:tailEnd type="none" w="med" len="med"/>
                    </a:lnB>
                  </a:tcPr>
                </a:tc>
                <a:tc>
                  <a:txBody>
                    <a:bodyPr/>
                    <a:lstStyle/>
                    <a:p>
                      <a:pPr fontAlgn="ctr"/>
                      <a:r>
                        <a:rPr lang="en-IN" sz="1200">
                          <a:solidFill>
                            <a:schemeClr val="tx1"/>
                          </a:solidFill>
                          <a:effectLst/>
                          <a:latin typeface="Arial" panose="020B0604020202020204" pitchFamily="34" charset="0"/>
                          <a:cs typeface="Arial" panose="020B0604020202020204" pitchFamily="34" charset="0"/>
                        </a:rPr>
                        <a:t>-</a:t>
                      </a:r>
                    </a:p>
                  </a:txBody>
                  <a:tcPr marL="42935" marR="42935" marT="21467" marB="21467" anchor="ctr">
                    <a:lnL w="12700" cap="flat" cmpd="sng" algn="ctr">
                      <a:solidFill>
                        <a:srgbClr val="70E11C"/>
                      </a:solidFill>
                      <a:prstDash val="solid"/>
                      <a:round/>
                      <a:headEnd type="none" w="med" len="med"/>
                      <a:tailEnd type="none" w="med" len="med"/>
                    </a:lnL>
                    <a:lnR w="12700" cap="flat" cmpd="sng" algn="ctr">
                      <a:solidFill>
                        <a:srgbClr val="F0EE1C"/>
                      </a:solidFill>
                      <a:prstDash val="solid"/>
                      <a:round/>
                      <a:headEnd type="none" w="med" len="med"/>
                      <a:tailEnd type="none" w="med" len="med"/>
                    </a:lnR>
                    <a:lnT w="9525" cap="flat" cmpd="sng" algn="ctr">
                      <a:solidFill>
                        <a:srgbClr val="70E11C"/>
                      </a:solidFill>
                      <a:prstDash val="solid"/>
                      <a:round/>
                      <a:headEnd type="none" w="med" len="med"/>
                      <a:tailEnd type="none" w="med" len="med"/>
                    </a:lnT>
                    <a:lnB w="9525" cap="flat" cmpd="sng" algn="ctr">
                      <a:solidFill>
                        <a:srgbClr val="70E11C"/>
                      </a:solidFill>
                      <a:prstDash val="solid"/>
                      <a:round/>
                      <a:headEnd type="none" w="med" len="med"/>
                      <a:tailEnd type="none" w="med" len="med"/>
                    </a:lnB>
                  </a:tcPr>
                </a:tc>
                <a:tc>
                  <a:txBody>
                    <a:bodyPr/>
                    <a:lstStyle/>
                    <a:p>
                      <a:pPr fontAlgn="ctr"/>
                      <a:r>
                        <a:rPr lang="en-GB" sz="1200" dirty="0">
                          <a:solidFill>
                            <a:schemeClr val="tx1"/>
                          </a:solidFill>
                          <a:effectLst/>
                          <a:latin typeface="Arial" panose="020B0604020202020204" pitchFamily="34" charset="0"/>
                          <a:cs typeface="Arial" panose="020B0604020202020204" pitchFamily="34" charset="0"/>
                        </a:rPr>
                        <a:t>The directory’s contents cannot be shown.</a:t>
                      </a:r>
                    </a:p>
                  </a:txBody>
                  <a:tcPr marL="42935" marR="42935" marT="21467" marB="21467" anchor="ctr">
                    <a:lnL w="12700" cap="flat" cmpd="sng" algn="ctr">
                      <a:solidFill>
                        <a:srgbClr val="F0EE1C"/>
                      </a:solidFill>
                      <a:prstDash val="solid"/>
                      <a:round/>
                      <a:headEnd type="none" w="med" len="med"/>
                      <a:tailEnd type="none" w="med" len="med"/>
                    </a:lnL>
                    <a:lnR w="12700" cap="flat" cmpd="sng" algn="ctr">
                      <a:solidFill>
                        <a:srgbClr val="F0EE1C"/>
                      </a:solidFill>
                      <a:prstDash val="solid"/>
                      <a:round/>
                      <a:headEnd type="none" w="med" len="med"/>
                      <a:tailEnd type="none" w="med" len="med"/>
                    </a:lnR>
                    <a:lnT w="9525" cap="flat" cmpd="sng" algn="ctr">
                      <a:solidFill>
                        <a:srgbClr val="F0EE1C"/>
                      </a:solidFill>
                      <a:prstDash val="solid"/>
                      <a:round/>
                      <a:headEnd type="none" w="med" len="med"/>
                      <a:tailEnd type="none" w="med" len="med"/>
                    </a:lnT>
                    <a:lnB w="9525" cap="flat" cmpd="sng" algn="ctr">
                      <a:solidFill>
                        <a:srgbClr val="D0F01C"/>
                      </a:solidFill>
                      <a:prstDash val="solid"/>
                      <a:round/>
                      <a:headEnd type="none" w="med" len="med"/>
                      <a:tailEnd type="none" w="med" len="med"/>
                    </a:lnB>
                  </a:tcPr>
                </a:tc>
                <a:extLst>
                  <a:ext uri="{0D108BD9-81ED-4DB2-BD59-A6C34878D82A}">
                    <a16:rowId xmlns:a16="http://schemas.microsoft.com/office/drawing/2014/main" val="1636588372"/>
                  </a:ext>
                </a:extLst>
              </a:tr>
              <a:tr h="859974">
                <a:tc>
                  <a:txBody>
                    <a:bodyPr/>
                    <a:lstStyle/>
                    <a:p>
                      <a:pPr fontAlgn="ctr"/>
                      <a:endParaRPr lang="en-IN" sz="1200">
                        <a:solidFill>
                          <a:schemeClr val="tx1"/>
                        </a:solidFill>
                        <a:effectLst/>
                        <a:latin typeface="Arial" panose="020B0604020202020204" pitchFamily="34" charset="0"/>
                        <a:cs typeface="Arial" panose="020B0604020202020204" pitchFamily="34" charset="0"/>
                      </a:endParaRPr>
                    </a:p>
                  </a:txBody>
                  <a:tcPr marL="42935" marR="42935" marT="21467" marB="21467" anchor="ctr">
                    <a:lnL w="12700" cap="flat" cmpd="sng" algn="ctr">
                      <a:solidFill>
                        <a:srgbClr val="F0EE1C"/>
                      </a:solidFill>
                      <a:prstDash val="solid"/>
                      <a:round/>
                      <a:headEnd type="none" w="med" len="med"/>
                      <a:tailEnd type="none" w="med" len="med"/>
                    </a:lnL>
                    <a:lnR w="12700" cap="flat" cmpd="sng" algn="ctr">
                      <a:solidFill>
                        <a:srgbClr val="70E11C"/>
                      </a:solidFill>
                      <a:prstDash val="solid"/>
                      <a:round/>
                      <a:headEnd type="none" w="med" len="med"/>
                      <a:tailEnd type="none" w="med" len="med"/>
                    </a:lnR>
                    <a:lnT w="9525" cap="flat" cmpd="sng" algn="ctr">
                      <a:solidFill>
                        <a:srgbClr val="F0EE1C"/>
                      </a:solidFill>
                      <a:prstDash val="solid"/>
                      <a:round/>
                      <a:headEnd type="none" w="med" len="med"/>
                      <a:tailEnd type="none" w="med" len="med"/>
                    </a:lnT>
                    <a:lnB w="9525" cap="flat" cmpd="sng" algn="ctr">
                      <a:solidFill>
                        <a:srgbClr val="30DF1C"/>
                      </a:solidFill>
                      <a:prstDash val="solid"/>
                      <a:round/>
                      <a:headEnd type="none" w="med" len="med"/>
                      <a:tailEnd type="none" w="med" len="med"/>
                    </a:lnB>
                  </a:tcPr>
                </a:tc>
                <a:tc>
                  <a:txBody>
                    <a:bodyPr/>
                    <a:lstStyle/>
                    <a:p>
                      <a:pPr fontAlgn="ctr"/>
                      <a:r>
                        <a:rPr lang="en-IN" sz="1200">
                          <a:solidFill>
                            <a:schemeClr val="tx1"/>
                          </a:solidFill>
                          <a:effectLst/>
                          <a:latin typeface="Arial" panose="020B0604020202020204" pitchFamily="34" charset="0"/>
                          <a:cs typeface="Arial" panose="020B0604020202020204" pitchFamily="34" charset="0"/>
                        </a:rPr>
                        <a:t>r</a:t>
                      </a:r>
                    </a:p>
                  </a:txBody>
                  <a:tcPr marL="42935" marR="42935" marT="21467" marB="21467" anchor="ctr">
                    <a:lnL w="12700" cap="flat" cmpd="sng" algn="ctr">
                      <a:solidFill>
                        <a:srgbClr val="70E11C"/>
                      </a:solidFill>
                      <a:prstDash val="solid"/>
                      <a:round/>
                      <a:headEnd type="none" w="med" len="med"/>
                      <a:tailEnd type="none" w="med" len="med"/>
                    </a:lnL>
                    <a:lnR w="12700" cap="flat" cmpd="sng" algn="ctr">
                      <a:solidFill>
                        <a:srgbClr val="D0F01C"/>
                      </a:solidFill>
                      <a:prstDash val="solid"/>
                      <a:round/>
                      <a:headEnd type="none" w="med" len="med"/>
                      <a:tailEnd type="none" w="med" len="med"/>
                    </a:lnR>
                    <a:lnT w="9525" cap="flat" cmpd="sng" algn="ctr">
                      <a:solidFill>
                        <a:srgbClr val="70E11C"/>
                      </a:solidFill>
                      <a:prstDash val="solid"/>
                      <a:round/>
                      <a:headEnd type="none" w="med" len="med"/>
                      <a:tailEnd type="none" w="med" len="med"/>
                    </a:lnT>
                    <a:lnB w="9525" cap="flat" cmpd="sng" algn="ctr">
                      <a:solidFill>
                        <a:srgbClr val="F0EE1C"/>
                      </a:solidFill>
                      <a:prstDash val="solid"/>
                      <a:round/>
                      <a:headEnd type="none" w="med" len="med"/>
                      <a:tailEnd type="none" w="med" len="med"/>
                    </a:lnB>
                  </a:tcPr>
                </a:tc>
                <a:tc>
                  <a:txBody>
                    <a:bodyPr/>
                    <a:lstStyle/>
                    <a:p>
                      <a:pPr fontAlgn="ctr"/>
                      <a:r>
                        <a:rPr lang="en-GB" sz="1200" dirty="0">
                          <a:solidFill>
                            <a:schemeClr val="tx1"/>
                          </a:solidFill>
                          <a:effectLst/>
                          <a:latin typeface="Arial" panose="020B0604020202020204" pitchFamily="34" charset="0"/>
                          <a:cs typeface="Arial" panose="020B0604020202020204" pitchFamily="34" charset="0"/>
                        </a:rPr>
                        <a:t>The directory’s contents can be shown.</a:t>
                      </a:r>
                      <a:br>
                        <a:rPr lang="en-GB" sz="1200" dirty="0">
                          <a:solidFill>
                            <a:schemeClr val="tx1"/>
                          </a:solidFill>
                          <a:effectLst/>
                          <a:latin typeface="Arial" panose="020B0604020202020204" pitchFamily="34" charset="0"/>
                          <a:cs typeface="Arial" panose="020B0604020202020204" pitchFamily="34" charset="0"/>
                        </a:rPr>
                      </a:br>
                      <a:r>
                        <a:rPr lang="en-GB" sz="1200" dirty="0">
                          <a:solidFill>
                            <a:schemeClr val="tx1"/>
                          </a:solidFill>
                          <a:effectLst/>
                          <a:latin typeface="Arial" panose="020B0604020202020204" pitchFamily="34" charset="0"/>
                          <a:cs typeface="Arial" panose="020B0604020202020204" pitchFamily="34" charset="0"/>
                        </a:rPr>
                        <a:t>(e.g. You can list files inside the directory with </a:t>
                      </a:r>
                      <a:r>
                        <a:rPr lang="en-GB" sz="1200" u="none" strike="noStrike" dirty="0">
                          <a:solidFill>
                            <a:schemeClr val="tx1"/>
                          </a:solidFill>
                          <a:effectLst/>
                          <a:latin typeface="Arial" panose="020B0604020202020204" pitchFamily="34" charset="0"/>
                          <a:cs typeface="Arial" panose="020B0604020202020204" pitchFamily="34" charset="0"/>
                        </a:rPr>
                        <a:t>ls</a:t>
                      </a:r>
                      <a:r>
                        <a:rPr lang="en-GB" sz="1200" dirty="0">
                          <a:solidFill>
                            <a:schemeClr val="tx1"/>
                          </a:solidFill>
                          <a:effectLst/>
                          <a:latin typeface="Arial" panose="020B0604020202020204" pitchFamily="34" charset="0"/>
                          <a:cs typeface="Arial" panose="020B0604020202020204" pitchFamily="34" charset="0"/>
                        </a:rPr>
                        <a:t>.)</a:t>
                      </a:r>
                    </a:p>
                  </a:txBody>
                  <a:tcPr marL="42935" marR="42935" marT="21467" marB="21467" anchor="ctr">
                    <a:lnL w="12700" cap="flat" cmpd="sng" algn="ctr">
                      <a:solidFill>
                        <a:srgbClr val="D0F01C"/>
                      </a:solidFill>
                      <a:prstDash val="solid"/>
                      <a:round/>
                      <a:headEnd type="none" w="med" len="med"/>
                      <a:tailEnd type="none" w="med" len="med"/>
                    </a:lnL>
                    <a:lnR w="12700" cap="flat" cmpd="sng" algn="ctr">
                      <a:solidFill>
                        <a:srgbClr val="D0F01C"/>
                      </a:solidFill>
                      <a:prstDash val="solid"/>
                      <a:round/>
                      <a:headEnd type="none" w="med" len="med"/>
                      <a:tailEnd type="none" w="med" len="med"/>
                    </a:lnR>
                    <a:lnT w="9525" cap="flat" cmpd="sng" algn="ctr">
                      <a:solidFill>
                        <a:srgbClr val="D0F01C"/>
                      </a:solidFill>
                      <a:prstDash val="solid"/>
                      <a:round/>
                      <a:headEnd type="none" w="med" len="med"/>
                      <a:tailEnd type="none" w="med" len="med"/>
                    </a:lnT>
                    <a:lnB w="9525" cap="flat" cmpd="sng" algn="ctr">
                      <a:solidFill>
                        <a:srgbClr val="70E11C"/>
                      </a:solidFill>
                      <a:prstDash val="solid"/>
                      <a:round/>
                      <a:headEnd type="none" w="med" len="med"/>
                      <a:tailEnd type="none" w="med" len="med"/>
                    </a:lnB>
                  </a:tcPr>
                </a:tc>
                <a:extLst>
                  <a:ext uri="{0D108BD9-81ED-4DB2-BD59-A6C34878D82A}">
                    <a16:rowId xmlns:a16="http://schemas.microsoft.com/office/drawing/2014/main" val="161286307"/>
                  </a:ext>
                </a:extLst>
              </a:tr>
              <a:tr h="452618">
                <a:tc>
                  <a:txBody>
                    <a:bodyPr/>
                    <a:lstStyle/>
                    <a:p>
                      <a:pPr fontAlgn="ctr"/>
                      <a:r>
                        <a:rPr lang="en-IN" sz="1200" b="1">
                          <a:solidFill>
                            <a:schemeClr val="tx1"/>
                          </a:solidFill>
                          <a:effectLst/>
                          <a:latin typeface="Arial" panose="020B0604020202020204" pitchFamily="34" charset="0"/>
                          <a:cs typeface="Arial" panose="020B0604020202020204" pitchFamily="34" charset="0"/>
                        </a:rPr>
                        <a:t>Write</a:t>
                      </a:r>
                      <a:endParaRPr lang="en-IN" sz="1200">
                        <a:solidFill>
                          <a:schemeClr val="tx1"/>
                        </a:solidFill>
                        <a:effectLst/>
                        <a:latin typeface="Arial" panose="020B0604020202020204" pitchFamily="34" charset="0"/>
                        <a:cs typeface="Arial" panose="020B0604020202020204" pitchFamily="34" charset="0"/>
                      </a:endParaRPr>
                    </a:p>
                  </a:txBody>
                  <a:tcPr marL="42935" marR="42935" marT="21467" marB="21467" anchor="ctr">
                    <a:lnL w="12700" cap="flat" cmpd="sng" algn="ctr">
                      <a:solidFill>
                        <a:srgbClr val="30DF1C"/>
                      </a:solidFill>
                      <a:prstDash val="solid"/>
                      <a:round/>
                      <a:headEnd type="none" w="med" len="med"/>
                      <a:tailEnd type="none" w="med" len="med"/>
                    </a:lnL>
                    <a:lnR w="12700" cap="flat" cmpd="sng" algn="ctr">
                      <a:solidFill>
                        <a:srgbClr val="F0EE1C"/>
                      </a:solidFill>
                      <a:prstDash val="solid"/>
                      <a:round/>
                      <a:headEnd type="none" w="med" len="med"/>
                      <a:tailEnd type="none" w="med" len="med"/>
                    </a:lnR>
                    <a:lnT w="9525" cap="flat" cmpd="sng" algn="ctr">
                      <a:solidFill>
                        <a:srgbClr val="30DF1C"/>
                      </a:solidFill>
                      <a:prstDash val="solid"/>
                      <a:round/>
                      <a:headEnd type="none" w="med" len="med"/>
                      <a:tailEnd type="none" w="med" len="med"/>
                    </a:lnT>
                    <a:lnB w="9525" cap="flat" cmpd="sng" algn="ctr">
                      <a:solidFill>
                        <a:srgbClr val="70E11C"/>
                      </a:solidFill>
                      <a:prstDash val="solid"/>
                      <a:round/>
                      <a:headEnd type="none" w="med" len="med"/>
                      <a:tailEnd type="none" w="med" len="med"/>
                    </a:lnB>
                  </a:tcPr>
                </a:tc>
                <a:tc>
                  <a:txBody>
                    <a:bodyPr/>
                    <a:lstStyle/>
                    <a:p>
                      <a:pPr fontAlgn="ctr"/>
                      <a:r>
                        <a:rPr lang="en-IN" sz="1200">
                          <a:solidFill>
                            <a:schemeClr val="tx1"/>
                          </a:solidFill>
                          <a:effectLst/>
                          <a:latin typeface="Arial" panose="020B0604020202020204" pitchFamily="34" charset="0"/>
                          <a:cs typeface="Arial" panose="020B0604020202020204" pitchFamily="34" charset="0"/>
                        </a:rPr>
                        <a:t>-</a:t>
                      </a:r>
                    </a:p>
                  </a:txBody>
                  <a:tcPr marL="42935" marR="42935" marT="21467" marB="21467" anchor="ctr">
                    <a:lnL w="12700" cap="flat" cmpd="sng" algn="ctr">
                      <a:solidFill>
                        <a:srgbClr val="F0EE1C"/>
                      </a:solidFill>
                      <a:prstDash val="solid"/>
                      <a:round/>
                      <a:headEnd type="none" w="med" len="med"/>
                      <a:tailEnd type="none" w="med" len="med"/>
                    </a:lnL>
                    <a:lnR w="12700" cap="flat" cmpd="sng" algn="ctr">
                      <a:solidFill>
                        <a:srgbClr val="70E11C"/>
                      </a:solidFill>
                      <a:prstDash val="solid"/>
                      <a:round/>
                      <a:headEnd type="none" w="med" len="med"/>
                      <a:tailEnd type="none" w="med" len="med"/>
                    </a:lnR>
                    <a:lnT w="9525" cap="flat" cmpd="sng" algn="ctr">
                      <a:solidFill>
                        <a:srgbClr val="F0EE1C"/>
                      </a:solidFill>
                      <a:prstDash val="solid"/>
                      <a:round/>
                      <a:headEnd type="none" w="med" len="med"/>
                      <a:tailEnd type="none" w="med" len="med"/>
                    </a:lnT>
                    <a:lnB w="9525" cap="flat" cmpd="sng" algn="ctr">
                      <a:solidFill>
                        <a:srgbClr val="30DF1C"/>
                      </a:solidFill>
                      <a:prstDash val="solid"/>
                      <a:round/>
                      <a:headEnd type="none" w="med" len="med"/>
                      <a:tailEnd type="none" w="med" len="med"/>
                    </a:lnB>
                  </a:tcPr>
                </a:tc>
                <a:tc>
                  <a:txBody>
                    <a:bodyPr/>
                    <a:lstStyle/>
                    <a:p>
                      <a:pPr fontAlgn="ctr"/>
                      <a:r>
                        <a:rPr lang="en-GB" sz="1200" dirty="0">
                          <a:solidFill>
                            <a:schemeClr val="tx1"/>
                          </a:solidFill>
                          <a:effectLst/>
                          <a:latin typeface="Arial" panose="020B0604020202020204" pitchFamily="34" charset="0"/>
                          <a:cs typeface="Arial" panose="020B0604020202020204" pitchFamily="34" charset="0"/>
                        </a:rPr>
                        <a:t>The directory’s contents cannot be altered.</a:t>
                      </a:r>
                    </a:p>
                  </a:txBody>
                  <a:tcPr marL="42935" marR="42935" marT="21467" marB="21467" anchor="ctr">
                    <a:lnL w="12700" cap="flat" cmpd="sng" algn="ctr">
                      <a:solidFill>
                        <a:srgbClr val="70E11C"/>
                      </a:solidFill>
                      <a:prstDash val="solid"/>
                      <a:round/>
                      <a:headEnd type="none" w="med" len="med"/>
                      <a:tailEnd type="none" w="med" len="med"/>
                    </a:lnL>
                    <a:lnR w="12700" cap="flat" cmpd="sng" algn="ctr">
                      <a:solidFill>
                        <a:srgbClr val="70E11C"/>
                      </a:solidFill>
                      <a:prstDash val="solid"/>
                      <a:round/>
                      <a:headEnd type="none" w="med" len="med"/>
                      <a:tailEnd type="none" w="med" len="med"/>
                    </a:lnR>
                    <a:lnT w="9525" cap="flat" cmpd="sng" algn="ctr">
                      <a:solidFill>
                        <a:srgbClr val="70E11C"/>
                      </a:solidFill>
                      <a:prstDash val="solid"/>
                      <a:round/>
                      <a:headEnd type="none" w="med" len="med"/>
                      <a:tailEnd type="none" w="med" len="med"/>
                    </a:lnT>
                    <a:lnB w="9525" cap="flat" cmpd="sng" algn="ctr">
                      <a:solidFill>
                        <a:srgbClr val="50EF1C"/>
                      </a:solidFill>
                      <a:prstDash val="solid"/>
                      <a:round/>
                      <a:headEnd type="none" w="med" len="med"/>
                      <a:tailEnd type="none" w="med" len="med"/>
                    </a:lnB>
                  </a:tcPr>
                </a:tc>
                <a:extLst>
                  <a:ext uri="{0D108BD9-81ED-4DB2-BD59-A6C34878D82A}">
                    <a16:rowId xmlns:a16="http://schemas.microsoft.com/office/drawing/2014/main" val="3759151928"/>
                  </a:ext>
                </a:extLst>
              </a:tr>
              <a:tr h="995759">
                <a:tc>
                  <a:txBody>
                    <a:bodyPr/>
                    <a:lstStyle/>
                    <a:p>
                      <a:pPr fontAlgn="ctr"/>
                      <a:endParaRPr lang="en-IN" sz="1200">
                        <a:solidFill>
                          <a:schemeClr val="tx1"/>
                        </a:solidFill>
                        <a:effectLst/>
                        <a:latin typeface="Arial" panose="020B0604020202020204" pitchFamily="34" charset="0"/>
                        <a:cs typeface="Arial" panose="020B0604020202020204" pitchFamily="34" charset="0"/>
                      </a:endParaRPr>
                    </a:p>
                  </a:txBody>
                  <a:tcPr marL="42935" marR="42935" marT="21467" marB="21467" anchor="ctr">
                    <a:lnL w="12700" cap="flat" cmpd="sng" algn="ctr">
                      <a:solidFill>
                        <a:srgbClr val="70E11C"/>
                      </a:solidFill>
                      <a:prstDash val="solid"/>
                      <a:round/>
                      <a:headEnd type="none" w="med" len="med"/>
                      <a:tailEnd type="none" w="med" len="med"/>
                    </a:lnL>
                    <a:lnR w="12700" cap="flat" cmpd="sng" algn="ctr">
                      <a:solidFill>
                        <a:srgbClr val="30DF1C"/>
                      </a:solidFill>
                      <a:prstDash val="solid"/>
                      <a:round/>
                      <a:headEnd type="none" w="med" len="med"/>
                      <a:tailEnd type="none" w="med" len="med"/>
                    </a:lnR>
                    <a:lnT w="9525" cap="flat" cmpd="sng" algn="ctr">
                      <a:solidFill>
                        <a:srgbClr val="70E11C"/>
                      </a:solidFill>
                      <a:prstDash val="solid"/>
                      <a:round/>
                      <a:headEnd type="none" w="med" len="med"/>
                      <a:tailEnd type="none" w="med" len="med"/>
                    </a:lnT>
                    <a:lnB w="9525" cap="flat" cmpd="sng" algn="ctr">
                      <a:solidFill>
                        <a:srgbClr val="F0EE1C"/>
                      </a:solidFill>
                      <a:prstDash val="solid"/>
                      <a:round/>
                      <a:headEnd type="none" w="med" len="med"/>
                      <a:tailEnd type="none" w="med" len="med"/>
                    </a:lnB>
                  </a:tcPr>
                </a:tc>
                <a:tc>
                  <a:txBody>
                    <a:bodyPr/>
                    <a:lstStyle/>
                    <a:p>
                      <a:pPr fontAlgn="ctr"/>
                      <a:r>
                        <a:rPr lang="en-IN" sz="1200">
                          <a:solidFill>
                            <a:schemeClr val="tx1"/>
                          </a:solidFill>
                          <a:effectLst/>
                          <a:latin typeface="Arial" panose="020B0604020202020204" pitchFamily="34" charset="0"/>
                          <a:cs typeface="Arial" panose="020B0604020202020204" pitchFamily="34" charset="0"/>
                        </a:rPr>
                        <a:t>w</a:t>
                      </a:r>
                    </a:p>
                  </a:txBody>
                  <a:tcPr marL="42935" marR="42935" marT="21467" marB="21467" anchor="ctr">
                    <a:lnL w="12700" cap="flat" cmpd="sng" algn="ctr">
                      <a:solidFill>
                        <a:srgbClr val="30DF1C"/>
                      </a:solidFill>
                      <a:prstDash val="solid"/>
                      <a:round/>
                      <a:headEnd type="none" w="med" len="med"/>
                      <a:tailEnd type="none" w="med" len="med"/>
                    </a:lnL>
                    <a:lnR w="12700" cap="flat" cmpd="sng" algn="ctr">
                      <a:solidFill>
                        <a:srgbClr val="50EF1C"/>
                      </a:solidFill>
                      <a:prstDash val="solid"/>
                      <a:round/>
                      <a:headEnd type="none" w="med" len="med"/>
                      <a:tailEnd type="none" w="med" len="med"/>
                    </a:lnR>
                    <a:lnT w="9525" cap="flat" cmpd="sng" algn="ctr">
                      <a:solidFill>
                        <a:srgbClr val="30DF1C"/>
                      </a:solidFill>
                      <a:prstDash val="solid"/>
                      <a:round/>
                      <a:headEnd type="none" w="med" len="med"/>
                      <a:tailEnd type="none" w="med" len="med"/>
                    </a:lnT>
                    <a:lnB w="9525" cap="flat" cmpd="sng" algn="ctr">
                      <a:solidFill>
                        <a:srgbClr val="70E11C"/>
                      </a:solidFill>
                      <a:prstDash val="solid"/>
                      <a:round/>
                      <a:headEnd type="none" w="med" len="med"/>
                      <a:tailEnd type="none" w="med" len="med"/>
                    </a:lnB>
                  </a:tcPr>
                </a:tc>
                <a:tc>
                  <a:txBody>
                    <a:bodyPr/>
                    <a:lstStyle/>
                    <a:p>
                      <a:pPr fontAlgn="ctr"/>
                      <a:r>
                        <a:rPr lang="en-GB" sz="1200" dirty="0">
                          <a:solidFill>
                            <a:schemeClr val="tx1"/>
                          </a:solidFill>
                          <a:effectLst/>
                          <a:latin typeface="Arial" panose="020B0604020202020204" pitchFamily="34" charset="0"/>
                          <a:cs typeface="Arial" panose="020B0604020202020204" pitchFamily="34" charset="0"/>
                        </a:rPr>
                        <a:t>The directory’s contents can be altered.</a:t>
                      </a:r>
                      <a:br>
                        <a:rPr lang="en-GB" sz="1200" dirty="0">
                          <a:solidFill>
                            <a:schemeClr val="tx1"/>
                          </a:solidFill>
                          <a:effectLst/>
                          <a:latin typeface="Arial" panose="020B0604020202020204" pitchFamily="34" charset="0"/>
                          <a:cs typeface="Arial" panose="020B0604020202020204" pitchFamily="34" charset="0"/>
                        </a:rPr>
                      </a:br>
                      <a:r>
                        <a:rPr lang="en-GB" sz="1200" dirty="0">
                          <a:solidFill>
                            <a:schemeClr val="tx1"/>
                          </a:solidFill>
                          <a:effectLst/>
                          <a:latin typeface="Arial" panose="020B0604020202020204" pitchFamily="34" charset="0"/>
                          <a:cs typeface="Arial" panose="020B0604020202020204" pitchFamily="34" charset="0"/>
                        </a:rPr>
                        <a:t>(e.g. You can </a:t>
                      </a:r>
                      <a:r>
                        <a:rPr lang="en-GB" sz="1200" u="none" strike="noStrike" dirty="0">
                          <a:solidFill>
                            <a:schemeClr val="tx1"/>
                          </a:solidFill>
                          <a:effectLst/>
                          <a:latin typeface="Arial" panose="020B0604020202020204" pitchFamily="34" charset="0"/>
                          <a:cs typeface="Arial" panose="020B0604020202020204" pitchFamily="34" charset="0"/>
                        </a:rPr>
                        <a:t>create new file ,delete file</a:t>
                      </a:r>
                      <a:r>
                        <a:rPr lang="en-GB" sz="1200" dirty="0">
                          <a:solidFill>
                            <a:schemeClr val="tx1"/>
                          </a:solidFill>
                          <a:effectLst/>
                          <a:latin typeface="Arial" panose="020B0604020202020204" pitchFamily="34" charset="0"/>
                          <a:cs typeface="Arial" panose="020B0604020202020204" pitchFamily="34" charset="0"/>
                        </a:rPr>
                        <a:t>..etc.)</a:t>
                      </a:r>
                    </a:p>
                  </a:txBody>
                  <a:tcPr marL="42935" marR="42935" marT="21467" marB="21467" anchor="ctr">
                    <a:lnL w="12700" cap="flat" cmpd="sng" algn="ctr">
                      <a:solidFill>
                        <a:srgbClr val="50EF1C"/>
                      </a:solidFill>
                      <a:prstDash val="solid"/>
                      <a:round/>
                      <a:headEnd type="none" w="med" len="med"/>
                      <a:tailEnd type="none" w="med" len="med"/>
                    </a:lnL>
                    <a:lnR w="12700" cap="flat" cmpd="sng" algn="ctr">
                      <a:solidFill>
                        <a:srgbClr val="50EF1C"/>
                      </a:solidFill>
                      <a:prstDash val="solid"/>
                      <a:round/>
                      <a:headEnd type="none" w="med" len="med"/>
                      <a:tailEnd type="none" w="med" len="med"/>
                    </a:lnR>
                    <a:lnT w="9525" cap="flat" cmpd="sng" algn="ctr">
                      <a:solidFill>
                        <a:srgbClr val="50EF1C"/>
                      </a:solidFill>
                      <a:prstDash val="solid"/>
                      <a:round/>
                      <a:headEnd type="none" w="med" len="med"/>
                      <a:tailEnd type="none" w="med" len="med"/>
                    </a:lnT>
                    <a:lnB w="9525" cap="flat" cmpd="sng" algn="ctr">
                      <a:solidFill>
                        <a:srgbClr val="D0F01C"/>
                      </a:solidFill>
                      <a:prstDash val="solid"/>
                      <a:round/>
                      <a:headEnd type="none" w="med" len="med"/>
                      <a:tailEnd type="none" w="med" len="med"/>
                    </a:lnB>
                  </a:tcPr>
                </a:tc>
                <a:extLst>
                  <a:ext uri="{0D108BD9-81ED-4DB2-BD59-A6C34878D82A}">
                    <a16:rowId xmlns:a16="http://schemas.microsoft.com/office/drawing/2014/main" val="651308973"/>
                  </a:ext>
                </a:extLst>
              </a:tr>
              <a:tr h="452618">
                <a:tc>
                  <a:txBody>
                    <a:bodyPr/>
                    <a:lstStyle/>
                    <a:p>
                      <a:pPr fontAlgn="ctr"/>
                      <a:r>
                        <a:rPr lang="en-IN" sz="1200" b="1">
                          <a:solidFill>
                            <a:schemeClr val="tx1"/>
                          </a:solidFill>
                          <a:effectLst/>
                          <a:latin typeface="Arial" panose="020B0604020202020204" pitchFamily="34" charset="0"/>
                          <a:cs typeface="Arial" panose="020B0604020202020204" pitchFamily="34" charset="0"/>
                        </a:rPr>
                        <a:t>Execute</a:t>
                      </a:r>
                      <a:endParaRPr lang="en-IN" sz="1200">
                        <a:solidFill>
                          <a:schemeClr val="tx1"/>
                        </a:solidFill>
                        <a:effectLst/>
                        <a:latin typeface="Arial" panose="020B0604020202020204" pitchFamily="34" charset="0"/>
                        <a:cs typeface="Arial" panose="020B0604020202020204" pitchFamily="34" charset="0"/>
                      </a:endParaRPr>
                    </a:p>
                  </a:txBody>
                  <a:tcPr marL="42935" marR="42935" marT="21467" marB="21467" anchor="ctr">
                    <a:lnL w="12700" cap="flat" cmpd="sng" algn="ctr">
                      <a:solidFill>
                        <a:srgbClr val="F0EE1C"/>
                      </a:solidFill>
                      <a:prstDash val="solid"/>
                      <a:round/>
                      <a:headEnd type="none" w="med" len="med"/>
                      <a:tailEnd type="none" w="med" len="med"/>
                    </a:lnL>
                    <a:lnR w="12700" cap="flat" cmpd="sng" algn="ctr">
                      <a:solidFill>
                        <a:srgbClr val="70E11C"/>
                      </a:solidFill>
                      <a:prstDash val="solid"/>
                      <a:round/>
                      <a:headEnd type="none" w="med" len="med"/>
                      <a:tailEnd type="none" w="med" len="med"/>
                    </a:lnR>
                    <a:lnT w="9525" cap="flat" cmpd="sng" algn="ctr">
                      <a:solidFill>
                        <a:srgbClr val="F0EE1C"/>
                      </a:solidFill>
                      <a:prstDash val="solid"/>
                      <a:round/>
                      <a:headEnd type="none" w="med" len="med"/>
                      <a:tailEnd type="none" w="med" len="med"/>
                    </a:lnT>
                    <a:lnB w="9525" cap="flat" cmpd="sng" algn="ctr">
                      <a:solidFill>
                        <a:srgbClr val="F0EE1C"/>
                      </a:solidFill>
                      <a:prstDash val="solid"/>
                      <a:round/>
                      <a:headEnd type="none" w="med" len="med"/>
                      <a:tailEnd type="none" w="med" len="med"/>
                    </a:lnB>
                  </a:tcPr>
                </a:tc>
                <a:tc>
                  <a:txBody>
                    <a:bodyPr/>
                    <a:lstStyle/>
                    <a:p>
                      <a:pPr fontAlgn="ctr"/>
                      <a:r>
                        <a:rPr lang="en-IN" sz="1200">
                          <a:solidFill>
                            <a:schemeClr val="tx1"/>
                          </a:solidFill>
                          <a:effectLst/>
                          <a:latin typeface="Arial" panose="020B0604020202020204" pitchFamily="34" charset="0"/>
                          <a:cs typeface="Arial" panose="020B0604020202020204" pitchFamily="34" charset="0"/>
                        </a:rPr>
                        <a:t>-</a:t>
                      </a:r>
                    </a:p>
                  </a:txBody>
                  <a:tcPr marL="42935" marR="42935" marT="21467" marB="21467" anchor="ctr">
                    <a:lnL w="12700" cap="flat" cmpd="sng" algn="ctr">
                      <a:solidFill>
                        <a:srgbClr val="70E11C"/>
                      </a:solidFill>
                      <a:prstDash val="solid"/>
                      <a:round/>
                      <a:headEnd type="none" w="med" len="med"/>
                      <a:tailEnd type="none" w="med" len="med"/>
                    </a:lnL>
                    <a:lnR w="12700" cap="flat" cmpd="sng" algn="ctr">
                      <a:solidFill>
                        <a:srgbClr val="D0F01C"/>
                      </a:solidFill>
                      <a:prstDash val="solid"/>
                      <a:round/>
                      <a:headEnd type="none" w="med" len="med"/>
                      <a:tailEnd type="none" w="med" len="med"/>
                    </a:lnR>
                    <a:lnT w="9525" cap="flat" cmpd="sng" algn="ctr">
                      <a:solidFill>
                        <a:srgbClr val="70E11C"/>
                      </a:solidFill>
                      <a:prstDash val="solid"/>
                      <a:round/>
                      <a:headEnd type="none" w="med" len="med"/>
                      <a:tailEnd type="none" w="med" len="med"/>
                    </a:lnT>
                    <a:lnB w="9525" cap="flat" cmpd="sng" algn="ctr">
                      <a:solidFill>
                        <a:srgbClr val="F0EE1C"/>
                      </a:solidFill>
                      <a:prstDash val="solid"/>
                      <a:round/>
                      <a:headEnd type="none" w="med" len="med"/>
                      <a:tailEnd type="none" w="med" len="med"/>
                    </a:lnB>
                  </a:tcPr>
                </a:tc>
                <a:tc>
                  <a:txBody>
                    <a:bodyPr/>
                    <a:lstStyle/>
                    <a:p>
                      <a:pPr fontAlgn="ctr"/>
                      <a:r>
                        <a:rPr lang="en-GB" sz="1200" dirty="0">
                          <a:solidFill>
                            <a:schemeClr val="tx1"/>
                          </a:solidFill>
                          <a:effectLst/>
                          <a:latin typeface="Arial" panose="020B0604020202020204" pitchFamily="34" charset="0"/>
                          <a:cs typeface="Arial" panose="020B0604020202020204" pitchFamily="34" charset="0"/>
                        </a:rPr>
                        <a:t>The directory cannot be changed to.</a:t>
                      </a:r>
                    </a:p>
                  </a:txBody>
                  <a:tcPr marL="42935" marR="42935" marT="21467" marB="21467" anchor="ctr">
                    <a:lnL w="12700" cap="flat" cmpd="sng" algn="ctr">
                      <a:solidFill>
                        <a:srgbClr val="D0F01C"/>
                      </a:solidFill>
                      <a:prstDash val="solid"/>
                      <a:round/>
                      <a:headEnd type="none" w="med" len="med"/>
                      <a:tailEnd type="none" w="med" len="med"/>
                    </a:lnL>
                    <a:lnR w="12700" cap="flat" cmpd="sng" algn="ctr">
                      <a:solidFill>
                        <a:srgbClr val="D0F01C"/>
                      </a:solidFill>
                      <a:prstDash val="solid"/>
                      <a:round/>
                      <a:headEnd type="none" w="med" len="med"/>
                      <a:tailEnd type="none" w="med" len="med"/>
                    </a:lnR>
                    <a:lnT w="9525" cap="flat" cmpd="sng" algn="ctr">
                      <a:solidFill>
                        <a:srgbClr val="D0F01C"/>
                      </a:solidFill>
                      <a:prstDash val="solid"/>
                      <a:round/>
                      <a:headEnd type="none" w="med" len="med"/>
                      <a:tailEnd type="none" w="med" len="med"/>
                    </a:lnT>
                    <a:lnB w="9525" cap="flat" cmpd="sng" algn="ctr">
                      <a:solidFill>
                        <a:srgbClr val="90F11C"/>
                      </a:solidFill>
                      <a:prstDash val="solid"/>
                      <a:round/>
                      <a:headEnd type="none" w="med" len="med"/>
                      <a:tailEnd type="none" w="med" len="med"/>
                    </a:lnB>
                  </a:tcPr>
                </a:tc>
                <a:extLst>
                  <a:ext uri="{0D108BD9-81ED-4DB2-BD59-A6C34878D82A}">
                    <a16:rowId xmlns:a16="http://schemas.microsoft.com/office/drawing/2014/main" val="3743973239"/>
                  </a:ext>
                </a:extLst>
              </a:tr>
              <a:tr h="452618">
                <a:tc>
                  <a:txBody>
                    <a:bodyPr/>
                    <a:lstStyle/>
                    <a:p>
                      <a:pPr fontAlgn="ctr"/>
                      <a:endParaRPr lang="en-IN" sz="1200">
                        <a:solidFill>
                          <a:schemeClr val="tx1"/>
                        </a:solidFill>
                        <a:effectLst/>
                        <a:latin typeface="Arial" panose="020B0604020202020204" pitchFamily="34" charset="0"/>
                        <a:cs typeface="Arial" panose="020B0604020202020204" pitchFamily="34" charset="0"/>
                      </a:endParaRPr>
                    </a:p>
                  </a:txBody>
                  <a:tcPr marL="42935" marR="42935" marT="21467" marB="21467" anchor="ctr">
                    <a:lnL w="12700" cap="flat" cmpd="sng" algn="ctr">
                      <a:solidFill>
                        <a:srgbClr val="F0EE1C"/>
                      </a:solidFill>
                      <a:prstDash val="solid"/>
                      <a:round/>
                      <a:headEnd type="none" w="med" len="med"/>
                      <a:tailEnd type="none" w="med" len="med"/>
                    </a:lnL>
                    <a:lnR w="12700" cap="flat" cmpd="sng" algn="ctr">
                      <a:solidFill>
                        <a:srgbClr val="F0EE1C"/>
                      </a:solidFill>
                      <a:prstDash val="solid"/>
                      <a:round/>
                      <a:headEnd type="none" w="med" len="med"/>
                      <a:tailEnd type="none" w="med" len="med"/>
                    </a:lnR>
                    <a:lnT w="9525" cap="flat" cmpd="sng" algn="ctr">
                      <a:solidFill>
                        <a:srgbClr val="F0EE1C"/>
                      </a:solidFill>
                      <a:prstDash val="solid"/>
                      <a:round/>
                      <a:headEnd type="none" w="med" len="med"/>
                      <a:tailEnd type="none" w="med" len="med"/>
                    </a:lnT>
                    <a:lnB w="12700" cap="flat" cmpd="sng" algn="ctr">
                      <a:solidFill>
                        <a:srgbClr val="F0EE1C"/>
                      </a:solidFill>
                      <a:prstDash val="solid"/>
                      <a:round/>
                      <a:headEnd type="none" w="med" len="med"/>
                      <a:tailEnd type="none" w="med" len="med"/>
                    </a:lnB>
                  </a:tcPr>
                </a:tc>
                <a:tc>
                  <a:txBody>
                    <a:bodyPr/>
                    <a:lstStyle/>
                    <a:p>
                      <a:pPr fontAlgn="ctr"/>
                      <a:r>
                        <a:rPr lang="en-IN" sz="1200">
                          <a:solidFill>
                            <a:schemeClr val="tx1"/>
                          </a:solidFill>
                          <a:effectLst/>
                          <a:latin typeface="Arial" panose="020B0604020202020204" pitchFamily="34" charset="0"/>
                          <a:cs typeface="Arial" panose="020B0604020202020204" pitchFamily="34" charset="0"/>
                        </a:rPr>
                        <a:t>x</a:t>
                      </a:r>
                    </a:p>
                  </a:txBody>
                  <a:tcPr marL="42935" marR="42935" marT="21467" marB="21467" anchor="ctr">
                    <a:lnL w="12700" cap="flat" cmpd="sng" algn="ctr">
                      <a:solidFill>
                        <a:srgbClr val="F0EE1C"/>
                      </a:solidFill>
                      <a:prstDash val="solid"/>
                      <a:round/>
                      <a:headEnd type="none" w="med" len="med"/>
                      <a:tailEnd type="none" w="med" len="med"/>
                    </a:lnL>
                    <a:lnR w="12700" cap="flat" cmpd="sng" algn="ctr">
                      <a:solidFill>
                        <a:srgbClr val="90F11C"/>
                      </a:solidFill>
                      <a:prstDash val="solid"/>
                      <a:round/>
                      <a:headEnd type="none" w="med" len="med"/>
                      <a:tailEnd type="none" w="med" len="med"/>
                    </a:lnR>
                    <a:lnT w="9525" cap="flat" cmpd="sng" algn="ctr">
                      <a:solidFill>
                        <a:srgbClr val="F0EE1C"/>
                      </a:solidFill>
                      <a:prstDash val="solid"/>
                      <a:round/>
                      <a:headEnd type="none" w="med" len="med"/>
                      <a:tailEnd type="none" w="med" len="med"/>
                    </a:lnT>
                    <a:lnB w="12700" cap="flat" cmpd="sng" algn="ctr">
                      <a:solidFill>
                        <a:srgbClr val="F0EE1C"/>
                      </a:solidFill>
                      <a:prstDash val="solid"/>
                      <a:round/>
                      <a:headEnd type="none" w="med" len="med"/>
                      <a:tailEnd type="none" w="med" len="med"/>
                    </a:lnB>
                  </a:tcPr>
                </a:tc>
                <a:tc>
                  <a:txBody>
                    <a:bodyPr/>
                    <a:lstStyle/>
                    <a:p>
                      <a:pPr fontAlgn="ctr"/>
                      <a:r>
                        <a:rPr lang="en-GB" sz="1200" dirty="0">
                          <a:solidFill>
                            <a:schemeClr val="tx1"/>
                          </a:solidFill>
                          <a:effectLst/>
                          <a:latin typeface="Arial" panose="020B0604020202020204" pitchFamily="34" charset="0"/>
                          <a:cs typeface="Arial" panose="020B0604020202020204" pitchFamily="34" charset="0"/>
                        </a:rPr>
                        <a:t>The directory can be navigated using </a:t>
                      </a:r>
                      <a:r>
                        <a:rPr lang="en-GB" sz="1200" u="none" strike="noStrike" dirty="0">
                          <a:solidFill>
                            <a:schemeClr val="tx1"/>
                          </a:solidFill>
                          <a:effectLst/>
                          <a:latin typeface="Arial" panose="020B0604020202020204" pitchFamily="34" charset="0"/>
                          <a:cs typeface="Arial" panose="020B0604020202020204" pitchFamily="34" charset="0"/>
                        </a:rPr>
                        <a:t>cd.</a:t>
                      </a:r>
                      <a:endParaRPr lang="en-GB" sz="1200" dirty="0">
                        <a:solidFill>
                          <a:schemeClr val="tx1"/>
                        </a:solidFill>
                        <a:effectLst/>
                        <a:latin typeface="Arial" panose="020B0604020202020204" pitchFamily="34" charset="0"/>
                        <a:cs typeface="Arial" panose="020B0604020202020204" pitchFamily="34" charset="0"/>
                      </a:endParaRPr>
                    </a:p>
                  </a:txBody>
                  <a:tcPr marL="42935" marR="42935" marT="21467" marB="21467" anchor="ctr">
                    <a:lnL w="12700" cap="flat" cmpd="sng" algn="ctr">
                      <a:solidFill>
                        <a:srgbClr val="90F11C"/>
                      </a:solidFill>
                      <a:prstDash val="solid"/>
                      <a:round/>
                      <a:headEnd type="none" w="med" len="med"/>
                      <a:tailEnd type="none" w="med" len="med"/>
                    </a:lnL>
                    <a:lnR w="12700" cap="flat" cmpd="sng" algn="ctr">
                      <a:solidFill>
                        <a:srgbClr val="90F11C"/>
                      </a:solidFill>
                      <a:prstDash val="solid"/>
                      <a:round/>
                      <a:headEnd type="none" w="med" len="med"/>
                      <a:tailEnd type="none" w="med" len="med"/>
                    </a:lnR>
                    <a:lnT w="9525" cap="flat" cmpd="sng" algn="ctr">
                      <a:solidFill>
                        <a:srgbClr val="90F11C"/>
                      </a:solidFill>
                      <a:prstDash val="solid"/>
                      <a:round/>
                      <a:headEnd type="none" w="med" len="med"/>
                      <a:tailEnd type="none" w="med" len="med"/>
                    </a:lnT>
                    <a:lnB w="12700" cap="flat" cmpd="sng" algn="ctr">
                      <a:solidFill>
                        <a:srgbClr val="90F11C"/>
                      </a:solidFill>
                      <a:prstDash val="solid"/>
                      <a:round/>
                      <a:headEnd type="none" w="med" len="med"/>
                      <a:tailEnd type="none" w="med" len="med"/>
                    </a:lnB>
                  </a:tcPr>
                </a:tc>
                <a:extLst>
                  <a:ext uri="{0D108BD9-81ED-4DB2-BD59-A6C34878D82A}">
                    <a16:rowId xmlns:a16="http://schemas.microsoft.com/office/drawing/2014/main" val="2874916538"/>
                  </a:ext>
                </a:extLst>
              </a:tr>
            </a:tbl>
          </a:graphicData>
        </a:graphic>
      </p:graphicFrame>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smtClean="0">
                <a:latin typeface="Arial" panose="020B0604020202020204" pitchFamily="34" charset="0"/>
              </a:rPr>
              <a:pPr eaLnBrk="0" fontAlgn="base" hangingPunct="0">
                <a:spcBef>
                  <a:spcPct val="0"/>
                </a:spcBef>
                <a:spcAft>
                  <a:spcPct val="0"/>
                </a:spcAft>
                <a:defRPr/>
              </a:pPr>
              <a:t>4</a:t>
            </a:fld>
            <a:endParaRPr lang="en-US" altLang="en-US">
              <a:latin typeface="Arial" panose="020B0604020202020204" pitchFamily="34" charset="0"/>
            </a:endParaRPr>
          </a:p>
        </p:txBody>
      </p:sp>
      <p:sp>
        <p:nvSpPr>
          <p:cNvPr id="7" name="TextBox 6"/>
          <p:cNvSpPr txBox="1"/>
          <p:nvPr/>
        </p:nvSpPr>
        <p:spPr>
          <a:xfrm>
            <a:off x="1072092" y="2043113"/>
            <a:ext cx="8343371" cy="646331"/>
          </a:xfrm>
          <a:prstGeom prst="rect">
            <a:avLst/>
          </a:prstGeom>
          <a:noFill/>
        </p:spPr>
        <p:txBody>
          <a:bodyPr wrap="square" rtlCol="0">
            <a:spAutoFit/>
          </a:bodyPr>
          <a:lstStyle/>
          <a:p>
            <a:pPr lvl="0"/>
            <a:r>
              <a:rPr lang="en-US" altLang="en-US" dirty="0">
                <a:solidFill>
                  <a:srgbClr val="2D3748"/>
                </a:solidFill>
                <a:latin typeface="Roboto"/>
              </a:rPr>
              <a:t>Directories are special types of files that contain other files and directories.</a:t>
            </a:r>
            <a:endParaRPr lang="en-US" altLang="en-US" sz="1400" dirty="0"/>
          </a:p>
          <a:p>
            <a:endParaRPr lang="en-IN" dirty="0"/>
          </a:p>
        </p:txBody>
      </p:sp>
    </p:spTree>
    <p:extLst>
      <p:ext uri="{BB962C8B-B14F-4D97-AF65-F5344CB8AC3E}">
        <p14:creationId xmlns:p14="http://schemas.microsoft.com/office/powerpoint/2010/main" val="2264914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GB" dirty="0"/>
              <a:t>The </a:t>
            </a:r>
            <a:r>
              <a:rPr lang="en-GB" dirty="0" err="1"/>
              <a:t>chmod</a:t>
            </a:r>
            <a:r>
              <a:rPr lang="en-GB" dirty="0"/>
              <a:t> command allows you to change the permissions on a file using either a symbolic or numeric mode or a reference file.</a:t>
            </a:r>
          </a:p>
          <a:p>
            <a:r>
              <a:rPr lang="en-IN" b="1" dirty="0"/>
              <a:t>Symbolic (Text) Method </a:t>
            </a:r>
          </a:p>
          <a:p>
            <a:r>
              <a:rPr lang="en-GB" dirty="0" err="1"/>
              <a:t>chmod</a:t>
            </a:r>
            <a:r>
              <a:rPr lang="en-GB" dirty="0"/>
              <a:t> [OPTIONS] [</a:t>
            </a:r>
            <a:r>
              <a:rPr lang="en-GB" dirty="0" err="1"/>
              <a:t>ugoa</a:t>
            </a:r>
            <a:r>
              <a:rPr lang="en-GB" dirty="0"/>
              <a:t>…][-+=]perm s   FILE</a:t>
            </a:r>
          </a:p>
          <a:p>
            <a:r>
              <a:rPr lang="en-GB" dirty="0"/>
              <a:t>The permissions (perms...) can be explicitly set using either zero or one or more of the following letters: r, w, x . Use a single letter from the set u, g, and o when copying permissions from one to another users class.</a:t>
            </a:r>
          </a:p>
          <a:p>
            <a:endParaRPr lang="en-GB" dirty="0"/>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smtClean="0">
                <a:latin typeface="Arial" panose="020B0604020202020204" pitchFamily="34" charset="0"/>
              </a:rPr>
              <a:pPr eaLnBrk="0" fontAlgn="base" hangingPunct="0">
                <a:spcBef>
                  <a:spcPct val="0"/>
                </a:spcBef>
                <a:spcAft>
                  <a:spcPct val="0"/>
                </a:spcAft>
                <a:defRPr/>
              </a:pPr>
              <a:t>5</a:t>
            </a:fld>
            <a:endParaRPr lang="en-US" altLang="en-US">
              <a:latin typeface="Arial" panose="020B0604020202020204" pitchFamily="34" charset="0"/>
            </a:endParaRPr>
          </a:p>
        </p:txBody>
      </p:sp>
    </p:spTree>
    <p:extLst>
      <p:ext uri="{BB962C8B-B14F-4D97-AF65-F5344CB8AC3E}">
        <p14:creationId xmlns:p14="http://schemas.microsoft.com/office/powerpoint/2010/main" val="4189085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r>
              <a:rPr lang="en-GB" dirty="0"/>
              <a:t>Numeric Method</a:t>
            </a:r>
            <a:br>
              <a:rPr lang="en-GB" dirty="0"/>
            </a:br>
            <a:endParaRPr lang="en-IN" dirty="0"/>
          </a:p>
        </p:txBody>
      </p:sp>
      <p:sp>
        <p:nvSpPr>
          <p:cNvPr id="3" name="Content Placeholder 2"/>
          <p:cNvSpPr>
            <a:spLocks noGrp="1"/>
          </p:cNvSpPr>
          <p:nvPr>
            <p:ph idx="1"/>
          </p:nvPr>
        </p:nvSpPr>
        <p:spPr/>
        <p:txBody>
          <a:bodyPr/>
          <a:lstStyle/>
          <a:p>
            <a:r>
              <a:rPr lang="en-GB" dirty="0"/>
              <a:t>The syntax of the </a:t>
            </a:r>
            <a:r>
              <a:rPr lang="en-GB" dirty="0" err="1"/>
              <a:t>chmod</a:t>
            </a:r>
            <a:r>
              <a:rPr lang="en-GB" dirty="0"/>
              <a:t> command when using numeric method has the following format</a:t>
            </a:r>
          </a:p>
          <a:p>
            <a:r>
              <a:rPr lang="en-GB" dirty="0" err="1"/>
              <a:t>chmod</a:t>
            </a:r>
            <a:r>
              <a:rPr lang="en-GB" dirty="0"/>
              <a:t> [OPTIONS] NUMBER FILE...</a:t>
            </a:r>
          </a:p>
          <a:p>
            <a:r>
              <a:rPr lang="en-GB" dirty="0"/>
              <a:t>When using the numeric mode, you can set the permissions for all three user classes (owner, group, and all others) at the same time.</a:t>
            </a:r>
          </a:p>
          <a:p>
            <a:r>
              <a:rPr lang="en-GB" dirty="0"/>
              <a:t> the first digit represents the permissions of the file’s owner, the second one the file’s group, and the last one all other users.</a:t>
            </a:r>
          </a:p>
          <a:p>
            <a:endParaRPr lang="en-GB" dirty="0"/>
          </a:p>
          <a:p>
            <a:endParaRPr lang="en-IN" dirty="0"/>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smtClean="0">
                <a:latin typeface="Arial" panose="020B0604020202020204" pitchFamily="34" charset="0"/>
              </a:rPr>
              <a:pPr eaLnBrk="0" fontAlgn="base" hangingPunct="0">
                <a:spcBef>
                  <a:spcPct val="0"/>
                </a:spcBef>
                <a:spcAft>
                  <a:spcPct val="0"/>
                </a:spcAft>
                <a:defRPr/>
              </a:pPr>
              <a:t>6</a:t>
            </a:fld>
            <a:endParaRPr lang="en-US" altLang="en-US">
              <a:latin typeface="Arial" panose="020B0604020202020204" pitchFamily="34" charset="0"/>
            </a:endParaRPr>
          </a:p>
        </p:txBody>
      </p:sp>
    </p:spTree>
    <p:extLst>
      <p:ext uri="{BB962C8B-B14F-4D97-AF65-F5344CB8AC3E}">
        <p14:creationId xmlns:p14="http://schemas.microsoft.com/office/powerpoint/2010/main" val="1057324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GB" dirty="0"/>
              <a:t>Each write, read, and execute permissions have the following number value:</a:t>
            </a:r>
          </a:p>
          <a:p>
            <a:endParaRPr lang="en-GB" dirty="0"/>
          </a:p>
          <a:p>
            <a:r>
              <a:rPr lang="en-GB" dirty="0"/>
              <a:t>r (read) = 4 1</a:t>
            </a:r>
          </a:p>
          <a:p>
            <a:r>
              <a:rPr lang="en-GB" dirty="0"/>
              <a:t>w (write) = 2 1</a:t>
            </a:r>
          </a:p>
          <a:p>
            <a:r>
              <a:rPr lang="en-GB" dirty="0"/>
              <a:t>x (execute) = 1 4 and 2 </a:t>
            </a:r>
          </a:p>
          <a:p>
            <a:r>
              <a:rPr lang="en-GB" dirty="0"/>
              <a:t>no permissions = 0</a:t>
            </a:r>
          </a:p>
          <a:p>
            <a:r>
              <a:rPr lang="en-GB" dirty="0"/>
              <a:t>The permissions number of a specific user class is represented by the sum of the values of the permissions for that group.</a:t>
            </a:r>
          </a:p>
          <a:p>
            <a:endParaRPr lang="en-IN" dirty="0"/>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smtClean="0">
                <a:latin typeface="Arial" panose="020B0604020202020204" pitchFamily="34" charset="0"/>
              </a:rPr>
              <a:pPr eaLnBrk="0" fontAlgn="base" hangingPunct="0">
                <a:spcBef>
                  <a:spcPct val="0"/>
                </a:spcBef>
                <a:spcAft>
                  <a:spcPct val="0"/>
                </a:spcAft>
                <a:defRPr/>
              </a:pPr>
              <a:t>7</a:t>
            </a:fld>
            <a:endParaRPr lang="en-US" altLang="en-US">
              <a:latin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4134600" y="2571840"/>
              <a:ext cx="4554360" cy="2125440"/>
            </p14:xfrm>
          </p:contentPart>
        </mc:Choice>
        <mc:Fallback xmlns="">
          <p:pic>
            <p:nvPicPr>
              <p:cNvPr id="5" name="Ink 4"/>
              <p:cNvPicPr/>
              <p:nvPr/>
            </p:nvPicPr>
            <p:blipFill>
              <a:blip r:embed="rId3"/>
              <a:stretch>
                <a:fillRect/>
              </a:stretch>
            </p:blipFill>
            <p:spPr>
              <a:xfrm>
                <a:off x="4125240" y="2562480"/>
                <a:ext cx="4573080" cy="2144160"/>
              </a:xfrm>
              <a:prstGeom prst="rect">
                <a:avLst/>
              </a:prstGeom>
            </p:spPr>
          </p:pic>
        </mc:Fallback>
      </mc:AlternateContent>
    </p:spTree>
    <p:extLst>
      <p:ext uri="{BB962C8B-B14F-4D97-AF65-F5344CB8AC3E}">
        <p14:creationId xmlns:p14="http://schemas.microsoft.com/office/powerpoint/2010/main" val="1966442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GB" dirty="0"/>
              <a:t>calculate the totals for all users classes. For example, to give read, write and execute permission to the file’s owner, read and execute permissions to the file’s group and only read permissions to all other users you would do the following:</a:t>
            </a:r>
          </a:p>
          <a:p>
            <a:endParaRPr lang="en-GB" dirty="0"/>
          </a:p>
          <a:p>
            <a:r>
              <a:rPr lang="en-GB" dirty="0"/>
              <a:t>Owner: </a:t>
            </a:r>
            <a:r>
              <a:rPr lang="en-GB" dirty="0" err="1"/>
              <a:t>rwx</a:t>
            </a:r>
            <a:r>
              <a:rPr lang="en-GB" dirty="0"/>
              <a:t>=4+2+1=7</a:t>
            </a:r>
          </a:p>
          <a:p>
            <a:r>
              <a:rPr lang="en-GB" dirty="0"/>
              <a:t>Group: r-x=4+0+1=5</a:t>
            </a:r>
          </a:p>
          <a:p>
            <a:r>
              <a:rPr lang="en-GB" dirty="0"/>
              <a:t>Others: r-x=4+0+0=4</a:t>
            </a:r>
          </a:p>
          <a:p>
            <a:r>
              <a:rPr lang="en-GB" dirty="0"/>
              <a:t>Using the method above we come up to the number 754, which represents the desired permissions.</a:t>
            </a:r>
            <a:endParaRPr lang="en-IN" dirty="0"/>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smtClean="0">
                <a:latin typeface="Arial" panose="020B0604020202020204" pitchFamily="34" charset="0"/>
              </a:rPr>
              <a:pPr eaLnBrk="0" fontAlgn="base" hangingPunct="0">
                <a:spcBef>
                  <a:spcPct val="0"/>
                </a:spcBef>
                <a:spcAft>
                  <a:spcPct val="0"/>
                </a:spcAft>
                <a:defRPr/>
              </a:pPr>
              <a:t>8</a:t>
            </a:fld>
            <a:endParaRPr lang="en-US" altLang="en-US">
              <a:latin typeface="Arial" panose="020B0604020202020204" pitchFamily="34" charset="0"/>
            </a:endParaRPr>
          </a:p>
        </p:txBody>
      </p:sp>
    </p:spTree>
    <p:extLst>
      <p:ext uri="{BB962C8B-B14F-4D97-AF65-F5344CB8AC3E}">
        <p14:creationId xmlns:p14="http://schemas.microsoft.com/office/powerpoint/2010/main" val="2492247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GB" dirty="0"/>
              <a:t>ping</a:t>
            </a:r>
          </a:p>
          <a:p>
            <a:pPr algn="just"/>
            <a:r>
              <a:rPr lang="en-GB" dirty="0"/>
              <a:t>The ping command lets you verify that you have network connectivity with another network device. It is commonly used to help troubleshoot networking issues. To use ping, provide the IP address or machine name of the other device.</a:t>
            </a:r>
            <a:endParaRPr lang="en-IN" dirty="0"/>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smtClean="0">
                <a:latin typeface="Arial" panose="020B0604020202020204" pitchFamily="34" charset="0"/>
              </a:rPr>
              <a:pPr eaLnBrk="0" fontAlgn="base" hangingPunct="0">
                <a:spcBef>
                  <a:spcPct val="0"/>
                </a:spcBef>
                <a:spcAft>
                  <a:spcPct val="0"/>
                </a:spcAft>
                <a:defRPr/>
              </a:pPr>
              <a:t>9</a:t>
            </a:fld>
            <a:endParaRPr lang="en-US" altLang="en-US">
              <a:latin typeface="Arial" panose="020B0604020202020204" pitchFamily="34" charset="0"/>
            </a:endParaRPr>
          </a:p>
        </p:txBody>
      </p:sp>
    </p:spTree>
    <p:extLst>
      <p:ext uri="{BB962C8B-B14F-4D97-AF65-F5344CB8AC3E}">
        <p14:creationId xmlns:p14="http://schemas.microsoft.com/office/powerpoint/2010/main" val="17202696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d93ca877-df12-4507-a69e-dd4f9f639704"/>
</p:tagLst>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B06A3BE30D0AE40A326C963DF48BA9B" ma:contentTypeVersion="6" ma:contentTypeDescription="Create a new document." ma:contentTypeScope="" ma:versionID="00ff6bd3a29ddd4c5b040fb9d8c7cb49">
  <xsd:schema xmlns:xsd="http://www.w3.org/2001/XMLSchema" xmlns:xs="http://www.w3.org/2001/XMLSchema" xmlns:p="http://schemas.microsoft.com/office/2006/metadata/properties" xmlns:ns2="0cb4a23a-1d72-41a9-9382-8f391e53b00e" targetNamespace="http://schemas.microsoft.com/office/2006/metadata/properties" ma:root="true" ma:fieldsID="6b75bd49982dca0b647c4cddbfcdf075" ns2:_="">
    <xsd:import namespace="0cb4a23a-1d72-41a9-9382-8f391e53b00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b4a23a-1d72-41a9-9382-8f391e53b0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C75251-E027-4B56-A28B-9361D078581E}">
  <ds:schemaRefs>
    <ds:schemaRef ds:uri="http://schemas.microsoft.com/sharepoint/v3/contenttype/forms"/>
  </ds:schemaRefs>
</ds:datastoreItem>
</file>

<file path=customXml/itemProps2.xml><?xml version="1.0" encoding="utf-8"?>
<ds:datastoreItem xmlns:ds="http://schemas.openxmlformats.org/officeDocument/2006/customXml" ds:itemID="{5B724C8B-3092-47BB-B77D-D3E131D640E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FB1D3B2-0EFF-4B47-BAED-4599AE7AD8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b4a23a-1d72-41a9-9382-8f391e53b0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2084</TotalTime>
  <Words>995</Words>
  <Application>Microsoft Office PowerPoint</Application>
  <PresentationFormat>Widescreen</PresentationFormat>
  <Paragraphs>96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Roboto</vt:lpstr>
      <vt:lpstr>Wingdings 3</vt:lpstr>
      <vt:lpstr>Wisp</vt:lpstr>
      <vt:lpstr> chmod</vt:lpstr>
      <vt:lpstr>PowerPoint Presentation</vt:lpstr>
      <vt:lpstr> operation </vt:lpstr>
      <vt:lpstr>PowerPoint Presentation</vt:lpstr>
      <vt:lpstr>PowerPoint Presentation</vt:lpstr>
      <vt:lpstr> Numeric Method </vt:lpstr>
      <vt:lpstr>PowerPoint Presentation</vt:lpstr>
      <vt:lpstr>PowerPoint Presentation</vt:lpstr>
      <vt:lpstr>PowerPoint Presentation</vt:lpstr>
      <vt:lpstr>PowerPoint Presentation</vt:lpstr>
      <vt:lpstr> tty</vt:lpstr>
      <vt:lpstr> kill</vt:lpstr>
      <vt:lpstr>PIPES</vt:lpstr>
      <vt:lpstr>PowerPoint Presentation</vt:lpstr>
      <vt:lpstr>PIPE(Examples)</vt:lpstr>
      <vt:lpstr>Grep Command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files in Unix/Linux</dc:title>
  <dc:creator>Seema Sharma</dc:creator>
  <cp:lastModifiedBy>Shikha Mehta</cp:lastModifiedBy>
  <cp:revision>83</cp:revision>
  <dcterms:created xsi:type="dcterms:W3CDTF">2020-08-11T02:30:18Z</dcterms:created>
  <dcterms:modified xsi:type="dcterms:W3CDTF">2021-01-20T18:27:08Z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0x010100AB06A3BE30D0AE40A326C963DF48BA9B</vt:lpwstr>
  </property>
</Properties>
</file>