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416" r:id="rId3"/>
    <p:sldId id="974" r:id="rId4"/>
    <p:sldId id="975" r:id="rId5"/>
    <p:sldId id="976" r:id="rId6"/>
    <p:sldId id="977" r:id="rId7"/>
    <p:sldId id="978" r:id="rId8"/>
    <p:sldId id="979" r:id="rId9"/>
    <p:sldId id="98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87C3-C7EB-4A56-9BD1-4C0CF64F0B9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A94E-600F-459B-BC5E-1BEEF615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8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9FA21-215A-44B0-9E6D-7BE304F34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C1D7C-596A-49DA-AABB-25392642A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063E9-5F72-450A-AEF5-E177CC79D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11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C83B5-5029-4DC2-A4DF-5FA18D211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13E4C-FEB7-4541-AF6B-674E47848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34A86-9208-4399-9C33-75A3DE83D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752DE-1065-4D36-9BE6-3E7F29221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A6EE-1A3F-4EE2-B130-61C8DDE93C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45275-A0DF-4A20-A1B5-19392E251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D07F8BA-1F2F-4E1E-A31C-5D71BC2A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0F0873C-3158-45C1-898D-AFA5AEDE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4234" y="3176"/>
            <a:ext cx="1218353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>
            <a:extLst>
              <a:ext uri="{FF2B5EF4-FFF2-40B4-BE49-F238E27FC236}">
                <a16:creationId xmlns:a16="http://schemas.microsoft.com/office/drawing/2014/main" id="{2BB7F1C8-F319-4C35-99DE-626B5527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705600"/>
            <a:ext cx="8940800" cy="152400"/>
          </a:xfrm>
          <a:prstGeom prst="rect">
            <a:avLst/>
          </a:prstGeom>
          <a:solidFill>
            <a:srgbClr val="F1B43B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4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2057399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 Oriented Programming</a:t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using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 descr="Image result for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05200"/>
            <a:ext cx="2590800" cy="2912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A24-6916-4DC8-8725-B62B56C8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</a:t>
            </a:r>
            <a:r>
              <a:rPr lang="en-US" dirty="0"/>
              <a:t>Exercise 1</a:t>
            </a:r>
          </a:p>
        </p:txBody>
      </p:sp>
      <p:pic>
        <p:nvPicPr>
          <p:cNvPr id="2050" name="Picture 2" descr="Is it OK to use multiple inheritance if one parent class is an interface? -  Stack Overflow">
            <a:extLst>
              <a:ext uri="{FF2B5EF4-FFF2-40B4-BE49-F238E27FC236}">
                <a16:creationId xmlns:a16="http://schemas.microsoft.com/office/drawing/2014/main" id="{8563E95E-AD86-4629-A0F5-720C2B24F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76" y="1417638"/>
            <a:ext cx="5740615" cy="52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D454-6616-4AD2-A88D-044E5B64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</a:t>
            </a:r>
            <a:r>
              <a:rPr lang="en-US" dirty="0"/>
              <a:t>Exercise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8D1D-D01E-4DD0-A5F3-B88AF4B7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1074737"/>
            <a:ext cx="11216640" cy="4708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Overriding:</a:t>
            </a:r>
          </a:p>
          <a:p>
            <a:pPr marL="514350" indent="-514350">
              <a:buAutoNum type="arabicPeriod"/>
            </a:pPr>
            <a:r>
              <a:rPr lang="en-US" dirty="0"/>
              <a:t>Create class calculation which have 2 data members num1,num2 and one pure virtual function result</a:t>
            </a:r>
          </a:p>
          <a:p>
            <a:pPr marL="514350" indent="-514350">
              <a:buAutoNum type="arabicPeriod"/>
            </a:pPr>
            <a:r>
              <a:rPr lang="en-US" dirty="0"/>
              <a:t>Create classes </a:t>
            </a:r>
            <a:r>
              <a:rPr lang="en-US" dirty="0" err="1"/>
              <a:t>addition,subtraction,multiplication</a:t>
            </a:r>
            <a:r>
              <a:rPr lang="en-US" dirty="0"/>
              <a:t> and define result in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CB96-9E07-4E74-9F5D-3644F799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Function Overloading</a:t>
            </a:r>
          </a:p>
        </p:txBody>
      </p:sp>
      <p:pic>
        <p:nvPicPr>
          <p:cNvPr id="1030" name="Picture 6" descr="Java Polymorphism">
            <a:extLst>
              <a:ext uri="{FF2B5EF4-FFF2-40B4-BE49-F238E27FC236}">
                <a16:creationId xmlns:a16="http://schemas.microsoft.com/office/drawing/2014/main" id="{C79E61C0-41E2-408B-AD76-56B28A9B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608" y="1600201"/>
            <a:ext cx="935678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332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B780-5051-42E0-9CE6-BC03A1FB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3C3F-E481-4369-8840-7E5FF20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wf_segoe-ui_normal"/>
              </a:rPr>
              <a:t>How to provide an implementation of virtual function inside a non-virtual function. Give Example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D3B5-AC8E-4DE5-BE8C-C8D612E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E6B4-D163-45DF-ABA2-0C4B5468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Base1 and its two non-virtual function f1 and f2 and one virtual function f3.</a:t>
            </a:r>
          </a:p>
          <a:p>
            <a:r>
              <a:rPr lang="en-US" dirty="0"/>
              <a:t>Create a class Base 2 and its two non virtual function f1 and f3, one virtual function f2.</a:t>
            </a:r>
          </a:p>
          <a:p>
            <a:r>
              <a:rPr lang="en-US" dirty="0"/>
              <a:t>Create a class derived from Base1 and Base 2. define function f1, f2 and f3.</a:t>
            </a:r>
          </a:p>
          <a:p>
            <a:r>
              <a:rPr lang="en-US" dirty="0"/>
              <a:t>Access all the functions </a:t>
            </a:r>
          </a:p>
        </p:txBody>
      </p:sp>
    </p:spTree>
    <p:extLst>
      <p:ext uri="{BB962C8B-B14F-4D97-AF65-F5344CB8AC3E}">
        <p14:creationId xmlns:p14="http://schemas.microsoft.com/office/powerpoint/2010/main" val="809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6DE-B36E-4E4E-AAF6-D5A67D02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35BA-BBE6-4B31-8A9A-93632645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CAR which will have one virtual destructor</a:t>
            </a:r>
          </a:p>
          <a:p>
            <a:r>
              <a:rPr lang="en-US" dirty="0"/>
              <a:t>Create a class ford derived from CAR which will also have one virtual destructor</a:t>
            </a:r>
          </a:p>
          <a:p>
            <a:r>
              <a:rPr lang="en-US" dirty="0"/>
              <a:t>Create a class Toyota derived from class Car and have a simple destructor</a:t>
            </a:r>
          </a:p>
          <a:p>
            <a:r>
              <a:rPr lang="en-US" dirty="0"/>
              <a:t>Create a class Fortuner derived from Toyota have a virtual destructor </a:t>
            </a:r>
          </a:p>
        </p:txBody>
      </p:sp>
    </p:spTree>
    <p:extLst>
      <p:ext uri="{BB962C8B-B14F-4D97-AF65-F5344CB8AC3E}">
        <p14:creationId xmlns:p14="http://schemas.microsoft.com/office/powerpoint/2010/main" val="105724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DBD6-D251-4A20-BA56-DCBB326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83CD-C9D5-4FDC-89A1-6B41684C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Cat having a data member variable num1. create a constructor of class Cat which will take the value for num1.</a:t>
            </a:r>
          </a:p>
          <a:p>
            <a:r>
              <a:rPr lang="en-US" dirty="0"/>
              <a:t>Create a member function fun() with const and compute the square of num1</a:t>
            </a:r>
          </a:p>
          <a:p>
            <a:r>
              <a:rPr lang="en-US" dirty="0"/>
              <a:t>Create a member function fun() and return twice the value of num1.</a:t>
            </a:r>
          </a:p>
          <a:p>
            <a:r>
              <a:rPr lang="en-US" dirty="0"/>
              <a:t>In main function call both of the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26946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422-3572-4458-917D-85055D4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3D52-994F-4C8C-9A9C-6706C10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 overloading with ++ and –-</a:t>
            </a:r>
          </a:p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that overloads the unary ++ operator to increment each element of the given one dimensional array by ‘1’?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Binary Operator overloading with 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86042"/>
      </p:ext>
    </p:extLst>
  </p:cSld>
  <p:clrMapOvr>
    <a:masterClrMapping/>
  </p:clrMapOvr>
</p:sld>
</file>

<file path=ppt/theme/theme1.xml><?xml version="1.0" encoding="utf-8"?>
<a:theme xmlns:a="http://schemas.openxmlformats.org/drawingml/2006/main" name="Amity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ity" id="{F094A536-7663-4221-9374-1128CCE6B86D}" vid="{265BAB61-8324-440E-9A1C-CA1ED5EE4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278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wf_segoe-ui_normal</vt:lpstr>
      <vt:lpstr>Amity</vt:lpstr>
      <vt:lpstr>Object Oriented Programming using</vt:lpstr>
      <vt:lpstr>Programming Exercise 1</vt:lpstr>
      <vt:lpstr>Programming Exercise 2 </vt:lpstr>
      <vt:lpstr>Function Overloading</vt:lpstr>
      <vt:lpstr>PowerPoint Presentation</vt:lpstr>
      <vt:lpstr>Run-time polymorphism</vt:lpstr>
      <vt:lpstr>Virtual Destructor</vt:lpstr>
      <vt:lpstr>Function overloading</vt:lpstr>
      <vt:lpstr>Operator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</dc:title>
  <dc:creator>Vandana Bhatia</dc:creator>
  <cp:lastModifiedBy>Vandana Bhatia</cp:lastModifiedBy>
  <cp:revision>12</cp:revision>
  <dcterms:created xsi:type="dcterms:W3CDTF">2020-10-08T05:46:57Z</dcterms:created>
  <dcterms:modified xsi:type="dcterms:W3CDTF">2020-10-15T09:08:23Z</dcterms:modified>
</cp:coreProperties>
</file>