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70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66A4-03E0-421C-A015-A55B5FA4A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1CB00-7F1F-4602-8AA7-B23070679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3BF37-6771-4ECC-8407-BCABDCF4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859B-64D5-469E-807C-D30B8F20161A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E58B3-EEE5-46E0-AD35-7A404901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CEBED-0B67-485F-AC9A-1C42F92E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1D97-B1F4-41EA-AC7B-F4F0B12A9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66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76FE-7B57-43DF-A191-E3906E33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103A4-7C2F-4E81-A0EC-6E9A1C3FD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8185B-E97A-43F6-8639-4C32BFD6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859B-64D5-469E-807C-D30B8F20161A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0425F-BB48-4EDB-8143-D1E2EDA5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49E22-09ED-4A1A-9CAF-16B08416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1D97-B1F4-41EA-AC7B-F4F0B12A9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20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610358-D7F5-4D72-8AFA-F066F3275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FF346-B019-4D0A-B00D-5184D2AD3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94718-2FDA-43C1-8167-0E87DE87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859B-64D5-469E-807C-D30B8F20161A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AE32D-2C38-4A2B-A58D-C30CABA0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11C2F-7ABA-410D-9436-B02EA9C7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1D97-B1F4-41EA-AC7B-F4F0B12A9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87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A7D6-67A9-450C-A08E-B91998D33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25D50-1B79-4F19-9437-862A6768D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289C4-D32D-44C8-9078-3A90F27D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859B-64D5-469E-807C-D30B8F20161A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FC343-EE26-4A40-B4BE-38A72A99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946D0-8C87-4D72-BACA-AA9ABA0C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1D97-B1F4-41EA-AC7B-F4F0B12A9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00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7392-2F5C-441C-AFC9-536077BC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5D2FC-1920-479B-9D14-5E1B0C67C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E99E4-C735-4474-8DC1-499AED50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859B-64D5-469E-807C-D30B8F20161A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31DAB-612D-4104-8B3A-D5D090EF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60C3B-785A-44AD-B256-5091A77E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1D97-B1F4-41EA-AC7B-F4F0B12A9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14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BEEB-280B-4251-8B35-12B94AE6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E8AE1-EC74-4638-9E40-A268E591F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3EB35-25A3-4DC1-8868-F43178CF5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E37AE-5487-4C66-830B-C1819E928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859B-64D5-469E-807C-D30B8F20161A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BB786-EB37-4BEB-844C-36964638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FB247-4A31-4A3C-9915-E192BBC7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1D97-B1F4-41EA-AC7B-F4F0B12A9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80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690B-4C97-4CD7-9B47-399E08378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8CD4F-1CFB-43E8-8965-C08E3045F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E4977-B5F5-44CF-A776-9D27D1763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E218E9-06A6-44ED-AB1F-8D26FA80A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6361C3-22A7-497F-8823-2D049EAA2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41593-6D5E-471A-AC02-8610E60E6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859B-64D5-469E-807C-D30B8F20161A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077703-CF21-414D-AA12-ABF27C22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0990E6-BB22-4643-9448-BD1F58F6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1D97-B1F4-41EA-AC7B-F4F0B12A9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56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32264-7957-4288-860E-E9209FB5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10E2E-259E-4A07-8A86-95A996AF9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859B-64D5-469E-807C-D30B8F20161A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6F11B-ABD0-4F9E-B078-185CA5AD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54726-08F0-4EA2-83AB-58A3E042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1D97-B1F4-41EA-AC7B-F4F0B12A9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4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650159-9D01-45A7-AFC5-BFD43E2F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859B-64D5-469E-807C-D30B8F20161A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5D9ED-77B9-45FE-B8EC-6F66F3AF0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D1387-261D-4D6C-9AB9-EB618602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1D97-B1F4-41EA-AC7B-F4F0B12A9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63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5490-C553-43C2-A198-1069EEC9E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7034A-F7A0-4B8A-B78F-EEFF8806F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AA409-61B9-4852-9E22-F3D28ABC5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5E566-FF73-4E80-990C-F23F87AA1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859B-64D5-469E-807C-D30B8F20161A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05159-4350-4340-9746-6E1C05C1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3CC37-8DC0-4DBF-B9FF-D1B4BD3D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1D97-B1F4-41EA-AC7B-F4F0B12A9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9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E588-D221-4109-86A9-CC3F0D97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295A52-C635-4E30-8367-D0F58D922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7EA5E-90E2-4B72-9EE4-7FBB2CFAD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3F89C-E9AA-42A0-B4AC-A7272732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859B-64D5-469E-807C-D30B8F20161A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5B62E-A04B-4B1E-9803-24A12692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F8D30-9BFE-43BB-8AF2-733E4544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31D97-B1F4-41EA-AC7B-F4F0B12A9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50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4F673A-463F-4A8C-88A7-17610C41C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D9FA5-F5EF-4822-8BDA-3DE0AAD2A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349B2-BF7A-41AC-A342-3797FE6B2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F859B-64D5-469E-807C-D30B8F20161A}" type="datetimeFigureOut">
              <a:rPr lang="en-IN" smtClean="0"/>
              <a:t>28-11-2020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3F4E0-A0C8-4F84-8F99-944B231C0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1AE8F-6623-42E0-BFD7-AA4B3616B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31D97-B1F4-41EA-AC7B-F4F0B12A9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77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84A5BD-58C3-48CC-BA53-1125C7E7F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DSA Using C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7CA12-E11A-43C1-98A0-9AAA78CB2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Lab Tasks</a:t>
            </a: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05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253AC4-4B6B-40F5-82DA-E58953BC3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30" y="643466"/>
            <a:ext cx="1022214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50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932621-1B0D-4B41-9210-5F53B66677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06" b="2813"/>
          <a:stretch/>
        </p:blipFill>
        <p:spPr>
          <a:xfrm>
            <a:off x="838199" y="735153"/>
            <a:ext cx="10515602" cy="538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33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505CC7-B478-4FBB-A7BA-DB1DB67FF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29" y="356759"/>
            <a:ext cx="11050542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60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B01A1A-E840-42CB-B690-57CA27C5F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29" y="328180"/>
            <a:ext cx="11050542" cy="62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39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E2CD92-D073-49DB-A63E-3860AE549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92" y="643466"/>
            <a:ext cx="1012921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92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14DEAE-0655-4254-87ED-8DCA4EA58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33" y="643466"/>
            <a:ext cx="994833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18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9227F-F8D6-4677-AA00-AD076B58B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926"/>
            <a:ext cx="10515600" cy="5591037"/>
          </a:xfrm>
        </p:spPr>
        <p:txBody>
          <a:bodyPr/>
          <a:lstStyle/>
          <a:p>
            <a:r>
              <a:rPr lang="en-IN" dirty="0"/>
              <a:t>WAP to implement </a:t>
            </a:r>
            <a:r>
              <a:rPr lang="en-IN" dirty="0" err="1"/>
              <a:t>Warshalls</a:t>
            </a:r>
            <a:r>
              <a:rPr lang="en-IN" dirty="0"/>
              <a:t> algorithm.</a:t>
            </a:r>
          </a:p>
          <a:p>
            <a:r>
              <a:rPr lang="en-IN" dirty="0"/>
              <a:t>WAP to traverse a graph using BFS.</a:t>
            </a:r>
          </a:p>
          <a:p>
            <a:r>
              <a:rPr lang="en-IN" dirty="0"/>
              <a:t>WAP to traverse a tree using DFS.</a:t>
            </a:r>
          </a:p>
          <a:p>
            <a:r>
              <a:rPr lang="en-IN" dirty="0"/>
              <a:t>WAP to implement Prims Algo to find MST.</a:t>
            </a:r>
          </a:p>
          <a:p>
            <a:r>
              <a:rPr lang="en-IN" dirty="0"/>
              <a:t>WAP to implement </a:t>
            </a:r>
            <a:r>
              <a:rPr lang="en-IN" dirty="0" err="1"/>
              <a:t>Kruskals</a:t>
            </a:r>
            <a:r>
              <a:rPr lang="en-IN" dirty="0"/>
              <a:t> Algo To find MST.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8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5AF239-017B-4E57-B7F8-85A9FCB6B2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0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AFB9A2-736B-491E-BC97-3ED8F9E90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685799"/>
            <a:ext cx="104298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301B5-6824-4899-94CD-8E757B8EA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0214"/>
            <a:ext cx="10515600" cy="546674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Write a program to perform the push and pop operations in stack data structure. </a:t>
            </a:r>
          </a:p>
          <a:p>
            <a:r>
              <a:rPr lang="en-IN" dirty="0"/>
              <a:t>WAP to print the reverse of the stack.</a:t>
            </a:r>
          </a:p>
          <a:p>
            <a:r>
              <a:rPr lang="en-IN" dirty="0"/>
              <a:t>WAP to perform insertion, deletion ,update ,traversal in an array. Perform all the three cases of insertion, deletion </a:t>
            </a:r>
          </a:p>
          <a:p>
            <a:r>
              <a:rPr lang="en-IN" dirty="0"/>
              <a:t>WAP to print the first and the last element of the stack.</a:t>
            </a:r>
          </a:p>
          <a:p>
            <a:r>
              <a:rPr lang="en-IN" dirty="0"/>
              <a:t>WAP to merge two arrays </a:t>
            </a:r>
          </a:p>
          <a:p>
            <a:r>
              <a:rPr lang="en-IN" dirty="0"/>
              <a:t>WAP to check whether a matrix is a </a:t>
            </a:r>
            <a:r>
              <a:rPr lang="en-IN"/>
              <a:t>sparse matrix or not.</a:t>
            </a:r>
            <a:endParaRPr lang="en-IN" dirty="0"/>
          </a:p>
          <a:p>
            <a:r>
              <a:rPr lang="en-IN" dirty="0"/>
              <a:t>WAP to perform peek operation in queues.</a:t>
            </a:r>
          </a:p>
          <a:p>
            <a:r>
              <a:rPr lang="en-IN" dirty="0"/>
              <a:t> WAP to delete a node in a singly linked list when the data of the node is given</a:t>
            </a:r>
          </a:p>
          <a:p>
            <a:r>
              <a:rPr lang="en-IN" dirty="0"/>
              <a:t>WAP to delete a node next to the given node in single linked list.</a:t>
            </a:r>
          </a:p>
        </p:txBody>
      </p:sp>
    </p:spTree>
    <p:extLst>
      <p:ext uri="{BB962C8B-B14F-4D97-AF65-F5344CB8AC3E}">
        <p14:creationId xmlns:p14="http://schemas.microsoft.com/office/powerpoint/2010/main" val="265793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5F6C15-6AF9-4EA0-B9E9-FD86D3E6D9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34" b="14436"/>
          <a:stretch/>
        </p:blipFill>
        <p:spPr>
          <a:xfrm>
            <a:off x="1143009" y="643466"/>
            <a:ext cx="990598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0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99DEB9-01EA-4172-92C2-984A16444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40" y="643466"/>
            <a:ext cx="990412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7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7ED339-A7EB-47BE-899D-A3AF922A9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26" y="643466"/>
            <a:ext cx="999294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0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3AC45A-D8CD-41A4-93FA-823670FBC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55" y="323416"/>
            <a:ext cx="11031489" cy="62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72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1B29B4-2BEA-4B95-BB9C-5CB18EE01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26" y="643466"/>
            <a:ext cx="999294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0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DF5DC8E3D03A428CB6B84647513D62" ma:contentTypeVersion="12" ma:contentTypeDescription="Create a new document." ma:contentTypeScope="" ma:versionID="26c4537ea418803a2c090eed3ca20511">
  <xsd:schema xmlns:xsd="http://www.w3.org/2001/XMLSchema" xmlns:xs="http://www.w3.org/2001/XMLSchema" xmlns:p="http://schemas.microsoft.com/office/2006/metadata/properties" xmlns:ns3="d3ea7719-e801-4916-bdab-d0e1708193fb" xmlns:ns4="db3d3823-7d90-4810-99ac-6e9366cf461e" targetNamespace="http://schemas.microsoft.com/office/2006/metadata/properties" ma:root="true" ma:fieldsID="d1be5e7d819b2b85d831bea0f30315ac" ns3:_="" ns4:_="">
    <xsd:import namespace="d3ea7719-e801-4916-bdab-d0e1708193fb"/>
    <xsd:import namespace="db3d3823-7d90-4810-99ac-6e9366cf461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ea7719-e801-4916-bdab-d0e1708193f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3d3823-7d90-4810-99ac-6e9366cf46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9FA473-3FF1-4DF2-ADAC-CCF006D292F7}">
  <ds:schemaRefs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db3d3823-7d90-4810-99ac-6e9366cf461e"/>
    <ds:schemaRef ds:uri="d3ea7719-e801-4916-bdab-d0e1708193fb"/>
  </ds:schemaRefs>
</ds:datastoreItem>
</file>

<file path=customXml/itemProps2.xml><?xml version="1.0" encoding="utf-8"?>
<ds:datastoreItem xmlns:ds="http://schemas.openxmlformats.org/officeDocument/2006/customXml" ds:itemID="{4D433697-F5BC-4812-AE3B-4869DD9563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F07BE7-CCD2-4D30-8B36-8CAC0AF3C5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ea7719-e801-4916-bdab-d0e1708193fb"/>
    <ds:schemaRef ds:uri="db3d3823-7d90-4810-99ac-6e9366cf46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165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DSA Using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 Using C</dc:title>
  <dc:creator>Shikha Mehta</dc:creator>
  <cp:lastModifiedBy>Shikha Mehta</cp:lastModifiedBy>
  <cp:revision>5</cp:revision>
  <dcterms:created xsi:type="dcterms:W3CDTF">2020-10-26T16:15:47Z</dcterms:created>
  <dcterms:modified xsi:type="dcterms:W3CDTF">2020-11-28T03:08:23Z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0x0101009ADF5DC8E3D03A428CB6B84647513D62</vt:lpwstr>
  </property>
</Properties>
</file>