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5" r:id="rId3"/>
    <p:sldId id="388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403" r:id="rId15"/>
    <p:sldId id="405" r:id="rId16"/>
    <p:sldId id="406" r:id="rId17"/>
    <p:sldId id="407" r:id="rId18"/>
    <p:sldId id="4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590" autoAdjust="0"/>
  </p:normalViewPr>
  <p:slideViewPr>
    <p:cSldViewPr showGuides="1">
      <p:cViewPr varScale="1">
        <p:scale>
          <a:sx n="78" d="100"/>
          <a:sy n="78" d="100"/>
        </p:scale>
        <p:origin x="1858" y="62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449944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293627" y="3512438"/>
            <a:ext cx="6709143" cy="885409"/>
          </a:xfrm>
        </p:spPr>
        <p:txBody>
          <a:bodyPr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en-IN" alt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 APPOINTMENT BOOKING WEB APP</a:t>
            </a:r>
            <a:endParaRPr lang="en-IN" altLang="en-US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</a:fld>
            <a:endParaRPr lang="en-US"/>
          </a:p>
        </p:txBody>
      </p:sp>
      <p:pic>
        <p:nvPicPr>
          <p:cNvPr id="3" name="image2.jpe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42898" y="2024316"/>
            <a:ext cx="8610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Codegene - Skill Enhacement Project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ubtitle 2"/>
          <p:cNvSpPr txBox="1"/>
          <p:nvPr/>
        </p:nvSpPr>
        <p:spPr>
          <a:xfrm>
            <a:off x="457200" y="4901084"/>
            <a:ext cx="8381999" cy="148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PROJECT STUDENT                                     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IN" altLang="en-US" sz="2000" b="1" dirty="0">
                <a:solidFill>
                  <a:schemeClr val="tx1"/>
                </a:solidFill>
              </a:rPr>
              <a:t>U SHAINDHAVI</a:t>
            </a:r>
            <a:r>
              <a:rPr lang="en-US" sz="2000" b="1" dirty="0">
                <a:solidFill>
                  <a:schemeClr val="tx1"/>
                </a:solidFill>
              </a:rPr>
              <a:t>,  4311</a:t>
            </a:r>
            <a:r>
              <a:rPr lang="en-IN" altLang="en-US" sz="2000" b="1" dirty="0">
                <a:solidFill>
                  <a:schemeClr val="tx1"/>
                </a:solidFill>
              </a:rPr>
              <a:t>1288</a:t>
            </a:r>
            <a:endParaRPr lang="en-I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Module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Secure login for patients and doctors.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Doctor Management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Lists specialties and availability.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Appointment Booking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Date, time, and slot selection.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Doctor Dashboard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Real-time schedule monitoring.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Database Module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– Manages and syncs data via Supabase.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Module Description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en-US" b="1" dirty="0"/>
              <a:t>Authentication</a:t>
            </a:r>
            <a:r>
              <a:rPr lang="en-US" altLang="en-US" dirty="0"/>
              <a:t>: Validates user credentials securely.</a:t>
            </a:r>
            <a:endParaRPr lang="en-US" alt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alt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en-US" b="1" dirty="0"/>
              <a:t>Booking Section</a:t>
            </a:r>
            <a:r>
              <a:rPr lang="en-US" altLang="en-US" dirty="0"/>
              <a:t>: Core interface for scheduling appointments.</a:t>
            </a:r>
            <a:endParaRPr lang="en-US" alt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alt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en-US" b="1" dirty="0"/>
              <a:t>Doctor Dashboard</a:t>
            </a:r>
            <a:r>
              <a:rPr lang="en-US" altLang="en-US" dirty="0"/>
              <a:t>: Displays current bookings with updates.</a:t>
            </a:r>
            <a:endParaRPr lang="en-US" alt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alt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en-US" b="1" dirty="0"/>
              <a:t>Calendar Integration</a:t>
            </a:r>
            <a:r>
              <a:rPr lang="en-US" altLang="en-US" dirty="0"/>
              <a:t>: Simplifies date/time selection visually.</a:t>
            </a:r>
            <a:endParaRPr lang="en-US" alt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alt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en-US" b="1" dirty="0"/>
              <a:t>Notification System</a:t>
            </a:r>
            <a:r>
              <a:rPr lang="en-US" altLang="en-US" dirty="0"/>
              <a:t>: Confirms actions through live pop-ups.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616460" cy="990600"/>
          </a:xfrm>
        </p:spPr>
        <p:txBody>
          <a:bodyPr>
            <a:normAutofit/>
          </a:bodyPr>
          <a:lstStyle/>
          <a:p>
            <a:r>
              <a:rPr lang="en-US" dirty="0"/>
              <a:t>SAMPLE OUTPUT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t="5229"/>
          <a:stretch>
            <a:fillRect/>
          </a:stretch>
        </p:blipFill>
        <p:spPr>
          <a:xfrm>
            <a:off x="457200" y="1752600"/>
            <a:ext cx="8229600" cy="4143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t="6147"/>
          <a:stretch>
            <a:fillRect/>
          </a:stretch>
        </p:blipFill>
        <p:spPr>
          <a:xfrm>
            <a:off x="457200" y="1752600"/>
            <a:ext cx="4114165" cy="4508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t="6137"/>
          <a:stretch>
            <a:fillRect/>
          </a:stretch>
        </p:blipFill>
        <p:spPr>
          <a:xfrm>
            <a:off x="4749165" y="1752600"/>
            <a:ext cx="4083050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t="5052"/>
          <a:stretch>
            <a:fillRect/>
          </a:stretch>
        </p:blipFill>
        <p:spPr>
          <a:xfrm>
            <a:off x="457200" y="1752600"/>
            <a:ext cx="8229600" cy="42964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t="5214"/>
          <a:stretch>
            <a:fillRect/>
          </a:stretch>
        </p:blipFill>
        <p:spPr>
          <a:xfrm>
            <a:off x="457200" y="1905000"/>
            <a:ext cx="8229600" cy="41440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275DB-6D13-480B-AC77-F5019BDC528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8534400" cy="11430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70000"/>
          </a:bodyPr>
          <a:lstStyle/>
          <a:p>
            <a:pPr algn="just">
              <a:lnSpc>
                <a:spcPct val="100000"/>
              </a:lnSpc>
            </a:pPr>
            <a:r>
              <a:rPr lang="en-US" altLang="en-US" dirty="0"/>
              <a:t>Achieves efficient and paperless appointment management.</a:t>
            </a:r>
            <a:endParaRPr lang="en-US" altLang="en-US" dirty="0"/>
          </a:p>
          <a:p>
            <a:pPr algn="just">
              <a:lnSpc>
                <a:spcPct val="100000"/>
              </a:lnSpc>
            </a:pPr>
            <a:endParaRPr lang="en-US" altLang="en-US" dirty="0"/>
          </a:p>
          <a:p>
            <a:pPr algn="just">
              <a:lnSpc>
                <a:spcPct val="100000"/>
              </a:lnSpc>
            </a:pPr>
            <a:r>
              <a:rPr lang="en-US" altLang="en-US" dirty="0"/>
              <a:t>Reduces workload for hospital staff and improves accuracy.</a:t>
            </a:r>
            <a:endParaRPr lang="en-US" altLang="en-US" dirty="0"/>
          </a:p>
          <a:p>
            <a:pPr algn="just">
              <a:lnSpc>
                <a:spcPct val="100000"/>
              </a:lnSpc>
            </a:pPr>
            <a:endParaRPr lang="en-US" altLang="en-US" dirty="0"/>
          </a:p>
          <a:p>
            <a:pPr algn="just">
              <a:lnSpc>
                <a:spcPct val="100000"/>
              </a:lnSpc>
            </a:pPr>
            <a:r>
              <a:rPr lang="en-US" altLang="en-US" dirty="0"/>
              <a:t>Enhances doctor-patient communication through technology.</a:t>
            </a:r>
            <a:endParaRPr lang="en-US" altLang="en-US" dirty="0"/>
          </a:p>
          <a:p>
            <a:pPr algn="just">
              <a:lnSpc>
                <a:spcPct val="100000"/>
              </a:lnSpc>
            </a:pPr>
            <a:endParaRPr lang="en-US" altLang="en-US" dirty="0"/>
          </a:p>
          <a:p>
            <a:pPr algn="just">
              <a:lnSpc>
                <a:spcPct val="100000"/>
              </a:lnSpc>
            </a:pPr>
            <a:r>
              <a:rPr lang="en-US" altLang="en-US" dirty="0"/>
              <a:t>Secure, scalable, and future-ready healthcare solution.</a:t>
            </a:r>
            <a:endParaRPr lang="en-US" altLang="en-US" dirty="0"/>
          </a:p>
          <a:p>
            <a:pPr algn="just">
              <a:lnSpc>
                <a:spcPct val="100000"/>
              </a:lnSpc>
            </a:pPr>
            <a:endParaRPr lang="en-US" altLang="en-US" dirty="0"/>
          </a:p>
          <a:p>
            <a:pPr algn="just">
              <a:lnSpc>
                <a:spcPct val="100000"/>
              </a:lnSpc>
            </a:pPr>
            <a:r>
              <a:rPr lang="en-US" altLang="en-US" dirty="0"/>
              <a:t>Can be expanded with payment gateway and AI-based recommendations.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5356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Abstract</a:t>
            </a:r>
            <a:endParaRPr lang="en-US" sz="3600" dirty="0"/>
          </a:p>
          <a:p>
            <a:r>
              <a:rPr lang="en-US" sz="3600" dirty="0"/>
              <a:t>Existing System</a:t>
            </a:r>
            <a:endParaRPr lang="en-US" sz="3600" dirty="0"/>
          </a:p>
          <a:p>
            <a:r>
              <a:rPr lang="en-US" sz="3600" dirty="0"/>
              <a:t>Proposed System</a:t>
            </a:r>
            <a:endParaRPr lang="en-US" sz="3600" dirty="0"/>
          </a:p>
          <a:p>
            <a:r>
              <a:rPr lang="en-US" sz="3600" dirty="0"/>
              <a:t>Advantages</a:t>
            </a:r>
            <a:endParaRPr lang="en-US" sz="3600" dirty="0"/>
          </a:p>
          <a:p>
            <a:r>
              <a:rPr lang="en-US" sz="3600" dirty="0"/>
              <a:t>Disadvantages</a:t>
            </a:r>
            <a:endParaRPr lang="en-US" sz="3600" dirty="0"/>
          </a:p>
          <a:p>
            <a:r>
              <a:rPr lang="en-US" sz="3600" dirty="0"/>
              <a:t>Hardware Requirements</a:t>
            </a:r>
            <a:endParaRPr lang="en-US" sz="3600" dirty="0"/>
          </a:p>
          <a:p>
            <a:r>
              <a:rPr lang="en-US" sz="3600" dirty="0"/>
              <a:t>Software Requirements</a:t>
            </a:r>
            <a:endParaRPr lang="en-US" sz="3600" dirty="0"/>
          </a:p>
          <a:p>
            <a:r>
              <a:rPr lang="en-US" sz="3600" dirty="0"/>
              <a:t>Modules</a:t>
            </a:r>
            <a:endParaRPr lang="en-US" sz="3600" dirty="0"/>
          </a:p>
          <a:p>
            <a:r>
              <a:rPr lang="en-US" sz="3600" dirty="0"/>
              <a:t>Module Description</a:t>
            </a:r>
            <a:endParaRPr lang="en-US" sz="3600" dirty="0"/>
          </a:p>
          <a:p>
            <a:r>
              <a:rPr lang="en-US" sz="3600" dirty="0"/>
              <a:t>Sample Output</a:t>
            </a:r>
            <a:endParaRPr lang="en-US" sz="3600" dirty="0"/>
          </a:p>
          <a:p>
            <a:r>
              <a:rPr lang="en-US" sz="3600" dirty="0"/>
              <a:t>Conclusion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616460" cy="990600"/>
          </a:xfrm>
        </p:spPr>
        <p:txBody>
          <a:bodyPr>
            <a:normAutofit/>
          </a:bodyPr>
          <a:lstStyle/>
          <a:p>
            <a:r>
              <a:rPr lang="en-US" sz="3600" dirty="0"/>
              <a:t>ABSTRACT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72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The project </a:t>
            </a:r>
            <a:r>
              <a:rPr lang="en-US" sz="2000" b="1" dirty="0">
                <a:sym typeface="+mn-ea"/>
              </a:rPr>
              <a:t>“ </a:t>
            </a:r>
            <a:r>
              <a:rPr lang="en-IN" altLang="en-US" sz="2000" b="1" dirty="0">
                <a:sym typeface="+mn-ea"/>
              </a:rPr>
              <a:t>DOCTOR APPOINTMENT BOOKING WEB APP</a:t>
            </a:r>
            <a:r>
              <a:rPr lang="en-US" sz="2000" b="1" dirty="0">
                <a:sym typeface="+mn-ea"/>
              </a:rPr>
              <a:t>”</a:t>
            </a:r>
            <a:r>
              <a:rPr lang="en-US" sz="2000" dirty="0">
                <a:sym typeface="+mn-ea"/>
              </a:rPr>
              <a:t> is an online doctor appointment booking system that bridges the gap between patients and healthcare professionals.</a:t>
            </a:r>
            <a:endParaRPr lang="en-US" sz="2000" dirty="0"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It helps patients </a:t>
            </a:r>
            <a:r>
              <a:rPr lang="en-US" sz="2000" b="1" dirty="0">
                <a:sym typeface="+mn-ea"/>
              </a:rPr>
              <a:t>book consultations</a:t>
            </a:r>
            <a:r>
              <a:rPr lang="en-US" sz="2000" dirty="0">
                <a:sym typeface="+mn-ea"/>
              </a:rPr>
              <a:t> with doctors in real-time through a user-friendly digital interface.</a:t>
            </a:r>
            <a:endParaRPr lang="en-US" sz="2000" dirty="0"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The platform minimizes hospital waiting time and </a:t>
            </a:r>
            <a:r>
              <a:rPr lang="en-US" sz="2000" b="1" dirty="0">
                <a:sym typeface="+mn-ea"/>
              </a:rPr>
              <a:t>eliminates manual scheduling errors</a:t>
            </a:r>
            <a:r>
              <a:rPr lang="en-US" sz="2000" dirty="0">
                <a:sym typeface="+mn-ea"/>
              </a:rPr>
              <a:t>.</a:t>
            </a:r>
            <a:endParaRPr lang="en-US" sz="2000" dirty="0"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Doctors can manage their appointments through a </a:t>
            </a:r>
            <a:r>
              <a:rPr lang="en-US" sz="2000" b="1" dirty="0">
                <a:sym typeface="+mn-ea"/>
              </a:rPr>
              <a:t>dedicated dashboard</a:t>
            </a:r>
            <a:r>
              <a:rPr lang="en-US" sz="2000" dirty="0">
                <a:sym typeface="+mn-ea"/>
              </a:rPr>
              <a:t> integrated with live updates.</a:t>
            </a:r>
            <a:endParaRPr lang="en-US" sz="2000" dirty="0"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It provides a </a:t>
            </a:r>
            <a:r>
              <a:rPr lang="en-US" sz="2000" b="1" dirty="0">
                <a:sym typeface="+mn-ea"/>
              </a:rPr>
              <a:t>paperless, efficient, and accessible</a:t>
            </a:r>
            <a:r>
              <a:rPr lang="en-US" sz="2000" dirty="0">
                <a:sym typeface="+mn-ea"/>
              </a:rPr>
              <a:t> healthcare experience.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037590"/>
            <a:ext cx="8358505" cy="547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Manual Appointment Process</a:t>
            </a:r>
            <a:endParaRPr lang="en-US" altLang="en-US" sz="2000" b="1" dirty="0">
              <a:ln>
                <a:noFill/>
              </a:ln>
              <a:effectLst/>
              <a:latin typeface="Arial" panose="020B0604020202020204" pitchFamily="34" charset="0"/>
              <a:sym typeface="+mn-ea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Patients must physically visit hospitals or call receptionists for booking appointments.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Records are maintained manually increas</a:t>
            </a:r>
            <a:r>
              <a:rPr lang="en-IN" altLang="en-US" sz="20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ing</a:t>
            </a:r>
            <a:r>
              <a:rPr lang="en-US" altLang="en-US" sz="20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chances of human error.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No automated mechanism to track or manage doctor availability.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Appointments often clash, causing overbooking and patient frustration.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Time-consuming for both doctors and patients.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High risk of data loss due to paper-based records.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616460" cy="990600"/>
          </a:xfrm>
        </p:spPr>
        <p:txBody>
          <a:bodyPr/>
          <a:lstStyle/>
          <a:p>
            <a:r>
              <a:rPr lang="en-US" dirty="0"/>
              <a:t>PROPOSED SYSTEM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40360" y="1338580"/>
            <a:ext cx="8346440" cy="503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system introduces a digital appointment scheduling platform.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 can book appointments anytime, anywhere via a web browser.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Doctors can view upcoming appointments on their dashboards.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operational efficiency with a modern and scalable UI built in React.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 for both patients and doctors using Supabase Auth.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scheduling that prevents double-booking.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synchronization between patient and doctor dashboards.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616460" cy="990600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218170" cy="493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 and reduces hospital crowding.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from any device with an internet connection.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real-time booking and cancellation options.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secure and organized digital record storage.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hospital management efficiency and patient satisfaction.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record storage ensures privacy and reliability.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patient satisfaction and healthcare experience.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616460" cy="990600"/>
          </a:xfrm>
        </p:spPr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200" dirty="0"/>
              <a:t>Needs continuous internet connection for real-time operation.</a:t>
            </a:r>
            <a:endParaRPr lang="en-US" altLang="en-US" sz="2200" dirty="0"/>
          </a:p>
          <a:p>
            <a:pPr algn="just">
              <a:lnSpc>
                <a:spcPct val="150000"/>
              </a:lnSpc>
            </a:pPr>
            <a:r>
              <a:rPr lang="en-US" altLang="en-US" sz="2200" dirty="0"/>
              <a:t>Requires system maintenance and periodic updates.</a:t>
            </a:r>
            <a:endParaRPr lang="en-US" altLang="en-US" sz="2200" dirty="0"/>
          </a:p>
          <a:p>
            <a:pPr algn="just">
              <a:lnSpc>
                <a:spcPct val="150000"/>
              </a:lnSpc>
            </a:pPr>
            <a:r>
              <a:rPr lang="en-US" altLang="en-US" sz="2200" dirty="0"/>
              <a:t>New users may face a small learning curve initially.</a:t>
            </a:r>
            <a:endParaRPr lang="en-US" altLang="en-US" sz="2200" dirty="0"/>
          </a:p>
          <a:p>
            <a:pPr algn="just">
              <a:lnSpc>
                <a:spcPct val="150000"/>
              </a:lnSpc>
            </a:pPr>
            <a:r>
              <a:rPr lang="en-US" altLang="en-US" sz="2200" dirty="0"/>
              <a:t>Dependent on Supabase server uptime and connectivity.</a:t>
            </a:r>
            <a:endParaRPr lang="en-US" altLang="en-US" sz="2200" dirty="0"/>
          </a:p>
          <a:p>
            <a:pPr algn="just">
              <a:lnSpc>
                <a:spcPct val="150000"/>
              </a:lnSpc>
            </a:pPr>
            <a:r>
              <a:rPr lang="en-US" altLang="en-US" sz="2200" dirty="0"/>
              <a:t>Potential data risks if authentication is not properly secured.</a:t>
            </a:r>
            <a:endParaRPr lang="en-US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 PC/Laptop/Smartphone with an updated browser.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Minimum 2 GHz processor, 4 GB RAM, 500 MB storage.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Stable internet connection (Wi-Fi or data).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Server setup or cloud hosting for Supabase backend.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Basic networking hardware (router/modem).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October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429385"/>
            <a:ext cx="8229600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React.js, Tailwind CSS, Vite.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Supabase (PostgreSQL + Authentication).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TypeScript / JavaScript.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Node.js, npm, VS Code, Git.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ShadCN UI, Sonner, Lucide-react icons.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4157</Words>
  <Application>WPS Presentation</Application>
  <PresentationFormat>On-screen Show (4:3)</PresentationFormat>
  <Paragraphs>198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Custom Design</vt:lpstr>
      <vt:lpstr>  </vt:lpstr>
      <vt:lpstr>AGENDA</vt:lpstr>
      <vt:lpstr>ABSTRACT</vt:lpstr>
      <vt:lpstr>EXISTING SYSTEM</vt:lpstr>
      <vt:lpstr>PROPOSED SYSTEM 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SAMPLE OUTPUT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Shaindhavi Magesh</cp:lastModifiedBy>
  <cp:revision>117</cp:revision>
  <dcterms:created xsi:type="dcterms:W3CDTF">2019-11-06T07:48:00Z</dcterms:created>
  <dcterms:modified xsi:type="dcterms:W3CDTF">2025-10-28T14:23:42Z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5C4D8C26C0F54764A52211764797E14B_12</vt:lpwstr>
  </property>
  <property fmtid="{D5CDD505-2E9C-101B-9397-08002B2CF9AE}" pid="3" name="KSOProductBuildVer">
    <vt:lpwstr>1033-12.2.0.23131</vt:lpwstr>
  </property>
</Properties>
</file>