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62" r:id="rId3"/>
    <p:sldId id="264" r:id="rId4"/>
    <p:sldId id="265" r:id="rId5"/>
    <p:sldId id="266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2" d="100"/>
          <a:sy n="72" d="100"/>
        </p:scale>
        <p:origin x="7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chnological background">
            <a:extLst>
              <a:ext uri="{FF2B5EF4-FFF2-40B4-BE49-F238E27FC236}">
                <a16:creationId xmlns:a16="http://schemas.microsoft.com/office/drawing/2014/main" id="{E39A5784-104F-4274-A776-4CE3014419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t="5122" b="10626"/>
          <a:stretch/>
        </p:blipFill>
        <p:spPr>
          <a:xfrm>
            <a:off x="20" y="-1"/>
            <a:ext cx="12191980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1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0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04E143-E54D-465E-8754-9788B7490FB2}"/>
              </a:ext>
            </a:extLst>
          </p:cNvPr>
          <p:cNvSpPr txBox="1">
            <a:spLocks/>
          </p:cNvSpPr>
          <p:nvPr/>
        </p:nvSpPr>
        <p:spPr>
          <a:xfrm>
            <a:off x="740969" y="425567"/>
            <a:ext cx="10707014" cy="1174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>
                <a:solidFill>
                  <a:srgbClr val="FFFFFF"/>
                </a:solidFill>
              </a:rPr>
              <a:t>Austin Crime  2017-2020</a:t>
            </a:r>
            <a:endParaRPr lang="en-US" sz="6500" dirty="0">
              <a:solidFill>
                <a:srgbClr val="FFFFFF"/>
              </a:solidFill>
            </a:endParaRP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0EA66D4F-CCD7-4F47-BD62-D6BD4C0692C6}"/>
              </a:ext>
            </a:extLst>
          </p:cNvPr>
          <p:cNvSpPr txBox="1">
            <a:spLocks/>
          </p:cNvSpPr>
          <p:nvPr/>
        </p:nvSpPr>
        <p:spPr>
          <a:xfrm>
            <a:off x="1385977" y="275351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Question: When a crime is committed, what would the highest rate of crime be?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0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4F34-1CDC-499E-B9AA-13B2B28D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Crime Counts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6BA506-AEEF-4D04-943B-4DA8062A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11274612" cy="1325564"/>
          </a:xfrm>
        </p:spPr>
        <p:txBody>
          <a:bodyPr/>
          <a:lstStyle/>
          <a:p>
            <a:r>
              <a:rPr lang="en-US" dirty="0"/>
              <a:t>3 Highest Rated Crimes: Family disturbance, Burglary of Vehicles, Theft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A33435F-929F-4FF8-BB4D-EE3BE31F2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8" y="3016888"/>
            <a:ext cx="10078857" cy="34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5953-BBE0-4F7E-B580-D10F1BD4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Theft – at what time did this crime occur?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CA29-7FBF-4730-8413-55DAA9C1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279497" cy="4195763"/>
          </a:xfrm>
        </p:spPr>
        <p:txBody>
          <a:bodyPr/>
          <a:lstStyle/>
          <a:p>
            <a:r>
              <a:rPr lang="en-US" dirty="0"/>
              <a:t>Theft rated at 18,444 occurrences</a:t>
            </a:r>
          </a:p>
          <a:p>
            <a:r>
              <a:rPr lang="en-US" dirty="0"/>
              <a:t>peak time of Theft occurred    at 12PM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93CE60F-AFFE-4979-A3EF-77069E3A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92" y="2218759"/>
            <a:ext cx="5485714" cy="3657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87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5A0E-8137-4F5D-88ED-71EEB5DA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Family Disturbances – what time did this occur?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37AE21-E826-47EB-AD9E-DDC213C6AE05}"/>
              </a:ext>
            </a:extLst>
          </p:cNvPr>
          <p:cNvGrpSpPr/>
          <p:nvPr/>
        </p:nvGrpSpPr>
        <p:grpSpPr>
          <a:xfrm>
            <a:off x="6257079" y="1949450"/>
            <a:ext cx="5652526" cy="3769931"/>
            <a:chOff x="6257079" y="1949450"/>
            <a:chExt cx="5652526" cy="37699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1B8F4-822B-49DD-A912-0D157896E0A1}"/>
                </a:ext>
              </a:extLst>
            </p:cNvPr>
            <p:cNvSpPr/>
            <p:nvPr/>
          </p:nvSpPr>
          <p:spPr>
            <a:xfrm>
              <a:off x="6257079" y="2291068"/>
              <a:ext cx="5485714" cy="342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6C72EBF7-790F-41F7-BBDC-094F348FD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891" y="1949450"/>
              <a:ext cx="5485714" cy="3657143"/>
            </a:xfrm>
            <a:prstGeom prst="rect">
              <a:avLst/>
            </a:prstGeom>
          </p:spPr>
        </p:pic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B08442-0650-477E-9370-14A7BE9E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476228" cy="4195763"/>
          </a:xfrm>
        </p:spPr>
        <p:txBody>
          <a:bodyPr/>
          <a:lstStyle/>
          <a:p>
            <a:r>
              <a:rPr lang="en-US" dirty="0"/>
              <a:t>Family Disturbances rated at 25,278</a:t>
            </a:r>
          </a:p>
          <a:p>
            <a:r>
              <a:rPr lang="en-US" dirty="0"/>
              <a:t>Crime occurrences gradually increased from 12PM – 12AM</a:t>
            </a:r>
          </a:p>
          <a:p>
            <a:r>
              <a:rPr lang="en-US" dirty="0"/>
              <a:t>Peak occurrence around 12AM</a:t>
            </a:r>
          </a:p>
        </p:txBody>
      </p:sp>
    </p:spTree>
    <p:extLst>
      <p:ext uri="{BB962C8B-B14F-4D97-AF65-F5344CB8AC3E}">
        <p14:creationId xmlns:p14="http://schemas.microsoft.com/office/powerpoint/2010/main" val="24990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4748-71E0-45D1-AE45-D45BEDE2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Burglary of  Vehicle: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E640-FB58-4B65-AC4A-34357ABF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C8F5ED7E-4C1E-41FD-8DF0-B84067149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122" b="10626"/>
          <a:stretch/>
        </p:blipFill>
        <p:spPr>
          <a:xfrm>
            <a:off x="-73554" y="-2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6E4A2C6-156D-41C8-BC1B-D9AB35E1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endParaRPr lang="en-US" sz="7200" dirty="0">
              <a:solidFill>
                <a:schemeClr val="bg2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AFD73F-0268-467A-B300-A7448F44D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highest crime that rated next was burglary of vehicle rated 23,572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18BC4B-81A2-4F0D-A40D-AE412C29A746}"/>
              </a:ext>
            </a:extLst>
          </p:cNvPr>
          <p:cNvGrpSpPr/>
          <p:nvPr/>
        </p:nvGrpSpPr>
        <p:grpSpPr>
          <a:xfrm>
            <a:off x="7942232" y="3052459"/>
            <a:ext cx="5666649" cy="3657143"/>
            <a:chOff x="7942232" y="3052459"/>
            <a:chExt cx="5666649" cy="36571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37FD05-8494-485B-AA4F-EC22E1E9A25A}"/>
                </a:ext>
              </a:extLst>
            </p:cNvPr>
            <p:cNvSpPr/>
            <p:nvPr/>
          </p:nvSpPr>
          <p:spPr>
            <a:xfrm>
              <a:off x="7942232" y="3287749"/>
              <a:ext cx="5632842" cy="3186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Chart, histogram&#10;&#10;Description automatically generated">
              <a:extLst>
                <a:ext uri="{FF2B5EF4-FFF2-40B4-BE49-F238E27FC236}">
                  <a16:creationId xmlns:a16="http://schemas.microsoft.com/office/drawing/2014/main" id="{D4182F45-7707-437D-8F63-EEF4EE9F5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167" y="3052459"/>
              <a:ext cx="5485714" cy="36571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748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C8F5ED7E-4C1E-41FD-8DF0-B84067149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122" b="10626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6E4A2C6-156D-41C8-BC1B-D9AB35E1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endParaRPr lang="en-US" sz="7200" dirty="0">
              <a:solidFill>
                <a:schemeClr val="bg2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AFD73F-0268-467A-B300-A7448F44D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4688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PowerPoint Presentation</vt:lpstr>
      <vt:lpstr>Crime Counts</vt:lpstr>
      <vt:lpstr>Theft – at what time did this crime occur?</vt:lpstr>
      <vt:lpstr>Family Disturbances – what time did this occur?</vt:lpstr>
      <vt:lpstr>Burglary of  Vehicle: </vt:lpstr>
      <vt:lpstr>Second highest crime that rated next was burglary of vehicle rated 23,572.   </vt:lpstr>
      <vt:lpstr>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  2017-2020</dc:title>
  <dc:creator>raymond shaine balero</dc:creator>
  <cp:lastModifiedBy>raymond shaine balero</cp:lastModifiedBy>
  <cp:revision>12</cp:revision>
  <dcterms:created xsi:type="dcterms:W3CDTF">2021-02-24T01:29:28Z</dcterms:created>
  <dcterms:modified xsi:type="dcterms:W3CDTF">2021-02-24T03:41:28Z</dcterms:modified>
</cp:coreProperties>
</file>