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62" r:id="rId3"/>
    <p:sldId id="265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BD792-BDAB-4C0E-86DC-C5131E5BFD8F}" v="5" dt="2021-02-24T04:47:2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2" d="100"/>
          <a:sy n="72" d="100"/>
        </p:scale>
        <p:origin x="12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shaine balero" userId="9fec1aeac635114e" providerId="LiveId" clId="{90BBD792-BDAB-4C0E-86DC-C5131E5BFD8F}"/>
    <pc:docChg chg="undo custSel addSld delSld modSld sldOrd">
      <pc:chgData name="raymond shaine balero" userId="9fec1aeac635114e" providerId="LiveId" clId="{90BBD792-BDAB-4C0E-86DC-C5131E5BFD8F}" dt="2021-02-24T05:15:33.209" v="488" actId="20577"/>
      <pc:docMkLst>
        <pc:docMk/>
      </pc:docMkLst>
      <pc:sldChg chg="del">
        <pc:chgData name="raymond shaine balero" userId="9fec1aeac635114e" providerId="LiveId" clId="{90BBD792-BDAB-4C0E-86DC-C5131E5BFD8F}" dt="2021-02-24T04:36:29.218" v="179" actId="2696"/>
        <pc:sldMkLst>
          <pc:docMk/>
          <pc:sldMk cId="1874822996" sldId="260"/>
        </pc:sldMkLst>
      </pc:sldChg>
      <pc:sldChg chg="del">
        <pc:chgData name="raymond shaine balero" userId="9fec1aeac635114e" providerId="LiveId" clId="{90BBD792-BDAB-4C0E-86DC-C5131E5BFD8F}" dt="2021-02-24T04:36:20.601" v="178" actId="2696"/>
        <pc:sldMkLst>
          <pc:docMk/>
          <pc:sldMk cId="3443546882" sldId="261"/>
        </pc:sldMkLst>
      </pc:sldChg>
      <pc:sldChg chg="modSp mod">
        <pc:chgData name="raymond shaine balero" userId="9fec1aeac635114e" providerId="LiveId" clId="{90BBD792-BDAB-4C0E-86DC-C5131E5BFD8F}" dt="2021-02-24T04:37:47.125" v="181" actId="207"/>
        <pc:sldMkLst>
          <pc:docMk/>
          <pc:sldMk cId="4092735971" sldId="262"/>
        </pc:sldMkLst>
        <pc:spChg chg="mod">
          <ac:chgData name="raymond shaine balero" userId="9fec1aeac635114e" providerId="LiveId" clId="{90BBD792-BDAB-4C0E-86DC-C5131E5BFD8F}" dt="2021-02-24T04:37:36.910" v="180" actId="207"/>
          <ac:spMkLst>
            <pc:docMk/>
            <pc:sldMk cId="4092735971" sldId="262"/>
            <ac:spMk id="2" creationId="{30FF4F34-1CDC-499E-B9AA-13B2B28DE73D}"/>
          </ac:spMkLst>
        </pc:spChg>
        <pc:spChg chg="mod">
          <ac:chgData name="raymond shaine balero" userId="9fec1aeac635114e" providerId="LiveId" clId="{90BBD792-BDAB-4C0E-86DC-C5131E5BFD8F}" dt="2021-02-24T04:37:47.125" v="181" actId="207"/>
          <ac:spMkLst>
            <pc:docMk/>
            <pc:sldMk cId="4092735971" sldId="262"/>
            <ac:spMk id="8" creationId="{7F6BA506-AEEF-4D04-943B-4DA8062A0644}"/>
          </ac:spMkLst>
        </pc:spChg>
      </pc:sldChg>
      <pc:sldChg chg="modSp mod">
        <pc:chgData name="raymond shaine balero" userId="9fec1aeac635114e" providerId="LiveId" clId="{90BBD792-BDAB-4C0E-86DC-C5131E5BFD8F}" dt="2021-02-24T04:56:21.510" v="362" actId="20577"/>
        <pc:sldMkLst>
          <pc:docMk/>
          <pc:sldMk cId="3828500846" sldId="263"/>
        </pc:sldMkLst>
        <pc:spChg chg="mod">
          <ac:chgData name="raymond shaine balero" userId="9fec1aeac635114e" providerId="LiveId" clId="{90BBD792-BDAB-4C0E-86DC-C5131E5BFD8F}" dt="2021-02-24T04:56:21.510" v="362" actId="20577"/>
          <ac:spMkLst>
            <pc:docMk/>
            <pc:sldMk cId="3828500846" sldId="263"/>
            <ac:spMk id="5" creationId="{0EA66D4F-CCD7-4F47-BD62-D6BD4C0692C6}"/>
          </ac:spMkLst>
        </pc:spChg>
      </pc:sldChg>
      <pc:sldChg chg="modSp mod ord">
        <pc:chgData name="raymond shaine balero" userId="9fec1aeac635114e" providerId="LiveId" clId="{90BBD792-BDAB-4C0E-86DC-C5131E5BFD8F}" dt="2021-02-24T04:43:56.726" v="280"/>
        <pc:sldMkLst>
          <pc:docMk/>
          <pc:sldMk cId="1148714994" sldId="264"/>
        </pc:sldMkLst>
        <pc:spChg chg="mod">
          <ac:chgData name="raymond shaine balero" userId="9fec1aeac635114e" providerId="LiveId" clId="{90BBD792-BDAB-4C0E-86DC-C5131E5BFD8F}" dt="2021-02-24T04:38:15.019" v="182" actId="207"/>
          <ac:spMkLst>
            <pc:docMk/>
            <pc:sldMk cId="1148714994" sldId="264"/>
            <ac:spMk id="2" creationId="{7CDC5953-BBE0-4F7E-B580-D10F1BD4D7BC}"/>
          </ac:spMkLst>
        </pc:spChg>
        <pc:spChg chg="mod">
          <ac:chgData name="raymond shaine balero" userId="9fec1aeac635114e" providerId="LiveId" clId="{90BBD792-BDAB-4C0E-86DC-C5131E5BFD8F}" dt="2021-02-24T04:43:21.729" v="278" actId="20577"/>
          <ac:spMkLst>
            <pc:docMk/>
            <pc:sldMk cId="1148714994" sldId="264"/>
            <ac:spMk id="3" creationId="{F156CA29-7FBF-4730-8413-55DAA9C1438F}"/>
          </ac:spMkLst>
        </pc:spChg>
        <pc:picChg chg="mod">
          <ac:chgData name="raymond shaine balero" userId="9fec1aeac635114e" providerId="LiveId" clId="{90BBD792-BDAB-4C0E-86DC-C5131E5BFD8F}" dt="2021-02-24T04:40:03.675" v="202" actId="207"/>
          <ac:picMkLst>
            <pc:docMk/>
            <pc:sldMk cId="1148714994" sldId="264"/>
            <ac:picMk id="4" creationId="{993CE60F-AFFE-4979-A3EF-77069E3AAB82}"/>
          </ac:picMkLst>
        </pc:picChg>
      </pc:sldChg>
      <pc:sldChg chg="modSp mod">
        <pc:chgData name="raymond shaine balero" userId="9fec1aeac635114e" providerId="LiveId" clId="{90BBD792-BDAB-4C0E-86DC-C5131E5BFD8F}" dt="2021-02-24T04:45:19.182" v="287" actId="20577"/>
        <pc:sldMkLst>
          <pc:docMk/>
          <pc:sldMk cId="2499007630" sldId="265"/>
        </pc:sldMkLst>
        <pc:spChg chg="mod">
          <ac:chgData name="raymond shaine balero" userId="9fec1aeac635114e" providerId="LiveId" clId="{90BBD792-BDAB-4C0E-86DC-C5131E5BFD8F}" dt="2021-02-24T04:38:29.574" v="186" actId="207"/>
          <ac:spMkLst>
            <pc:docMk/>
            <pc:sldMk cId="2499007630" sldId="265"/>
            <ac:spMk id="2" creationId="{E58C5A0E-8137-4F5D-88ED-71EEB5DAFE87}"/>
          </ac:spMkLst>
        </pc:spChg>
        <pc:spChg chg="mod">
          <ac:chgData name="raymond shaine balero" userId="9fec1aeac635114e" providerId="LiveId" clId="{90BBD792-BDAB-4C0E-86DC-C5131E5BFD8F}" dt="2021-02-24T04:45:19.182" v="287" actId="20577"/>
          <ac:spMkLst>
            <pc:docMk/>
            <pc:sldMk cId="2499007630" sldId="265"/>
            <ac:spMk id="7" creationId="{EFB08442-0650-477E-9370-14A7BE9E3BA1}"/>
          </ac:spMkLst>
        </pc:spChg>
      </pc:sldChg>
      <pc:sldChg chg="addSp delSp modSp mod ord">
        <pc:chgData name="raymond shaine balero" userId="9fec1aeac635114e" providerId="LiveId" clId="{90BBD792-BDAB-4C0E-86DC-C5131E5BFD8F}" dt="2021-02-24T04:44:02.653" v="282"/>
        <pc:sldMkLst>
          <pc:docMk/>
          <pc:sldMk cId="2969100067" sldId="266"/>
        </pc:sldMkLst>
        <pc:spChg chg="mod">
          <ac:chgData name="raymond shaine balero" userId="9fec1aeac635114e" providerId="LiveId" clId="{90BBD792-BDAB-4C0E-86DC-C5131E5BFD8F}" dt="2021-02-24T04:38:40.184" v="188" actId="207"/>
          <ac:spMkLst>
            <pc:docMk/>
            <pc:sldMk cId="2969100067" sldId="266"/>
            <ac:spMk id="2" creationId="{6EDF4748-71E0-45D1-AE45-D45BEDE288AF}"/>
          </ac:spMkLst>
        </pc:spChg>
        <pc:spChg chg="del">
          <ac:chgData name="raymond shaine balero" userId="9fec1aeac635114e" providerId="LiveId" clId="{90BBD792-BDAB-4C0E-86DC-C5131E5BFD8F}" dt="2021-02-24T04:30:57.286" v="42"/>
          <ac:spMkLst>
            <pc:docMk/>
            <pc:sldMk cId="2969100067" sldId="266"/>
            <ac:spMk id="3" creationId="{AEADE640-FB58-4B65-AC4A-34357ABF101A}"/>
          </ac:spMkLst>
        </pc:spChg>
        <pc:spChg chg="add del mod">
          <ac:chgData name="raymond shaine balero" userId="9fec1aeac635114e" providerId="LiveId" clId="{90BBD792-BDAB-4C0E-86DC-C5131E5BFD8F}" dt="2021-02-24T04:38:46.552" v="190" actId="207"/>
          <ac:spMkLst>
            <pc:docMk/>
            <pc:sldMk cId="2969100067" sldId="266"/>
            <ac:spMk id="7" creationId="{9A091E29-E40F-42B0-8B5D-38C0B71EAD5A}"/>
          </ac:spMkLst>
        </pc:spChg>
        <pc:spChg chg="mod">
          <ac:chgData name="raymond shaine balero" userId="9fec1aeac635114e" providerId="LiveId" clId="{90BBD792-BDAB-4C0E-86DC-C5131E5BFD8F}" dt="2021-02-24T04:39:42.541" v="198" actId="14100"/>
          <ac:spMkLst>
            <pc:docMk/>
            <pc:sldMk cId="2969100067" sldId="266"/>
            <ac:spMk id="10" creationId="{4EEBB3C9-58BE-43EA-AD50-5AE380CC32DE}"/>
          </ac:spMkLst>
        </pc:spChg>
        <pc:grpChg chg="add mod">
          <ac:chgData name="raymond shaine balero" userId="9fec1aeac635114e" providerId="LiveId" clId="{90BBD792-BDAB-4C0E-86DC-C5131E5BFD8F}" dt="2021-02-24T04:39:45.205" v="199" actId="1076"/>
          <ac:grpSpMkLst>
            <pc:docMk/>
            <pc:sldMk cId="2969100067" sldId="266"/>
            <ac:grpSpMk id="9" creationId="{C83C03F0-13E2-46D6-A23B-D2FD64A8E65E}"/>
          </ac:grpSpMkLst>
        </pc:grpChg>
        <pc:picChg chg="add del mod">
          <ac:chgData name="raymond shaine balero" userId="9fec1aeac635114e" providerId="LiveId" clId="{90BBD792-BDAB-4C0E-86DC-C5131E5BFD8F}" dt="2021-02-24T04:31:16.282" v="45" actId="21"/>
          <ac:picMkLst>
            <pc:docMk/>
            <pc:sldMk cId="2969100067" sldId="266"/>
            <ac:picMk id="5" creationId="{605A4DD1-DBCC-47E8-B67F-64B060B65F49}"/>
          </ac:picMkLst>
        </pc:picChg>
        <pc:picChg chg="add del mod">
          <ac:chgData name="raymond shaine balero" userId="9fec1aeac635114e" providerId="LiveId" clId="{90BBD792-BDAB-4C0E-86DC-C5131E5BFD8F}" dt="2021-02-24T04:31:58.306" v="55"/>
          <ac:picMkLst>
            <pc:docMk/>
            <pc:sldMk cId="2969100067" sldId="266"/>
            <ac:picMk id="8" creationId="{DE035F1B-211A-45C0-BF6D-40F23DBD1227}"/>
          </ac:picMkLst>
        </pc:picChg>
        <pc:picChg chg="mod">
          <ac:chgData name="raymond shaine balero" userId="9fec1aeac635114e" providerId="LiveId" clId="{90BBD792-BDAB-4C0E-86DC-C5131E5BFD8F}" dt="2021-02-24T04:39:21.207" v="195" actId="14100"/>
          <ac:picMkLst>
            <pc:docMk/>
            <pc:sldMk cId="2969100067" sldId="266"/>
            <ac:picMk id="11" creationId="{A0E2765D-5B2B-449A-B118-2ED7C876471E}"/>
          </ac:picMkLst>
        </pc:picChg>
      </pc:sldChg>
      <pc:sldChg chg="addSp delSp modSp new mod">
        <pc:chgData name="raymond shaine balero" userId="9fec1aeac635114e" providerId="LiveId" clId="{90BBD792-BDAB-4C0E-86DC-C5131E5BFD8F}" dt="2021-02-24T05:15:33.209" v="488" actId="20577"/>
        <pc:sldMkLst>
          <pc:docMk/>
          <pc:sldMk cId="3245977186" sldId="267"/>
        </pc:sldMkLst>
        <pc:spChg chg="mod">
          <ac:chgData name="raymond shaine balero" userId="9fec1aeac635114e" providerId="LiveId" clId="{90BBD792-BDAB-4C0E-86DC-C5131E5BFD8F}" dt="2021-02-24T05:11:52.856" v="468" actId="20577"/>
          <ac:spMkLst>
            <pc:docMk/>
            <pc:sldMk cId="3245977186" sldId="267"/>
            <ac:spMk id="2" creationId="{1FC81D16-CCAF-4DC4-95FC-D876E8383B8B}"/>
          </ac:spMkLst>
        </pc:spChg>
        <pc:spChg chg="del">
          <ac:chgData name="raymond shaine balero" userId="9fec1aeac635114e" providerId="LiveId" clId="{90BBD792-BDAB-4C0E-86DC-C5131E5BFD8F}" dt="2021-02-24T04:47:24.587" v="289"/>
          <ac:spMkLst>
            <pc:docMk/>
            <pc:sldMk cId="3245977186" sldId="267"/>
            <ac:spMk id="3" creationId="{1826D890-6286-4DBA-A5F7-53D7DF5831B0}"/>
          </ac:spMkLst>
        </pc:spChg>
        <pc:spChg chg="add del">
          <ac:chgData name="raymond shaine balero" userId="9fec1aeac635114e" providerId="LiveId" clId="{90BBD792-BDAB-4C0E-86DC-C5131E5BFD8F}" dt="2021-02-24T05:12:20.059" v="472" actId="11529"/>
          <ac:spMkLst>
            <pc:docMk/>
            <pc:sldMk cId="3245977186" sldId="267"/>
            <ac:spMk id="6" creationId="{6B31FA50-B4B1-4085-B87D-AA3D91095086}"/>
          </ac:spMkLst>
        </pc:spChg>
        <pc:spChg chg="add mod">
          <ac:chgData name="raymond shaine balero" userId="9fec1aeac635114e" providerId="LiveId" clId="{90BBD792-BDAB-4C0E-86DC-C5131E5BFD8F}" dt="2021-02-24T05:15:33.209" v="488" actId="20577"/>
          <ac:spMkLst>
            <pc:docMk/>
            <pc:sldMk cId="3245977186" sldId="267"/>
            <ac:spMk id="8" creationId="{AF4F382A-BA09-4A3F-A121-3F10C6776C92}"/>
          </ac:spMkLst>
        </pc:spChg>
        <pc:picChg chg="add mod modCrop">
          <ac:chgData name="raymond shaine balero" userId="9fec1aeac635114e" providerId="LiveId" clId="{90BBD792-BDAB-4C0E-86DC-C5131E5BFD8F}" dt="2021-02-24T05:14:29.354" v="484" actId="732"/>
          <ac:picMkLst>
            <pc:docMk/>
            <pc:sldMk cId="3245977186" sldId="267"/>
            <ac:picMk id="5" creationId="{7412E8DF-9A8A-4170-9344-69DB353F81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chnological background">
            <a:extLst>
              <a:ext uri="{FF2B5EF4-FFF2-40B4-BE49-F238E27FC236}">
                <a16:creationId xmlns:a16="http://schemas.microsoft.com/office/drawing/2014/main" id="{E39A5784-104F-4274-A776-4CE3014419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t="5122" b="10626"/>
          <a:stretch/>
        </p:blipFill>
        <p:spPr>
          <a:xfrm>
            <a:off x="20" y="-1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04E143-E54D-465E-8754-9788B7490FB2}"/>
              </a:ext>
            </a:extLst>
          </p:cNvPr>
          <p:cNvSpPr txBox="1">
            <a:spLocks/>
          </p:cNvSpPr>
          <p:nvPr/>
        </p:nvSpPr>
        <p:spPr>
          <a:xfrm>
            <a:off x="740969" y="425567"/>
            <a:ext cx="10707014" cy="1174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>
                <a:solidFill>
                  <a:srgbClr val="FFFFFF"/>
                </a:solidFill>
              </a:rPr>
              <a:t>Austin Crime  2017-2020</a:t>
            </a:r>
            <a:endParaRPr lang="en-US" sz="6500" dirty="0">
              <a:solidFill>
                <a:srgbClr val="FFFFFF"/>
              </a:solidFill>
            </a:endParaRP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0EA66D4F-CCD7-4F47-BD62-D6BD4C0692C6}"/>
              </a:ext>
            </a:extLst>
          </p:cNvPr>
          <p:cNvSpPr txBox="1">
            <a:spLocks/>
          </p:cNvSpPr>
          <p:nvPr/>
        </p:nvSpPr>
        <p:spPr>
          <a:xfrm>
            <a:off x="1385977" y="27535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Question: When a crime is committed, what would the highest rate of crimes be ? And what times did these crimes occur?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4F34-1CDC-499E-B9AA-13B2B28D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Crime Counts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6BA506-AEEF-4D04-943B-4DA8062A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13255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 Highest Rated Crimes: Family disturbance, Burglary of Vehicles, Theft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A33435F-929F-4FF8-BB4D-EE3BE31F2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8" y="3016888"/>
            <a:ext cx="10078857" cy="34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5A0E-8137-4F5D-88ED-71EEB5DA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Family Disturbances – what time did this occur?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37AE21-E826-47EB-AD9E-DDC213C6AE05}"/>
              </a:ext>
            </a:extLst>
          </p:cNvPr>
          <p:cNvGrpSpPr/>
          <p:nvPr/>
        </p:nvGrpSpPr>
        <p:grpSpPr>
          <a:xfrm>
            <a:off x="6257079" y="1949450"/>
            <a:ext cx="5652526" cy="3769931"/>
            <a:chOff x="6257079" y="1949450"/>
            <a:chExt cx="5652526" cy="3769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1B8F4-822B-49DD-A912-0D157896E0A1}"/>
                </a:ext>
              </a:extLst>
            </p:cNvPr>
            <p:cNvSpPr/>
            <p:nvPr/>
          </p:nvSpPr>
          <p:spPr>
            <a:xfrm>
              <a:off x="6257079" y="2291068"/>
              <a:ext cx="5485714" cy="342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6C72EBF7-790F-41F7-BBDC-094F348FD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891" y="1949450"/>
              <a:ext cx="5485714" cy="3657143"/>
            </a:xfrm>
            <a:prstGeom prst="rect">
              <a:avLst/>
            </a:prstGeom>
          </p:spPr>
        </p:pic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B08442-0650-477E-9370-14A7BE9E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476228" cy="4195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Family Disturbances rated at 25,278 </a:t>
            </a:r>
          </a:p>
          <a:p>
            <a:r>
              <a:rPr lang="en-US" dirty="0">
                <a:solidFill>
                  <a:schemeClr val="bg1"/>
                </a:solidFill>
              </a:rPr>
              <a:t>Crime occurrences gradually increased from 12PM – 12AM</a:t>
            </a:r>
          </a:p>
          <a:p>
            <a:r>
              <a:rPr lang="en-US" dirty="0">
                <a:solidFill>
                  <a:schemeClr val="bg1"/>
                </a:solidFill>
              </a:rPr>
              <a:t>Peak occurrence is  around 12AM</a:t>
            </a:r>
          </a:p>
        </p:txBody>
      </p:sp>
    </p:spTree>
    <p:extLst>
      <p:ext uri="{BB962C8B-B14F-4D97-AF65-F5344CB8AC3E}">
        <p14:creationId xmlns:p14="http://schemas.microsoft.com/office/powerpoint/2010/main" val="249900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4748-71E0-45D1-AE45-D45BEDE2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Burglary of  Vehicle: rated at 23,572 in occurrences as a second highest crime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91E29-E40F-42B0-8B5D-38C0B71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447596" cy="4195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Burglary of vehicle peak times rated the highest at 12am and from 4:30 -11pm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3C03F0-13E2-46D6-A23B-D2FD64A8E65E}"/>
              </a:ext>
            </a:extLst>
          </p:cNvPr>
          <p:cNvGrpSpPr/>
          <p:nvPr/>
        </p:nvGrpSpPr>
        <p:grpSpPr>
          <a:xfrm>
            <a:off x="6285712" y="2150601"/>
            <a:ext cx="5666649" cy="3793460"/>
            <a:chOff x="7942232" y="3052459"/>
            <a:chExt cx="5666649" cy="36571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EBB3C9-58BE-43EA-AD50-5AE380CC32DE}"/>
                </a:ext>
              </a:extLst>
            </p:cNvPr>
            <p:cNvSpPr/>
            <p:nvPr/>
          </p:nvSpPr>
          <p:spPr>
            <a:xfrm>
              <a:off x="7942232" y="3287749"/>
              <a:ext cx="5632842" cy="3421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A0E2765D-5B2B-449A-B118-2ED7C876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167" y="3052459"/>
              <a:ext cx="5485714" cy="36571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91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953-BBE0-4F7E-B580-D10F1BD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Theft – at what time did this crime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CA29-7FBF-4730-8413-55DAA9C1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279497" cy="4195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Theft rated at 18,444 occurrences</a:t>
            </a:r>
          </a:p>
          <a:p>
            <a:r>
              <a:rPr lang="en-US" dirty="0">
                <a:solidFill>
                  <a:schemeClr val="bg1"/>
                </a:solidFill>
              </a:rPr>
              <a:t>peak time of Theft occurred    at 12PM</a:t>
            </a:r>
          </a:p>
          <a:p>
            <a:r>
              <a:rPr lang="en-US" dirty="0">
                <a:solidFill>
                  <a:schemeClr val="bg1"/>
                </a:solidFill>
              </a:rPr>
              <a:t>Other occurrences between the hours of 4PM – 8PM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93CE60F-AFFE-4979-A3EF-77069E3A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92" y="2218759"/>
            <a:ext cx="5485714" cy="3657143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87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1D16-CCAF-4DC4-95FC-D876E838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 of  3 Highest Crimes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412E8DF-9A8A-4170-9344-69DB353F8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9"/>
          <a:stretch/>
        </p:blipFill>
        <p:spPr>
          <a:xfrm>
            <a:off x="6339148" y="1828800"/>
            <a:ext cx="5760087" cy="4126844"/>
          </a:xfr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F382A-BA09-4A3F-A121-3F10C6776C92}"/>
              </a:ext>
            </a:extLst>
          </p:cNvPr>
          <p:cNvSpPr txBox="1"/>
          <p:nvPr/>
        </p:nvSpPr>
        <p:spPr>
          <a:xfrm>
            <a:off x="458693" y="1691323"/>
            <a:ext cx="5630507" cy="575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en-US" dirty="0"/>
              <a:t>Conclusion for the analysis of three highest crimes, was that the lowest occurrences happened during the hours of 4Am-8AM.  </a:t>
            </a:r>
          </a:p>
          <a:p>
            <a:r>
              <a:rPr lang="en-US" dirty="0"/>
              <a:t>I had originally thought that aggravated assault would have the highest rated occurrences.</a:t>
            </a:r>
          </a:p>
        </p:txBody>
      </p:sp>
    </p:spTree>
    <p:extLst>
      <p:ext uri="{BB962C8B-B14F-4D97-AF65-F5344CB8AC3E}">
        <p14:creationId xmlns:p14="http://schemas.microsoft.com/office/powerpoint/2010/main" val="324597718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PowerPoint Presentation</vt:lpstr>
      <vt:lpstr>Crime Counts</vt:lpstr>
      <vt:lpstr>Family Disturbances – what time did this occur?</vt:lpstr>
      <vt:lpstr>Burglary of  Vehicle: rated at 23,572 in occurrences as a second highest crime</vt:lpstr>
      <vt:lpstr>Theft – at what time did this crime occur?</vt:lpstr>
      <vt:lpstr>Comparison of  3 Highest Crimes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  2017-2020</dc:title>
  <dc:creator>raymond shaine balero</dc:creator>
  <cp:lastModifiedBy>raymond shaine balero</cp:lastModifiedBy>
  <cp:revision>12</cp:revision>
  <dcterms:created xsi:type="dcterms:W3CDTF">2021-02-24T01:29:28Z</dcterms:created>
  <dcterms:modified xsi:type="dcterms:W3CDTF">2021-02-24T05:15:54Z</dcterms:modified>
</cp:coreProperties>
</file>