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5"/>
  </p:notesMasterIdLst>
  <p:handoutMasterIdLst>
    <p:handoutMasterId r:id="rId16"/>
  </p:handoutMasterIdLst>
  <p:sldIdLst>
    <p:sldId id="256" r:id="rId5"/>
    <p:sldId id="261" r:id="rId6"/>
    <p:sldId id="266" r:id="rId7"/>
    <p:sldId id="262" r:id="rId8"/>
    <p:sldId id="263" r:id="rId9"/>
    <p:sldId id="264" r:id="rId10"/>
    <p:sldId id="267" r:id="rId11"/>
    <p:sldId id="265"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0" d="100"/>
          <a:sy n="80" d="100"/>
        </p:scale>
        <p:origin x="378" y="7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1/27/2022</a:t>
            </a:fld>
            <a:endParaRPr lang="en-US" dirty="0"/>
          </a:p>
        </p:txBody>
      </p:sp>
      <p:sp>
        <p:nvSpPr>
          <p:cNvPr id="4" name="Footer Placeholder 3">
            <a:extLst>
              <a:ext uri="{FF2B5EF4-FFF2-40B4-BE49-F238E27FC236}">
                <a16:creationId xmlns:a16="http://schemas.microsoft.com/office/drawing/2014/main" xmlns=""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4</a:t>
            </a:fld>
            <a:endParaRPr lang="en-US" dirty="0"/>
          </a:p>
        </p:txBody>
      </p:sp>
    </p:spTree>
    <p:extLst>
      <p:ext uri="{BB962C8B-B14F-4D97-AF65-F5344CB8AC3E}">
        <p14:creationId xmlns:p14="http://schemas.microsoft.com/office/powerpoint/2010/main" val="3566036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5</a:t>
            </a:fld>
            <a:endParaRPr lang="en-US" dirty="0"/>
          </a:p>
        </p:txBody>
      </p:sp>
    </p:spTree>
    <p:extLst>
      <p:ext uri="{BB962C8B-B14F-4D97-AF65-F5344CB8AC3E}">
        <p14:creationId xmlns:p14="http://schemas.microsoft.com/office/powerpoint/2010/main" val="3546196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6</a:t>
            </a:fld>
            <a:endParaRPr lang="en-US" dirty="0"/>
          </a:p>
        </p:txBody>
      </p:sp>
    </p:spTree>
    <p:extLst>
      <p:ext uri="{BB962C8B-B14F-4D97-AF65-F5344CB8AC3E}">
        <p14:creationId xmlns:p14="http://schemas.microsoft.com/office/powerpoint/2010/main" val="3821436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8</a:t>
            </a:fld>
            <a:endParaRPr lang="en-US" dirty="0"/>
          </a:p>
        </p:txBody>
      </p:sp>
    </p:spTree>
    <p:extLst>
      <p:ext uri="{BB962C8B-B14F-4D97-AF65-F5344CB8AC3E}">
        <p14:creationId xmlns:p14="http://schemas.microsoft.com/office/powerpoint/2010/main" val="2741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xmlns=""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a:off x="581194" y="5467246"/>
            <a:ext cx="10993546" cy="484822"/>
          </a:xfrm>
        </p:spPr>
        <p:txBody>
          <a:bodyPr>
            <a:normAutofit/>
          </a:bodyPr>
          <a:lstStyle/>
          <a:p>
            <a:r>
              <a:rPr lang="en-US" dirty="0" smtClean="0">
                <a:solidFill>
                  <a:srgbClr val="7CEBFF"/>
                </a:solidFill>
              </a:rPr>
              <a:t>                                                                                                                                                                                                                                                </a:t>
            </a:r>
            <a:endParaRPr lang="en-US" dirty="0">
              <a:solidFill>
                <a:srgbClr val="7CEBFF"/>
              </a:solidFill>
            </a:endParaRPr>
          </a:p>
        </p:txBody>
      </p:sp>
      <p:sp>
        <p:nvSpPr>
          <p:cNvPr id="8" name="TextBox 7"/>
          <p:cNvSpPr txBox="1"/>
          <p:nvPr/>
        </p:nvSpPr>
        <p:spPr>
          <a:xfrm>
            <a:off x="1816769" y="1452721"/>
            <a:ext cx="9577136" cy="1754326"/>
          </a:xfrm>
          <a:prstGeom prst="rect">
            <a:avLst/>
          </a:prstGeom>
          <a:noFill/>
        </p:spPr>
        <p:txBody>
          <a:bodyPr wrap="square" rtlCol="0">
            <a:spAutoFit/>
          </a:bodyPr>
          <a:lstStyle/>
          <a:p>
            <a:r>
              <a:rPr lang="en-US" sz="5400" dirty="0" smtClean="0">
                <a:solidFill>
                  <a:schemeClr val="bg1"/>
                </a:solidFill>
              </a:rPr>
              <a:t>DROWSINESS DETECTION USING CNN</a:t>
            </a:r>
            <a:endParaRPr lang="en-IN" sz="5400" dirty="0">
              <a:solidFill>
                <a:schemeClr val="bg1"/>
              </a:solidFill>
            </a:endParaRPr>
          </a:p>
        </p:txBody>
      </p:sp>
      <p:sp>
        <p:nvSpPr>
          <p:cNvPr id="9" name="TextBox 8"/>
          <p:cNvSpPr txBox="1"/>
          <p:nvPr/>
        </p:nvSpPr>
        <p:spPr>
          <a:xfrm>
            <a:off x="8133347" y="4936405"/>
            <a:ext cx="4058653" cy="1631216"/>
          </a:xfrm>
          <a:prstGeom prst="rect">
            <a:avLst/>
          </a:prstGeom>
          <a:noFill/>
        </p:spPr>
        <p:txBody>
          <a:bodyPr wrap="square" rtlCol="0">
            <a:spAutoFit/>
          </a:bodyPr>
          <a:lstStyle/>
          <a:p>
            <a:r>
              <a:rPr lang="en-US" sz="2000" dirty="0" smtClean="0">
                <a:solidFill>
                  <a:schemeClr val="bg1"/>
                </a:solidFill>
              </a:rPr>
              <a:t>BY: </a:t>
            </a:r>
          </a:p>
          <a:p>
            <a:r>
              <a:rPr lang="en-US" sz="2000" dirty="0" smtClean="0">
                <a:solidFill>
                  <a:schemeClr val="bg1"/>
                </a:solidFill>
              </a:rPr>
              <a:t>SHAINY SARIGALA  180030200</a:t>
            </a:r>
          </a:p>
          <a:p>
            <a:r>
              <a:rPr lang="en-US" sz="2000" dirty="0" smtClean="0">
                <a:solidFill>
                  <a:schemeClr val="bg1"/>
                </a:solidFill>
              </a:rPr>
              <a:t>LAHYA BOLLA          180031128</a:t>
            </a:r>
          </a:p>
          <a:p>
            <a:r>
              <a:rPr lang="en-US" sz="2000" dirty="0" err="1" smtClean="0">
                <a:solidFill>
                  <a:schemeClr val="bg1"/>
                </a:solidFill>
              </a:rPr>
              <a:t>Lekha</a:t>
            </a:r>
            <a:r>
              <a:rPr lang="en-US" sz="2000" dirty="0" smtClean="0">
                <a:solidFill>
                  <a:schemeClr val="bg1"/>
                </a:solidFill>
              </a:rPr>
              <a:t> </a:t>
            </a:r>
            <a:r>
              <a:rPr lang="en-US" sz="2000" dirty="0" err="1" smtClean="0">
                <a:solidFill>
                  <a:schemeClr val="bg1"/>
                </a:solidFill>
              </a:rPr>
              <a:t>reddy</a:t>
            </a:r>
            <a:r>
              <a:rPr lang="en-US" sz="2000" dirty="0" smtClean="0">
                <a:solidFill>
                  <a:schemeClr val="bg1"/>
                </a:solidFill>
              </a:rPr>
              <a:t>                180030193</a:t>
            </a:r>
          </a:p>
          <a:p>
            <a:r>
              <a:rPr lang="en-US" sz="2000" smtClean="0">
                <a:solidFill>
                  <a:schemeClr val="bg1"/>
                </a:solidFill>
              </a:rPr>
              <a:t>BHUVANA PRIYA.U    180031177</a:t>
            </a:r>
            <a:endParaRPr lang="en-IN" sz="2000"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procedure:</a:t>
            </a:r>
            <a:endParaRPr lang="en-IN" dirty="0"/>
          </a:p>
        </p:txBody>
      </p:sp>
      <p:sp>
        <p:nvSpPr>
          <p:cNvPr id="3" name="Content Placeholder 2"/>
          <p:cNvSpPr>
            <a:spLocks noGrp="1"/>
          </p:cNvSpPr>
          <p:nvPr>
            <p:ph idx="1"/>
          </p:nvPr>
        </p:nvSpPr>
        <p:spPr/>
        <p:txBody>
          <a:bodyPr/>
          <a:lstStyle/>
          <a:p>
            <a:r>
              <a:rPr lang="en-US" dirty="0" smtClean="0"/>
              <a:t>Classifier will categorize whether eyes are open or closed.</a:t>
            </a:r>
          </a:p>
          <a:p>
            <a:r>
              <a:rPr lang="en-US" dirty="0" smtClean="0"/>
              <a:t>If eye is closed for more then 2sec then alarm sound will be played to alert the </a:t>
            </a:r>
            <a:r>
              <a:rPr lang="en-US" dirty="0" err="1" smtClean="0"/>
              <a:t>person.and</a:t>
            </a:r>
            <a:r>
              <a:rPr lang="en-US" dirty="0" smtClean="0"/>
              <a:t> the sound is played with the help of </a:t>
            </a:r>
            <a:r>
              <a:rPr lang="en-US" dirty="0" err="1" smtClean="0"/>
              <a:t>pygame</a:t>
            </a:r>
            <a:r>
              <a:rPr lang="en-US" dirty="0" smtClean="0"/>
              <a:t>.</a:t>
            </a:r>
            <a:endParaRPr lang="en-IN" dirty="0"/>
          </a:p>
        </p:txBody>
      </p:sp>
    </p:spTree>
    <p:extLst>
      <p:ext uri="{BB962C8B-B14F-4D97-AF65-F5344CB8AC3E}">
        <p14:creationId xmlns:p14="http://schemas.microsoft.com/office/powerpoint/2010/main" val="265775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INTRODUCTION:</a:t>
            </a:r>
            <a:endParaRPr lang="en-US" dirty="0">
              <a:solidFill>
                <a:srgbClr val="FFFEFF"/>
              </a:solidFill>
            </a:endParaRPr>
          </a:p>
        </p:txBody>
      </p:sp>
      <p:sp>
        <p:nvSpPr>
          <p:cNvPr id="3" name="Content Placeholder 2"/>
          <p:cNvSpPr>
            <a:spLocks noGrp="1"/>
          </p:cNvSpPr>
          <p:nvPr>
            <p:ph idx="1"/>
          </p:nvPr>
        </p:nvSpPr>
        <p:spPr/>
        <p:txBody>
          <a:bodyPr/>
          <a:lstStyle/>
          <a:p>
            <a:r>
              <a:rPr lang="en-US" dirty="0" smtClean="0"/>
              <a:t>Drowsiness detection system is a safety technology.</a:t>
            </a:r>
          </a:p>
          <a:p>
            <a:r>
              <a:rPr lang="en-US" dirty="0" smtClean="0"/>
              <a:t>The eye movement of the driver is monitored live and whenever the driver feels asleep or closes eye for more than 2 sec. Then it alerts the driver with the help of the loud alarm. Thus preventing any accidents from happening.</a:t>
            </a:r>
          </a:p>
          <a:p>
            <a:r>
              <a:rPr lang="en-US" dirty="0" smtClean="0"/>
              <a:t>Drowsy </a:t>
            </a:r>
            <a:r>
              <a:rPr lang="en-US" dirty="0"/>
              <a:t>driving isn’t just falling asleep while driving. Drowsy driving can be as small as a brief state of unconsciousness when the driver is not paying full attention to the road.</a:t>
            </a:r>
          </a:p>
          <a:p>
            <a:endParaRPr lang="en-IN" dirty="0"/>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2683042" y="2392625"/>
            <a:ext cx="5931939" cy="2829079"/>
          </a:xfrm>
          <a:prstGeom prst="rect">
            <a:avLst/>
          </a:prstGeom>
        </p:spPr>
      </p:pic>
      <p:sp>
        <p:nvSpPr>
          <p:cNvPr id="8" name="TextBox 7"/>
          <p:cNvSpPr txBox="1"/>
          <p:nvPr/>
        </p:nvSpPr>
        <p:spPr>
          <a:xfrm>
            <a:off x="1395663" y="6015789"/>
            <a:ext cx="7640053" cy="646331"/>
          </a:xfrm>
          <a:prstGeom prst="rect">
            <a:avLst/>
          </a:prstGeom>
          <a:noFill/>
        </p:spPr>
        <p:txBody>
          <a:bodyPr wrap="square" rtlCol="0">
            <a:spAutoFit/>
          </a:bodyPr>
          <a:lstStyle/>
          <a:p>
            <a:r>
              <a:rPr lang="en-US" dirty="0" smtClean="0"/>
              <a:t>“DROWSINESS IS A BIGGEST PROBLEM FOR ROAD ACCIDENTS AND DATA SCIENCE IS THE BEST REMEDY FOR IT”</a:t>
            </a:r>
            <a:endParaRPr lang="en-IN" dirty="0"/>
          </a:p>
        </p:txBody>
      </p:sp>
    </p:spTree>
    <p:extLst>
      <p:ext uri="{BB962C8B-B14F-4D97-AF65-F5344CB8AC3E}">
        <p14:creationId xmlns:p14="http://schemas.microsoft.com/office/powerpoint/2010/main" val="22386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requirements:</a:t>
            </a:r>
            <a:endParaRPr lang="en-US" dirty="0">
              <a:solidFill>
                <a:srgbClr val="FFFEFF"/>
              </a:solidFill>
            </a:endParaRPr>
          </a:p>
        </p:txBody>
      </p:sp>
      <p:sp>
        <p:nvSpPr>
          <p:cNvPr id="3" name="Content Placeholder 2"/>
          <p:cNvSpPr>
            <a:spLocks noGrp="1"/>
          </p:cNvSpPr>
          <p:nvPr>
            <p:ph idx="1"/>
          </p:nvPr>
        </p:nvSpPr>
        <p:spPr/>
        <p:txBody>
          <a:bodyPr/>
          <a:lstStyle/>
          <a:p>
            <a:r>
              <a:rPr lang="en-US" dirty="0" smtClean="0"/>
              <a:t>Python</a:t>
            </a:r>
          </a:p>
          <a:p>
            <a:r>
              <a:rPr lang="en-US" dirty="0" err="1" smtClean="0"/>
              <a:t>openCV</a:t>
            </a:r>
            <a:r>
              <a:rPr lang="en-US" dirty="0"/>
              <a:t> </a:t>
            </a:r>
            <a:r>
              <a:rPr lang="en-US" dirty="0" smtClean="0"/>
              <a:t>  -   for face and eye detection.</a:t>
            </a:r>
          </a:p>
          <a:p>
            <a:r>
              <a:rPr lang="en-US" dirty="0" err="1" smtClean="0"/>
              <a:t>Keras</a:t>
            </a:r>
            <a:r>
              <a:rPr lang="en-US" dirty="0" smtClean="0"/>
              <a:t>       -   To build our classification model</a:t>
            </a:r>
          </a:p>
          <a:p>
            <a:r>
              <a:rPr lang="en-US" dirty="0" err="1" smtClean="0"/>
              <a:t>Tensorflow</a:t>
            </a:r>
            <a:r>
              <a:rPr lang="en-US" dirty="0" smtClean="0"/>
              <a:t>-  Backend of the </a:t>
            </a:r>
            <a:r>
              <a:rPr lang="en-US" dirty="0" err="1" smtClean="0"/>
              <a:t>keras</a:t>
            </a:r>
            <a:endParaRPr lang="en-US" dirty="0" smtClean="0"/>
          </a:p>
          <a:p>
            <a:r>
              <a:rPr lang="en-US" dirty="0" err="1" smtClean="0"/>
              <a:t>Pygame</a:t>
            </a:r>
            <a:r>
              <a:rPr lang="en-US" dirty="0" smtClean="0"/>
              <a:t>     -  to play alarm sound</a:t>
            </a:r>
            <a:endParaRPr lang="en-US" dirty="0"/>
          </a:p>
          <a:p>
            <a:endParaRPr lang="en-IN" dirty="0"/>
          </a:p>
        </p:txBody>
      </p:sp>
    </p:spTree>
    <p:extLst>
      <p:ext uri="{BB962C8B-B14F-4D97-AF65-F5344CB8AC3E}">
        <p14:creationId xmlns:p14="http://schemas.microsoft.com/office/powerpoint/2010/main" val="30078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OBJECTIVE:</a:t>
            </a:r>
            <a:endParaRPr lang="en-US" dirty="0">
              <a:solidFill>
                <a:srgbClr val="FFFEFF"/>
              </a:solidFill>
            </a:endParaRPr>
          </a:p>
        </p:txBody>
      </p:sp>
      <p:sp>
        <p:nvSpPr>
          <p:cNvPr id="3" name="Content Placeholder 2"/>
          <p:cNvSpPr>
            <a:spLocks noGrp="1"/>
          </p:cNvSpPr>
          <p:nvPr>
            <p:ph idx="1"/>
          </p:nvPr>
        </p:nvSpPr>
        <p:spPr/>
        <p:txBody>
          <a:bodyPr/>
          <a:lstStyle/>
          <a:p>
            <a:r>
              <a:rPr lang="en-US" dirty="0" smtClean="0"/>
              <a:t>The objective of this project is to prepare a prototype of the driver drowsiness system that alerts the driver </a:t>
            </a:r>
            <a:r>
              <a:rPr lang="en-US" dirty="0"/>
              <a:t>drowsiness system is a safety alarm system that alerts the driver when ever he feels </a:t>
            </a:r>
            <a:r>
              <a:rPr lang="en-US" dirty="0" smtClean="0"/>
              <a:t>drowsy and sleepy.</a:t>
            </a:r>
            <a:endParaRPr lang="en-US" dirty="0"/>
          </a:p>
          <a:p>
            <a:endParaRPr lang="en-US" dirty="0" smtClean="0"/>
          </a:p>
          <a:p>
            <a:r>
              <a:rPr lang="en-US" dirty="0" smtClean="0"/>
              <a:t>This is </a:t>
            </a:r>
            <a:r>
              <a:rPr lang="en-US" dirty="0" err="1" smtClean="0"/>
              <a:t>archeived</a:t>
            </a:r>
            <a:r>
              <a:rPr lang="en-US" dirty="0" smtClean="0"/>
              <a:t> by machine learning model to detect the face of the driver using a camera and </a:t>
            </a:r>
            <a:r>
              <a:rPr lang="en-US" dirty="0" err="1" smtClean="0"/>
              <a:t>analyse</a:t>
            </a:r>
            <a:r>
              <a:rPr lang="en-US" dirty="0" smtClean="0"/>
              <a:t> the state of the driver.</a:t>
            </a:r>
            <a:endParaRPr lang="en-IN" dirty="0"/>
          </a:p>
        </p:txBody>
      </p:sp>
    </p:spTree>
    <p:extLst>
      <p:ext uri="{BB962C8B-B14F-4D97-AF65-F5344CB8AC3E}">
        <p14:creationId xmlns:p14="http://schemas.microsoft.com/office/powerpoint/2010/main" val="3867111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architecture:</a:t>
            </a:r>
            <a:endParaRPr lang="en-US" dirty="0">
              <a:solidFill>
                <a:srgbClr val="FFFEFF"/>
              </a:solidFill>
            </a:endParaRPr>
          </a:p>
        </p:txBody>
      </p:sp>
      <p:sp>
        <p:nvSpPr>
          <p:cNvPr id="3" name="Content Placeholder 2"/>
          <p:cNvSpPr>
            <a:spLocks noGrp="1"/>
          </p:cNvSpPr>
          <p:nvPr>
            <p:ph idx="1"/>
          </p:nvPr>
        </p:nvSpPr>
        <p:spPr/>
        <p:txBody>
          <a:bodyPr/>
          <a:lstStyle/>
          <a:p>
            <a:r>
              <a:rPr lang="en-US" dirty="0" smtClean="0"/>
              <a:t>The system is build with </a:t>
            </a:r>
            <a:r>
              <a:rPr lang="en-US" dirty="0" err="1" smtClean="0"/>
              <a:t>keras</a:t>
            </a:r>
            <a:r>
              <a:rPr lang="en-US" dirty="0" smtClean="0"/>
              <a:t> and CNN</a:t>
            </a:r>
          </a:p>
          <a:p>
            <a:r>
              <a:rPr lang="en-US" dirty="0" smtClean="0"/>
              <a:t>CNN – it is special type of deep learning technique network and it is used  </a:t>
            </a:r>
            <a:r>
              <a:rPr lang="en-US" dirty="0" err="1" smtClean="0"/>
              <a:t>extremly</a:t>
            </a:r>
            <a:r>
              <a:rPr lang="en-US" dirty="0" smtClean="0"/>
              <a:t> well for image classification.</a:t>
            </a:r>
          </a:p>
          <a:p>
            <a:r>
              <a:rPr lang="en-US" dirty="0" smtClean="0"/>
              <a:t>CNN basically consists of the input layer and the output layer and hidden layers which have multiple number of layers.</a:t>
            </a:r>
          </a:p>
          <a:p>
            <a:endParaRPr lang="en-US" dirty="0" smtClean="0"/>
          </a:p>
          <a:p>
            <a:endParaRPr lang="en-IN" dirty="0"/>
          </a:p>
        </p:txBody>
      </p:sp>
    </p:spTree>
    <p:extLst>
      <p:ext uri="{BB962C8B-B14F-4D97-AF65-F5344CB8AC3E}">
        <p14:creationId xmlns:p14="http://schemas.microsoft.com/office/powerpoint/2010/main" val="240874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pplied Deep Learning - Part 4: Convolutional Neural Networks | by Arden  Dertat | Towards Data Sci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1462" y="2181225"/>
            <a:ext cx="8889075"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11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Working procedure:</a:t>
            </a:r>
            <a:endParaRPr lang="en-US" dirty="0">
              <a:solidFill>
                <a:srgbClr val="FFFEFF"/>
              </a:solidFill>
            </a:endParaRPr>
          </a:p>
        </p:txBody>
      </p:sp>
      <p:sp>
        <p:nvSpPr>
          <p:cNvPr id="3" name="Content Placeholder 2"/>
          <p:cNvSpPr>
            <a:spLocks noGrp="1"/>
          </p:cNvSpPr>
          <p:nvPr>
            <p:ph idx="1"/>
          </p:nvPr>
        </p:nvSpPr>
        <p:spPr/>
        <p:txBody>
          <a:bodyPr/>
          <a:lstStyle/>
          <a:p>
            <a:r>
              <a:rPr lang="en-US" dirty="0" smtClean="0"/>
              <a:t>STEPS:</a:t>
            </a:r>
          </a:p>
          <a:p>
            <a:pPr marL="0" indent="0">
              <a:buNone/>
            </a:pPr>
            <a:r>
              <a:rPr lang="en-US" dirty="0" smtClean="0"/>
              <a:t>1)</a:t>
            </a:r>
          </a:p>
          <a:p>
            <a:r>
              <a:rPr lang="en-US" dirty="0" smtClean="0"/>
              <a:t>Takes input as image from a camera with webcam.</a:t>
            </a:r>
          </a:p>
          <a:p>
            <a:r>
              <a:rPr lang="en-US" dirty="0" smtClean="0"/>
              <a:t>To access webcam, we have to make </a:t>
            </a:r>
            <a:r>
              <a:rPr lang="en-US" dirty="0" err="1" smtClean="0"/>
              <a:t>make</a:t>
            </a:r>
            <a:r>
              <a:rPr lang="en-US" dirty="0" smtClean="0"/>
              <a:t> infinite loop that will capture each frame.</a:t>
            </a:r>
          </a:p>
          <a:p>
            <a:r>
              <a:rPr lang="en-US" dirty="0" smtClean="0"/>
              <a:t>We will be using </a:t>
            </a:r>
            <a:r>
              <a:rPr lang="en-US" dirty="0" err="1" smtClean="0"/>
              <a:t>openCv</a:t>
            </a:r>
            <a:r>
              <a:rPr lang="en-US" dirty="0" smtClean="0"/>
              <a:t>(cv2.vediocapture(0)) to access the camera and set the capture object(cap)</a:t>
            </a:r>
          </a:p>
          <a:p>
            <a:r>
              <a:rPr lang="en-US" dirty="0" err="1" smtClean="0"/>
              <a:t>Cap.read</a:t>
            </a:r>
            <a:r>
              <a:rPr lang="en-US" dirty="0" smtClean="0"/>
              <a:t>()   -   it is used to read each frame and we store the image in a frame variable.</a:t>
            </a:r>
          </a:p>
        </p:txBody>
      </p:sp>
    </p:spTree>
    <p:extLst>
      <p:ext uri="{BB962C8B-B14F-4D97-AF65-F5344CB8AC3E}">
        <p14:creationId xmlns:p14="http://schemas.microsoft.com/office/powerpoint/2010/main" val="2292016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procedure:</a:t>
            </a:r>
            <a:endParaRPr lang="en-IN" dirty="0"/>
          </a:p>
        </p:txBody>
      </p:sp>
      <p:sp>
        <p:nvSpPr>
          <p:cNvPr id="3" name="Content Placeholder 2"/>
          <p:cNvSpPr>
            <a:spLocks noGrp="1"/>
          </p:cNvSpPr>
          <p:nvPr>
            <p:ph idx="1"/>
          </p:nvPr>
        </p:nvSpPr>
        <p:spPr/>
        <p:txBody>
          <a:bodyPr/>
          <a:lstStyle/>
          <a:p>
            <a:pPr marL="0" indent="0">
              <a:buNone/>
            </a:pPr>
            <a:r>
              <a:rPr lang="en-US" dirty="0" smtClean="0"/>
              <a:t>2)</a:t>
            </a:r>
          </a:p>
          <a:p>
            <a:r>
              <a:rPr lang="en-US" dirty="0" smtClean="0"/>
              <a:t>We have to detect face in the image and create a region of </a:t>
            </a:r>
            <a:r>
              <a:rPr lang="en-US" dirty="0" err="1" smtClean="0"/>
              <a:t>intrest</a:t>
            </a:r>
            <a:r>
              <a:rPr lang="en-US" dirty="0" smtClean="0"/>
              <a:t>.</a:t>
            </a:r>
          </a:p>
          <a:p>
            <a:r>
              <a:rPr lang="en-US" dirty="0" smtClean="0"/>
              <a:t>For detecting face in a image we use  </a:t>
            </a:r>
            <a:r>
              <a:rPr lang="en-US" dirty="0" err="1" smtClean="0"/>
              <a:t>haar</a:t>
            </a:r>
            <a:r>
              <a:rPr lang="en-US" dirty="0" smtClean="0"/>
              <a:t> cascade classifier.</a:t>
            </a:r>
          </a:p>
          <a:p>
            <a:r>
              <a:rPr lang="en-US" dirty="0"/>
              <a:t>Detect the eyes from ROI and feed it to the classifier</a:t>
            </a:r>
            <a:r>
              <a:rPr lang="en-US" dirty="0" smtClean="0"/>
              <a:t>.</a:t>
            </a:r>
          </a:p>
          <a:p>
            <a:r>
              <a:rPr lang="en-US" dirty="0" smtClean="0"/>
              <a:t>To extract the eye data from the full image we need to extract the boundary box of the eye then we can pull out the eye image from the frame with this code.</a:t>
            </a:r>
          </a:p>
          <a:p>
            <a:r>
              <a:rPr lang="en-US" dirty="0" err="1" smtClean="0"/>
              <a:t>Left_eye</a:t>
            </a:r>
            <a:r>
              <a:rPr lang="en-US" dirty="0" smtClean="0"/>
              <a:t> contains the image data of the eye. This will be fed into CNN classifier which will predict if the eyes are open or closed similarly, we will be extracting the right eye. Into </a:t>
            </a:r>
            <a:r>
              <a:rPr lang="en-US" dirty="0" err="1" smtClean="0"/>
              <a:t>right_eye</a:t>
            </a:r>
            <a:r>
              <a:rPr lang="en-US" dirty="0" smtClean="0"/>
              <a:t>.</a:t>
            </a:r>
            <a:endParaRPr lang="en-IN" dirty="0"/>
          </a:p>
          <a:p>
            <a:endParaRPr lang="en-IN" dirty="0"/>
          </a:p>
        </p:txBody>
      </p:sp>
    </p:spTree>
    <p:extLst>
      <p:ext uri="{BB962C8B-B14F-4D97-AF65-F5344CB8AC3E}">
        <p14:creationId xmlns:p14="http://schemas.microsoft.com/office/powerpoint/2010/main" val="192135325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5C8BF1-B0E4-49A1-808F-40F2AD30E743}">
  <ds:schemaRefs>
    <ds:schemaRef ds:uri="http://schemas.microsoft.com/office/2006/metadata/properties"/>
    <ds:schemaRef ds:uri="http://www.w3.org/XML/1998/namespace"/>
    <ds:schemaRef ds:uri="http://purl.org/dc/elements/1.1/"/>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16c05727-aa75-4e4a-9b5f-8a80a1165891"/>
    <ds:schemaRef ds:uri="71af3243-3dd4-4a8d-8c0d-dd76da1f02a5"/>
    <ds:schemaRef ds:uri="http://purl.org/dc/dcmitype/"/>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505</Words>
  <Application>Microsoft Office PowerPoint</Application>
  <PresentationFormat>Widescreen</PresentationFormat>
  <Paragraphs>49</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Wingdings 2</vt:lpstr>
      <vt:lpstr>Dividend</vt:lpstr>
      <vt:lpstr>PowerPoint Presentation</vt:lpstr>
      <vt:lpstr>INTRODUCTION:</vt:lpstr>
      <vt:lpstr>PowerPoint Presentation</vt:lpstr>
      <vt:lpstr>requirements:</vt:lpstr>
      <vt:lpstr>OBJECTIVE:</vt:lpstr>
      <vt:lpstr>architecture:</vt:lpstr>
      <vt:lpstr>PowerPoint Presentation</vt:lpstr>
      <vt:lpstr>Working procedure:</vt:lpstr>
      <vt:lpstr>Working procedure:</vt:lpstr>
      <vt:lpstr>Working procedure: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2022-01-27T06:15:59Z</dcterms:created>
  <dcterms:modified xsi:type="dcterms:W3CDTF">2022-01-27T09:00:05Z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