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D09ABD-153A-404F-A786-8B0726BDFF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Annual_Bonus_Report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84AD87-1423-4F80-84DF-5A69DC4E78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2022/12/27 21:59:58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2CAD2FE-68A6-459D-93D3-40F23C8C7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33" y="0"/>
            <a:ext cx="335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2022-12-28T02:59:58Z</dcterms:created>
  <dcterms:modified xsi:type="dcterms:W3CDTF">2022-12-28T02:59:58Z</dcterms:modified>
</cp:coreProperties>
</file>