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presProps" Target="presProps.xml"/>
  <Relationship Id="rId62" Type="http://schemas.openxmlformats.org/officeDocument/2006/relationships/viewProps" Target="viewProps.xml"/>
  <Relationship Id="rId6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878821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hDuxlQ1.jpe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mVloZi10.jpe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o1Xqhx11.jpe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Zd2ccv12.jpe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UvJT8h13.jpe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VyTVPc14.jpe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db7jkj15.jpe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oi4zH716.jpe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qxVjYa17.jpe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C35uOL18.jpe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dAsuiW19.jpe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BxGysc2.jpe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JmcNuX20.jpe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kviOyi21.jpe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bhs2qA22.jpe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5EFG1F23.jpe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qssJKj24.jpe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a3jn2C25.jpe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uzxFhK26.jpe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uFsJ4f27.jpe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A0h3tu28.jpe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aYPihn29.jpe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zpd7OX3.jpe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G63S5R30.jpe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ZqpY7W31.jpe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Xq745e32.jpe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Gfgy7S33.jpe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ai4oxk34.jpe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hcsjIf35.jpe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qC3wF636.jpe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walFju37.jpe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aODoJg38.jpe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GmTPOZ39.jpe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ak6f1D4.jpe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1oHSia40.jpe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pStzBl41.jpe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JkoxDD42.jpe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RLCThm43.jpe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yS3n7V44.jpe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K1UbNi45.jpe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ktR76746.jpe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ZOvGMe47.jpe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KkR6t748.jpe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QSTtLk49.jpe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GtlCiC5.jpe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iivsUj50.jpe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m4LRfg51.jpe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i3z3mK52.jpe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x5Paj253.jpe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nvu93e54.jpe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9NZYSI55.jpe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lbeWUR56.jpe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D8e4et57.jpe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Si5GLl58.jpe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bgm1Ny6.jpe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sK6hv37.jpe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mFhg1I8.jpe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g1Zzl4S9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34475" cy="5143500"/>
          <a:chOff x="0" y="0"/>
          <a:chExt cx="9134475" cy="5143500"/>
        </a:xfrm>
      </p:grpSpPr>
      <p:pic>
        <p:nvPicPr>
          <p:cNvPr id="1" name="Slide Image" descr="An image added to the 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1">
  <a:themeElements>
    <a:clrScheme name="Theme7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2025-02-17T05:59:02Z</dcterms:created>
  <dcterms:modified xsi:type="dcterms:W3CDTF">2025-02-17T05:59:02Z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