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9F6D-C5E9-4594-F59C-17495B741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EF39A-1C7D-F784-46DB-80B5E0CB0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8D61-1A17-3404-542B-E5C67878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CED9-A7EB-E8A1-B325-747A52A1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D4A7-F5A4-B476-0CCD-FC76A71A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3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F6D7-7EEA-463F-DE17-93846061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5DA78-BB8A-DC15-8497-977513339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04C0-77BA-97B0-780B-DF698A9E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013C-CAC3-98B7-9ACC-E0F4E7A6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7007-BF66-9220-15BA-F04B521A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8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1D912-F23E-E2F2-B9D8-7B242642A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2F12C-A5C4-888B-4340-4D1F58D67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1873-3058-48FC-9D31-D9947110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BEE5-FC9E-CB3D-C44A-7143D277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4D4D-D036-378B-76B3-59CADBAE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408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5F85-3A43-4D82-6833-84F417A9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9832-325E-75AE-FD7E-43BEDD4C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CA16-8D14-76BF-5BBA-C3E3E4CA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642A-C5EA-FE0D-EA78-4ED17BE7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B90E-C9D8-3C81-DD2A-DC7E0C57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25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58D6-271B-2493-A8AA-FD899A8E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5B51-B040-630B-CB5E-F019180A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DDA9-04D6-6CC6-079C-8F690D55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6CD6F-0CB9-915E-BC9B-EBBD6E8F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288D-CF6C-6FFF-58B4-A82A261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67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0194-AFDD-0C4F-2FA1-3CF4C80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1E97-5DE0-310E-B4ED-30D5EC85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F486-3B3C-D121-457F-A910424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FF36-AF5E-8FF8-70B9-1B296D83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3401D-5968-6036-39CB-812EA8F7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C30A9-E5BE-CE78-8EE5-8E10A7DA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7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22FD-ABB3-0419-4960-DFA1AAF2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95B2-A73D-D5DA-0272-09FE07FC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CDA67-2248-C8AD-15A5-48823F2E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29281-217B-F5B7-C037-08D9F0F0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54721-5DEE-9157-9ACE-D3A2B3825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98A3A-1943-686A-E2BC-8C75A156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25CF-CDE4-1773-3628-C15D1650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12F99-08F8-AD2E-DBFE-79090242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69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31EF-3CE1-CDF3-A7AF-632EFA8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69B45-CF50-371F-C8BC-74297135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5197-1DD2-A12F-AA99-83CD4B0A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B3F56-CF5E-81A5-2DAE-AD45F964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9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AFC73-1E80-C7A5-32F7-67AABC9B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0011F-4AA3-03A5-7979-F0112A9F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BDA8-AF45-9E10-4433-1550C883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50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F957-8F24-8B62-599D-4A3874BC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9540-4219-B6C5-26EA-C4554744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B5C4F-964C-15D0-7B44-DB891039A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E853F-44D7-7DAA-FBA9-B08EFFA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8A090-8747-9CD3-2D05-F4FD0CA5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07130-A941-6610-9825-7CCD1482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26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43CF-A56A-B65D-CA9D-758A1050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47521-04FE-ADE9-5101-627AA5A66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D1F8B-30BF-0D1F-2394-587FC609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1BD3-1B47-8AC8-1F22-101F2D38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D5D6-B76A-D91E-4968-BB18045C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1EC0-79D1-28D2-BE62-A8545416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752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0952A-F4A4-7623-A468-6AE69B92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7EDC8-B80D-FD80-F25A-808F2FD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75F9-418C-A8A4-AF47-6DA2A557A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087A-93F5-4C26-BE47-9E418F1EAA5D}" type="datetimeFigureOut">
              <a:rPr lang="he-IL" smtClean="0"/>
              <a:t>ח'/טבת/תשפ"ג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0453-B587-A452-75DC-6D77812FD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C617-D27D-9CA1-3F1D-6A243A0C6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2FFD-DA22-4119-91F1-38C1BA498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55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FCB-F377-A596-D8A5-747AC1ADF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240991"/>
            <a:ext cx="9240982" cy="1094509"/>
          </a:xfrm>
        </p:spPr>
        <p:txBody>
          <a:bodyPr>
            <a:normAutofit/>
          </a:bodyPr>
          <a:lstStyle/>
          <a:p>
            <a:r>
              <a:rPr lang="he-IL" dirty="0"/>
              <a:t>אבי אבורומי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B79973-08EE-1C04-4F44-2B775B462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8" y="1317358"/>
            <a:ext cx="9240982" cy="3283671"/>
          </a:xfrm>
        </p:spPr>
        <p:txBody>
          <a:bodyPr>
            <a:normAutofit/>
          </a:bodyPr>
          <a:lstStyle/>
          <a:p>
            <a:r>
              <a:rPr lang="he-IL" sz="2800" dirty="0"/>
              <a:t>מציגות: תהל וכרמל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1B9A2-7F30-A365-03D8-82439FA8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930400"/>
            <a:ext cx="5733143" cy="48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0F97-8E0C-7668-67C4-82E4997B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000" dirty="0"/>
              <a:t>מידע כללי: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0EAC-452F-72F7-64F5-8D25C202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600" dirty="0"/>
              <a:t>אבי אבורומי הוא זמר,יוצר,שחקן ומלחין ישראלי.</a:t>
            </a:r>
          </a:p>
          <a:p>
            <a:pPr marL="0" indent="0" algn="ctr">
              <a:buNone/>
            </a:pPr>
            <a:r>
              <a:rPr lang="he-IL" sz="3600" dirty="0">
                <a:highlight>
                  <a:srgbClr val="FFFF00"/>
                </a:highlight>
              </a:rPr>
              <a:t>תאריך לידה</a:t>
            </a:r>
          </a:p>
          <a:p>
            <a:pPr marL="0" indent="0" algn="ctr">
              <a:buNone/>
            </a:pPr>
            <a:r>
              <a:rPr lang="he-IL" sz="3600" dirty="0"/>
              <a:t>16 בינואר 1996 גדל באילת.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BA6FB-4E2C-7135-D1EE-042D25B0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03" y="3326412"/>
            <a:ext cx="4514397" cy="3780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D79F4-BB07-34D6-6BFE-22429D61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66" y="3077030"/>
            <a:ext cx="4514396" cy="37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3051-4A60-43F5-C0C5-E46E49A0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8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600" dirty="0"/>
              <a:t>קורות חיים: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75AEBA-260F-28B4-99BB-EC88C976A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326" y="4281713"/>
            <a:ext cx="4105588" cy="2351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BDB93-1673-DBCA-32B8-AB82B535C199}"/>
              </a:ext>
            </a:extLst>
          </p:cNvPr>
          <p:cNvSpPr txBox="1"/>
          <p:nvPr/>
        </p:nvSpPr>
        <p:spPr>
          <a:xfrm>
            <a:off x="1856509" y="1825623"/>
            <a:ext cx="963583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e-IL" sz="3200" dirty="0"/>
              <a:t>אבי אבורומי נולד מוסלמי ובגיל 13 הוא הבין שהוא שונה מחבריו.</a:t>
            </a:r>
          </a:p>
          <a:p>
            <a:pPr marL="0" indent="0" algn="ctr">
              <a:buNone/>
            </a:pPr>
            <a:r>
              <a:rPr lang="he-IL" sz="3200" dirty="0"/>
              <a:t>ונולד למשפחה מוסלמית בשם אברהים אבורומי.</a:t>
            </a:r>
            <a:endParaRPr lang="en-US" sz="3200" dirty="0"/>
          </a:p>
          <a:p>
            <a:pPr marL="0" indent="0" algn="ctr">
              <a:buNone/>
            </a:pPr>
            <a:r>
              <a:rPr lang="he-IL" sz="3200" dirty="0">
                <a:highlight>
                  <a:srgbClr val="FFFF00"/>
                </a:highlight>
              </a:rPr>
              <a:t>תקופת הפעילות</a:t>
            </a:r>
            <a:r>
              <a:rPr lang="he-IL" sz="3600" dirty="0">
                <a:highlight>
                  <a:srgbClr val="FFFF00"/>
                </a:highlight>
              </a:rPr>
              <a:t> </a:t>
            </a:r>
            <a:r>
              <a:rPr lang="he-IL" sz="4000" dirty="0"/>
              <a:t>2014-</a:t>
            </a:r>
            <a:r>
              <a:rPr lang="he-IL" sz="3600" dirty="0"/>
              <a:t> </a:t>
            </a:r>
            <a:r>
              <a:rPr lang="he-IL" sz="3200" dirty="0"/>
              <a:t>הווה (כ-8 שנים).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endParaRPr lang="he-IL" sz="32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B9BD4-F32B-8BB0-A7CB-76452A06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58" y="4010837"/>
            <a:ext cx="3309256" cy="26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A754-2C38-0876-AABC-015794D5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62" y="2945265"/>
            <a:ext cx="105156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אבי אבורומי התפרסם ב-7 בנובמבר 2019.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השיר הראשון של אבי אבורומי "אל תאמרי".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הכמות מנויים שיש לאבי אבורומי 75.6 אלף.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אבי אבורומי הוציאי את אלבום הבכורה שלו ב-2021.</a:t>
            </a:r>
            <a:br>
              <a:rPr lang="he-IL" dirty="0"/>
            </a:br>
            <a:br>
              <a:rPr lang="he-IL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865A-5ABE-98F0-99EF-67AC866B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855" y="282106"/>
            <a:ext cx="11035145" cy="3642662"/>
          </a:xfrm>
        </p:spPr>
        <p:txBody>
          <a:bodyPr/>
          <a:lstStyle/>
          <a:p>
            <a:pPr marL="0" indent="0" algn="r">
              <a:buNone/>
            </a:pP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1E22-4757-1ED7-3055-C1E0556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dirty="0"/>
              <a:t>תודה רבה על הקשבתכם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F9C6-7559-3CC3-A9B9-7C4241A8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lvl="4" indent="0">
              <a:buNone/>
            </a:pPr>
            <a:r>
              <a:rPr lang="en-US" dirty="0"/>
              <a:t> 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7D165-5D16-8E98-14DC-DB8664A6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309" y="1690688"/>
            <a:ext cx="2896899" cy="368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BA5E7-5CD4-F796-954C-7A2D873B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15" y="2355273"/>
            <a:ext cx="3118570" cy="3956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72ACC-7D5E-A606-A0EE-CC5A94F4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2" y="1825625"/>
            <a:ext cx="3228109" cy="36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1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אבי אבורומי</vt:lpstr>
      <vt:lpstr>מידע כללי:</vt:lpstr>
      <vt:lpstr>קורות חיים:</vt:lpstr>
      <vt:lpstr>אבי אבורומי התפרסם ב-7 בנובמבר 2019.  השיר הראשון של אבי אבורומי "אל תאמרי".  הכמות מנויים שיש לאבי אבורומי 75.6 אלף.  אבי אבורומי הוציאי את אלבום הבכורה שלו ב-2021.  </vt:lpstr>
      <vt:lpstr>תודה רבה על הקשבתכם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אבי אבורומי</dc:title>
  <dc:creator>Shai Shalom</dc:creator>
  <cp:lastModifiedBy>Shai Shalom</cp:lastModifiedBy>
  <cp:revision>1</cp:revision>
  <dcterms:created xsi:type="dcterms:W3CDTF">2023-01-01T16:09:05Z</dcterms:created>
  <dcterms:modified xsi:type="dcterms:W3CDTF">2023-01-01T16:09:16Z</dcterms:modified>
</cp:coreProperties>
</file>