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61C94-22F7-4251-BFCD-436394BDDEC5}" v="3" dt="2023-01-02T13:42:14.61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eer, Shaik" userId="d1d81e59-0b07-4f2d-9380-b5cd1ccf3c76" providerId="ADAL" clId="{75661C94-22F7-4251-BFCD-436394BDDEC5}"/>
    <pc:docChg chg="modSld">
      <pc:chgData name="Shameer, Shaik" userId="d1d81e59-0b07-4f2d-9380-b5cd1ccf3c76" providerId="ADAL" clId="{75661C94-22F7-4251-BFCD-436394BDDEC5}" dt="2023-01-02T13:42:14.617" v="3" actId="14100"/>
      <pc:docMkLst>
        <pc:docMk/>
      </pc:docMkLst>
      <pc:sldChg chg="modSp mod">
        <pc:chgData name="Shameer, Shaik" userId="d1d81e59-0b07-4f2d-9380-b5cd1ccf3c76" providerId="ADAL" clId="{75661C94-22F7-4251-BFCD-436394BDDEC5}" dt="2023-01-02T13:42:14.617" v="3" actId="14100"/>
        <pc:sldMkLst>
          <pc:docMk/>
          <pc:sldMk cId="0" sldId="1989"/>
        </pc:sldMkLst>
        <pc:spChg chg="mod">
          <ac:chgData name="Shameer, Shaik" userId="d1d81e59-0b07-4f2d-9380-b5cd1ccf3c76" providerId="ADAL" clId="{75661C94-22F7-4251-BFCD-436394BDDEC5}" dt="2023-01-02T13:41:52.590" v="0" actId="20577"/>
          <ac:spMkLst>
            <pc:docMk/>
            <pc:sldMk cId="0" sldId="1989"/>
            <ac:spMk id="5" creationId="{00000000-0000-0000-0000-000000000000}"/>
          </ac:spMkLst>
        </pc:spChg>
        <pc:spChg chg="mod">
          <ac:chgData name="Shameer, Shaik" userId="d1d81e59-0b07-4f2d-9380-b5cd1ccf3c76" providerId="ADAL" clId="{75661C94-22F7-4251-BFCD-436394BDDEC5}" dt="2023-01-02T13:42:14.617" v="3" actId="14100"/>
          <ac:spMkLst>
            <pc:docMk/>
            <pc:sldMk cId="0" sldId="1989"/>
            <ac:spMk id="7180" creationId="{00000000-0000-0000-0000-000000000000}"/>
          </ac:spMkLst>
        </pc:spChg>
        <pc:picChg chg="mod">
          <ac:chgData name="Shameer, Shaik" userId="d1d81e59-0b07-4f2d-9380-b5cd1ccf3c76" providerId="ADAL" clId="{75661C94-22F7-4251-BFCD-436394BDDEC5}" dt="2023-01-02T13:42:08.942" v="2" actId="1076"/>
          <ac:picMkLst>
            <pc:docMk/>
            <pc:sldMk cId="0" sldId="1989"/>
            <ac:picMk id="7179" creationId="{00000000-0000-0000-0000-000000000000}"/>
          </ac:picMkLst>
        </pc:picChg>
      </pc:sldChg>
    </pc:docChg>
  </pc:docChgLst>
  <pc:docChgLst>
    <pc:chgData name="Shameer, Shaik" userId="S::shaik.b.shameer@capgemini.com::d1d81e59-0b07-4f2d-9380-b5cd1ccf3c76" providerId="AD" clId="Web-{3227ACD6-01C9-F145-D97C-1B5248D35BD2}"/>
    <pc:docChg chg="modSld">
      <pc:chgData name="Shameer, Shaik" userId="S::shaik.b.shameer@capgemini.com::d1d81e59-0b07-4f2d-9380-b5cd1ccf3c76" providerId="AD" clId="Web-{3227ACD6-01C9-F145-D97C-1B5248D35BD2}" dt="2022-06-22T06:13:07.791" v="3" actId="20577"/>
      <pc:docMkLst>
        <pc:docMk/>
      </pc:docMkLst>
      <pc:sldChg chg="modSp">
        <pc:chgData name="Shameer, Shaik" userId="S::shaik.b.shameer@capgemini.com::d1d81e59-0b07-4f2d-9380-b5cd1ccf3c76" providerId="AD" clId="Web-{3227ACD6-01C9-F145-D97C-1B5248D35BD2}" dt="2022-06-22T06:13:07.791" v="3" actId="20577"/>
        <pc:sldMkLst>
          <pc:docMk/>
          <pc:sldMk cId="0" sldId="1989"/>
        </pc:sldMkLst>
        <pc:spChg chg="mod">
          <ac:chgData name="Shameer, Shaik" userId="S::shaik.b.shameer@capgemini.com::d1d81e59-0b07-4f2d-9380-b5cd1ccf3c76" providerId="AD" clId="Web-{3227ACD6-01C9-F145-D97C-1B5248D35BD2}" dt="2022-06-22T06:13:07.791" v="3" actId="20577"/>
          <ac:spMkLst>
            <pc:docMk/>
            <pc:sldMk cId="0" sldId="1989"/>
            <ac:spMk id="10" creationId="{6DF1FD2B-013E-9F9C-CED8-35E68C6AAB5E}"/>
          </ac:spMkLst>
        </pc:spChg>
      </pc:sldChg>
    </pc:docChg>
  </pc:docChgLst>
  <pc:docChgLst>
    <pc:chgData name="Shameer, Shaik" userId="S::shaik.b.shameer@capgemini.com::d1d81e59-0b07-4f2d-9380-b5cd1ccf3c76" providerId="AD" clId="Web-{1416F5D2-8BD6-D6A6-C9CE-3D1E4FF6A181}"/>
    <pc:docChg chg="modSld">
      <pc:chgData name="Shameer, Shaik" userId="S::shaik.b.shameer@capgemini.com::d1d81e59-0b07-4f2d-9380-b5cd1ccf3c76" providerId="AD" clId="Web-{1416F5D2-8BD6-D6A6-C9CE-3D1E4FF6A181}" dt="2022-06-13T10:14:37.378" v="44" actId="20577"/>
      <pc:docMkLst>
        <pc:docMk/>
      </pc:docMkLst>
      <pc:sldChg chg="modSp">
        <pc:chgData name="Shameer, Shaik" userId="S::shaik.b.shameer@capgemini.com::d1d81e59-0b07-4f2d-9380-b5cd1ccf3c76" providerId="AD" clId="Web-{1416F5D2-8BD6-D6A6-C9CE-3D1E4FF6A181}" dt="2022-06-13T10:14:37.378" v="44" actId="20577"/>
        <pc:sldMkLst>
          <pc:docMk/>
          <pc:sldMk cId="0" sldId="1989"/>
        </pc:sldMkLst>
        <pc:spChg chg="mod">
          <ac:chgData name="Shameer, Shaik" userId="S::shaik.b.shameer@capgemini.com::d1d81e59-0b07-4f2d-9380-b5cd1ccf3c76" providerId="AD" clId="Web-{1416F5D2-8BD6-D6A6-C9CE-3D1E4FF6A181}" dt="2022-06-13T10:14:37.378" v="44" actId="20577"/>
          <ac:spMkLst>
            <pc:docMk/>
            <pc:sldMk cId="0" sldId="1989"/>
            <ac:spMk id="10" creationId="{6DF1FD2B-013E-9F9C-CED8-35E68C6AAB5E}"/>
          </ac:spMkLst>
        </pc:spChg>
        <pc:spChg chg="mod">
          <ac:chgData name="Shameer, Shaik" userId="S::shaik.b.shameer@capgemini.com::d1d81e59-0b07-4f2d-9380-b5cd1ccf3c76" providerId="AD" clId="Web-{1416F5D2-8BD6-D6A6-C9CE-3D1E4FF6A181}" dt="2022-06-13T10:06:44.271" v="9" actId="20577"/>
          <ac:spMkLst>
            <pc:docMk/>
            <pc:sldMk cId="0" sldId="1989"/>
            <ac:spMk id="718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02/01/2023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02/01/2023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1/2/2023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AIK.B.SHAMEER@CAPGEMINI.COM"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8rn1nTW8dYWDKYMM4aR8aj9vP8uFioV4/view?usp=sharing" TargetMode="External"/><Relationship Id="rId5" Type="http://schemas.openxmlformats.org/officeDocument/2006/relationships/image" Target="../media/image14.png"/><Relationship Id="rId4" Type="http://schemas.openxmlformats.org/officeDocument/2006/relationships/hyperlink" Target="https://github.com/shaish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668544991"/>
              </p:ext>
            </p:extLst>
          </p:nvPr>
        </p:nvGraphicFramePr>
        <p:xfrm>
          <a:off x="9207931" y="1155303"/>
          <a:ext cx="2962274" cy="4348582"/>
        </p:xfrm>
        <a:graphic>
          <a:graphicData uri="http://schemas.openxmlformats.org/drawingml/2006/table">
            <a:tbl>
              <a:tblPr firstRow="1" bandRow="1">
                <a:tableStyleId>{0E3FDE45-AF77-4B5C-9715-49D594BDF05E}</a:tableStyleId>
              </a:tblPr>
              <a:tblGrid>
                <a:gridCol w="926669">
                  <a:extLst>
                    <a:ext uri="{9D8B030D-6E8A-4147-A177-3AD203B41FA5}">
                      <a16:colId xmlns:a16="http://schemas.microsoft.com/office/drawing/2014/main" val="20000"/>
                    </a:ext>
                  </a:extLst>
                </a:gridCol>
                <a:gridCol w="2035605">
                  <a:extLst>
                    <a:ext uri="{9D8B030D-6E8A-4147-A177-3AD203B41FA5}">
                      <a16:colId xmlns:a16="http://schemas.microsoft.com/office/drawing/2014/main" val="20001"/>
                    </a:ext>
                  </a:extLst>
                </a:gridCol>
              </a:tblGrid>
              <a:tr h="951365">
                <a:tc>
                  <a:txBody>
                    <a:bodyPr/>
                    <a:lstStyle/>
                    <a:p>
                      <a:r>
                        <a:rPr kumimoji="0" lang="en-US" sz="1100" b="0" i="0" u="none" strike="noStrike" kern="1200" cap="none" spc="0" normalizeH="0" baseline="0">
                          <a:ln>
                            <a:noFill/>
                          </a:ln>
                          <a:effectLst/>
                          <a:uLnTx/>
                          <a:uFillTx/>
                          <a:latin typeface="Verdana"/>
                          <a:ea typeface="+mn-ea"/>
                          <a:cs typeface="+mn-cs"/>
                        </a:rPr>
                        <a:t>C#</a:t>
                      </a:r>
                    </a:p>
                  </a:txBody>
                  <a:tcPr/>
                </a:tc>
                <a:tc>
                  <a:txBody>
                    <a:bodyPr/>
                    <a:lstStyle/>
                    <a:p>
                      <a:r>
                        <a:rPr kumimoji="0" lang="en-US" sz="110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Variables, objects, methods, loops, Array</a:t>
                      </a:r>
                    </a:p>
                    <a:p>
                      <a:r>
                        <a:rPr kumimoji="0" lang="en-US" sz="110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Generics, Collections, and  LINQ.</a:t>
                      </a:r>
                    </a:p>
                  </a:txBody>
                  <a:tcPr/>
                </a:tc>
                <a:extLst>
                  <a:ext uri="{0D108BD9-81ED-4DB2-BD59-A6C34878D82A}">
                    <a16:rowId xmlns:a16="http://schemas.microsoft.com/office/drawing/2014/main" val="236619847"/>
                  </a:ext>
                </a:extLst>
              </a:tr>
              <a:tr h="840523">
                <a:tc>
                  <a:txBody>
                    <a:bodyPr/>
                    <a:lstStyle/>
                    <a:p>
                      <a:r>
                        <a:rPr kumimoji="0" lang="en-US" sz="1100" b="0" i="0" u="none" strike="noStrike" kern="1200" cap="none" spc="0" normalizeH="0" baseline="0">
                          <a:ln>
                            <a:noFill/>
                          </a:ln>
                          <a:effectLst/>
                          <a:uLnTx/>
                          <a:uFillTx/>
                          <a:latin typeface="Verdana"/>
                          <a:ea typeface="+mn-ea"/>
                          <a:cs typeface="+mn-cs"/>
                        </a:rPr>
                        <a:t>.NET</a:t>
                      </a:r>
                    </a:p>
                  </a:txBody>
                  <a:tcPr/>
                </a:tc>
                <a:tc>
                  <a:txBody>
                    <a:bodyPr/>
                    <a:lstStyle/>
                    <a:p>
                      <a:pPr marL="116839" marR="83820">
                        <a:lnSpc>
                          <a:spcPct val="100000"/>
                        </a:lnSpc>
                        <a:spcBef>
                          <a:spcPts val="355"/>
                        </a:spcBef>
                      </a:pPr>
                      <a:r>
                        <a:rPr lang="en-US" sz="1100" dirty="0">
                          <a:latin typeface="Arial" panose="020B0604020202020204" pitchFamily="34" charset="0"/>
                          <a:cs typeface="Arial" panose="020B0604020202020204" pitchFamily="34" charset="0"/>
                        </a:rPr>
                        <a:t>Entity Framework, ADO.NET, LINQ, MVC , WEB API , ASP.NET CORE</a:t>
                      </a:r>
                      <a:endParaRPr lang="en-US" sz="1100" dirty="0">
                        <a:latin typeface="+mn-lt"/>
                        <a:cs typeface="Verdana"/>
                      </a:endParaRPr>
                    </a:p>
                  </a:txBody>
                  <a:tcPr/>
                </a:tc>
                <a:extLst>
                  <a:ext uri="{0D108BD9-81ED-4DB2-BD59-A6C34878D82A}">
                    <a16:rowId xmlns:a16="http://schemas.microsoft.com/office/drawing/2014/main" val="2362141945"/>
                  </a:ext>
                </a:extLst>
              </a:tr>
              <a:tr h="607214">
                <a:tc>
                  <a:txBody>
                    <a:bodyPr/>
                    <a:lstStyle/>
                    <a:p>
                      <a:pPr lvl="0">
                        <a:buNone/>
                      </a:pPr>
                      <a:r>
                        <a:rPr lang="en-US" sz="1100" b="0" i="0" u="none" strike="noStrike" kern="1200" cap="none" spc="0" normalizeH="0" baseline="0">
                          <a:ln>
                            <a:noFill/>
                          </a:ln>
                          <a:effectLst/>
                          <a:uLnTx/>
                          <a:uFillTx/>
                          <a:latin typeface="Verdana"/>
                          <a:ea typeface="+mn-ea"/>
                          <a:cs typeface="+mn-cs"/>
                        </a:rPr>
                        <a:t>Java</a:t>
                      </a:r>
                      <a:endParaRPr kumimoji="0" lang="en-US" sz="1100" b="0" i="0" u="none" strike="noStrike" kern="1200" cap="none" spc="0" normalizeH="0" baseline="0">
                        <a:ln>
                          <a:noFill/>
                        </a:ln>
                        <a:effectLst/>
                        <a:uLnTx/>
                        <a:uFillTx/>
                        <a:latin typeface="Verdana"/>
                        <a:ea typeface="+mn-ea"/>
                        <a:cs typeface="+mn-cs"/>
                      </a:endParaRPr>
                    </a:p>
                  </a:txBody>
                  <a:tcPr/>
                </a:tc>
                <a:tc>
                  <a:txBody>
                    <a:bodyPr/>
                    <a:lstStyle/>
                    <a:p>
                      <a:pPr marL="0" lvl="1" indent="0" algn="l">
                        <a:buNone/>
                      </a:pPr>
                      <a:r>
                        <a:rPr lang="en-IN" sz="1100" u="none" strike="noStrike" kern="1200" cap="none" spc="0" normalizeH="0" baseline="0" dirty="0">
                          <a:ln>
                            <a:noFill/>
                          </a:ln>
                          <a:solidFill>
                            <a:schemeClr val="tx1"/>
                          </a:solidFill>
                          <a:effectLst/>
                          <a:uLnTx/>
                          <a:uFillTx/>
                          <a:latin typeface="+mn-lt"/>
                          <a:ea typeface="+mn-ea"/>
                          <a:cs typeface="+mn-cs"/>
                        </a:rPr>
                        <a:t>Intermediate </a:t>
                      </a:r>
                    </a:p>
                  </a:txBody>
                  <a:tcPr/>
                </a:tc>
                <a:extLst>
                  <a:ext uri="{0D108BD9-81ED-4DB2-BD59-A6C34878D82A}">
                    <a16:rowId xmlns:a16="http://schemas.microsoft.com/office/drawing/2014/main" val="2374906028"/>
                  </a:ext>
                </a:extLst>
              </a:tr>
              <a:tr h="884770">
                <a:tc>
                  <a:txBody>
                    <a:bodyPr/>
                    <a:lstStyle/>
                    <a:p>
                      <a:r>
                        <a:rPr kumimoji="0" lang="en-US" sz="1100" b="0" i="0" u="none" strike="noStrike" kern="1200" cap="none" spc="0" normalizeH="0" baseline="0" dirty="0">
                          <a:ln>
                            <a:noFill/>
                          </a:ln>
                          <a:effectLst/>
                          <a:uLnTx/>
                          <a:uFillTx/>
                          <a:latin typeface="Verdana"/>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Visual Studio Code</a:t>
                      </a:r>
                    </a:p>
                  </a:txBody>
                  <a:tcPr/>
                </a:tc>
                <a:extLst>
                  <a:ext uri="{0D108BD9-81ED-4DB2-BD59-A6C34878D82A}">
                    <a16:rowId xmlns:a16="http://schemas.microsoft.com/office/drawing/2014/main" val="10009"/>
                  </a:ext>
                </a:extLst>
              </a:tr>
              <a:tr h="1064710">
                <a:tc>
                  <a:txBody>
                    <a:bodyPr/>
                    <a:lstStyle/>
                    <a:p>
                      <a:r>
                        <a:rPr kumimoji="0" lang="en-US" sz="1100" b="0" i="0" u="none" strike="noStrike" kern="1200" cap="none" spc="0" normalizeH="0" baseline="0">
                          <a:ln>
                            <a:noFill/>
                          </a:ln>
                          <a:effectLst/>
                          <a:uLnTx/>
                          <a:uFillTx/>
                          <a:latin typeface="Verdana"/>
                          <a:ea typeface="+mn-ea"/>
                          <a:cs typeface="+mn-cs"/>
                        </a:rPr>
                        <a:t>Add On skills</a:t>
                      </a:r>
                    </a:p>
                  </a:txBody>
                  <a:tcPr/>
                </a:tc>
                <a:tc>
                  <a:txBody>
                    <a:bodyPr/>
                    <a:lstStyle/>
                    <a:p>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NuGet packages,</a:t>
                      </a:r>
                    </a:p>
                    <a:p>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Azure services, Microservices, </a:t>
                      </a:r>
                    </a:p>
                    <a:p>
                      <a:r>
                        <a:rPr lang="en-US" sz="1100" dirty="0">
                          <a:latin typeface="Arial" panose="020B0604020202020204" pitchFamily="34" charset="0"/>
                          <a:cs typeface="Arial" panose="020B0604020202020204" pitchFamily="34" charset="0"/>
                        </a:rPr>
                        <a:t>Troubleshooting and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Communication Skills.</a:t>
                      </a:r>
                      <a:endParaRPr kumimoji="0" lang="en-US" sz="1100" b="0" i="0" u="none" strike="noStrike" kern="1200" cap="none" spc="0" normalizeH="0" baseline="0" dirty="0">
                        <a:ln>
                          <a:noFill/>
                        </a:ln>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a:ea typeface="Verdana"/>
              </a:rPr>
              <a:t>Bangalore</a:t>
            </a:r>
            <a:endParaRPr lang="nl-NL" altLang="nl-NL"/>
          </a:p>
          <a:p>
            <a:pPr eaLnBrk="1" hangingPunct="1"/>
            <a:endParaRPr lang="nl-NL" altLang="nl-NL"/>
          </a:p>
        </p:txBody>
      </p:sp>
      <p:sp>
        <p:nvSpPr>
          <p:cNvPr id="7173" name="Text Placeholder 24"/>
          <p:cNvSpPr>
            <a:spLocks noGrp="1"/>
          </p:cNvSpPr>
          <p:nvPr>
            <p:ph type="body" sz="quarter" idx="47"/>
          </p:nvPr>
        </p:nvSpPr>
        <p:spPr>
          <a:xfrm>
            <a:off x="3299244" y="1603137"/>
            <a:ext cx="2436076" cy="258921"/>
          </a:xfrm>
        </p:spPr>
        <p:txBody>
          <a:bodyPr vert="horz" lIns="0" tIns="0" rIns="0" bIns="0" rtlCol="0" anchor="t">
            <a:noAutofit/>
          </a:bodyPr>
          <a:lstStyle/>
          <a:p>
            <a:r>
              <a:rPr lang="en-IN" b="0" i="0">
                <a:solidFill>
                  <a:srgbClr val="1155CC"/>
                </a:solidFill>
                <a:effectLst/>
                <a:latin typeface="Roboto" panose="020B0604020202020204" pitchFamily="2" charset="0"/>
                <a:hlinkClick r:id="rId3"/>
              </a:rPr>
              <a:t>SHAIK.B.SHAMEER@CAPGEMINI.COM</a:t>
            </a:r>
            <a:endParaRPr lang="nl-NL" altLang="nl-NL"/>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a:t>+91 8247708246</a:t>
            </a:r>
            <a:endParaRPr lang="en-US" altLang="nl-NL"/>
          </a:p>
        </p:txBody>
      </p:sp>
      <p:sp>
        <p:nvSpPr>
          <p:cNvPr id="7175" name="Text Placeholder 26"/>
          <p:cNvSpPr>
            <a:spLocks noGrp="1"/>
          </p:cNvSpPr>
          <p:nvPr>
            <p:ph type="body" sz="quarter" idx="50"/>
          </p:nvPr>
        </p:nvSpPr>
        <p:spPr>
          <a:xfrm>
            <a:off x="335055" y="2823109"/>
            <a:ext cx="3978346" cy="3744378"/>
          </a:xfrm>
        </p:spPr>
        <p:txBody>
          <a:bodyPr vert="horz" lIns="0" tIns="0" rIns="0" bIns="0" rtlCol="0" anchor="t">
            <a:noAutofit/>
          </a:bodyPr>
          <a:lstStyle/>
          <a:p>
            <a:r>
              <a:rPr lang="en-IN" sz="1100" b="1" i="0" dirty="0">
                <a:solidFill>
                  <a:srgbClr val="000000"/>
                </a:solidFill>
                <a:effectLst/>
                <a:latin typeface="Verdana" panose="020B0604030504040204" pitchFamily="34" charset="0"/>
              </a:rPr>
              <a:t>   Full Stack Developer</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Development Experience on C# / ASP.NET / VB.NET</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Hands on experience on SQL Server, Entity Framework, ADO.NET, LINQ, MVC , WEB API , ASP.NET CORE</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Front-end Experience on HTML, CSS, JAVASCRIPT, TYPESCRIPT, jQuery, and Command-Line.</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Experience in Angular, Bootstrap, and React frameworks.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Understanding of Agile methodologies.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Git and GitHub </a:t>
            </a:r>
          </a:p>
          <a:p>
            <a:pPr marL="171450" indent="-171450">
              <a:buFont typeface="Arial" panose="020B0604020202020204" pitchFamily="34" charset="0"/>
              <a:buChar char="•"/>
            </a:pPr>
            <a:r>
              <a:rPr lang="en-US" sz="1100" dirty="0">
                <a:latin typeface="Arial" panose="020B0604020202020204" pitchFamily="34" charset="0"/>
                <a:ea typeface="Verdana"/>
                <a:cs typeface="Arial" panose="020B0604020202020204" pitchFamily="34" charset="0"/>
              </a:rPr>
              <a:t>2X Azure Certified</a:t>
            </a: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a:ea typeface="Verdana"/>
              </a:rPr>
              <a:t>SHAIK SHAMEER</a:t>
            </a:r>
            <a:endParaRPr lang="en-US" altLang="en-IN"/>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793747" y="505409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265234" y="5146480"/>
            <a:ext cx="36546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r>
              <a:rPr lang="en-US" sz="1100" dirty="0">
                <a:latin typeface="Arial"/>
                <a:ea typeface="Verdana"/>
                <a:cs typeface="Arial"/>
              </a:rPr>
              <a:t>Check Out my Project With Code On My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4"/>
              </a:rPr>
              <a:t>GitHub</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lvl="0">
              <a:defRPr/>
            </a:pPr>
            <a:endParaRPr lang="en-IN" sz="1100" dirty="0">
              <a:latin typeface="Verdana"/>
              <a:ea typeface="Verdana"/>
            </a:endParaRP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07931" y="561475"/>
            <a:ext cx="2848602" cy="987386"/>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endParaRPr kumimoji="0" lang="en-US" altLang="nl-NL" sz="1000" b="0" i="0" u="none" strike="noStrike" kern="1200" cap="none" spc="0" normalizeH="0" baseline="0" noProof="0" dirty="0">
              <a:ln>
                <a:noFill/>
              </a:ln>
              <a:effectLst/>
              <a:uLnTx/>
              <a:uFillTx/>
              <a:latin typeface="Verdana"/>
              <a:ea typeface="Verdana"/>
            </a:endParaRPr>
          </a:p>
          <a:p>
            <a:pPr>
              <a:lnSpc>
                <a:spcPct val="114000"/>
              </a:lnSpc>
              <a:defRPr/>
            </a:pPr>
            <a:r>
              <a:rPr lang="en-US" altLang="nl-NL" sz="1000" dirty="0">
                <a:latin typeface="Verdana"/>
                <a:ea typeface="Verdana"/>
              </a:rPr>
              <a:t>Computer Science  </a:t>
            </a:r>
            <a:r>
              <a:rPr kumimoji="0" lang="en-US" altLang="nl-NL" sz="1000" b="0" i="0" u="none" strike="noStrike" kern="1200" cap="none" spc="0" normalizeH="0" baseline="0" noProof="0" dirty="0">
                <a:ln>
                  <a:noFill/>
                </a:ln>
                <a:effectLst/>
                <a:uLnTx/>
                <a:uFillTx/>
                <a:latin typeface="Verdana"/>
                <a:ea typeface="Verdana"/>
              </a:rPr>
              <a:t>: 2015 – 2019</a:t>
            </a:r>
          </a:p>
          <a:p>
            <a:pPr>
              <a:lnSpc>
                <a:spcPct val="114000"/>
              </a:lnSpc>
              <a:defRPr/>
            </a:pPr>
            <a:endParaRPr lang="en-US" altLang="nl-NL" sz="1100" dirty="0">
              <a:latin typeface="Verdana"/>
              <a:ea typeface="Verdana"/>
            </a:endParaRPr>
          </a:p>
          <a:p>
            <a:pPr>
              <a:lnSpc>
                <a:spcPct val="114000"/>
              </a:lnSpc>
              <a:defRPr/>
            </a:pPr>
            <a:endParaRPr lang="en-US" altLang="nl-NL" sz="1100" dirty="0">
              <a:latin typeface="Verdana"/>
              <a:ea typeface="Verdana"/>
            </a:endParaRPr>
          </a:p>
          <a:p>
            <a:pPr>
              <a:lnSpc>
                <a:spcPct val="114000"/>
              </a:lnSpc>
              <a:defRPr/>
            </a:pPr>
            <a:endParaRPr kumimoji="0" lang="en-US" altLang="nl-NL" sz="1000" b="0" i="0" u="none" strike="noStrike" kern="1200" cap="none" spc="0" normalizeH="0" baseline="0" noProof="0" dirty="0">
              <a:ln>
                <a:noFill/>
              </a:ln>
              <a:effectLst/>
              <a:uLnTx/>
              <a:uFillTx/>
              <a:latin typeface="Verdana"/>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837113" y="2653379"/>
            <a:ext cx="3978346" cy="3744378"/>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eaLnBrk="1" hangingPunct="1">
              <a:lnSpc>
                <a:spcPct val="114000"/>
              </a:lnSpc>
            </a:pPr>
            <a:r>
              <a:rPr lang="en-US" altLang="nl-NL" sz="1100" b="1" dirty="0">
                <a:latin typeface="Arial" panose="020B0604020202020204" pitchFamily="34" charset="0"/>
                <a:cs typeface="Arial" panose="020B0604020202020204" pitchFamily="34" charset="0"/>
              </a:rPr>
              <a:t>     Online Shopping Cart Application</a:t>
            </a: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altLang="nl-NL" sz="1100" dirty="0">
                <a:latin typeface="Arial"/>
                <a:cs typeface="Arial"/>
              </a:rPr>
              <a:t>Created an Online Shopping Cart Application Using the SQL server database as a Backend and Web API Core as middleware and Using HTML, CSS and TypeScript in Front-end with Angular framework for the designing.</a:t>
            </a:r>
          </a:p>
          <a:p>
            <a:pPr marL="171450" indent="-171450">
              <a:lnSpc>
                <a:spcPct val="113999"/>
              </a:lnSpc>
              <a:buFont typeface="Arial" panose="020B0604020202020204" pitchFamily="34" charset="0"/>
              <a:buChar char="•"/>
            </a:pPr>
            <a:r>
              <a:rPr lang="en-US" altLang="nl-NL" sz="1100" dirty="0">
                <a:latin typeface="Arial"/>
                <a:cs typeface="Arial"/>
              </a:rPr>
              <a:t>Project Video Link </a:t>
            </a:r>
            <a:r>
              <a:rPr lang="en-US" sz="1100" dirty="0">
                <a:ea typeface="+mj-lt"/>
                <a:cs typeface="+mj-lt"/>
              </a:rPr>
              <a:t>🎥</a:t>
            </a:r>
            <a:r>
              <a:rPr lang="en-US" altLang="nl-NL" sz="1100" dirty="0">
                <a:latin typeface="Arial"/>
                <a:cs typeface="Arial"/>
              </a:rPr>
              <a:t> : </a:t>
            </a:r>
            <a:r>
              <a:rPr lang="en-US" sz="1100" dirty="0">
                <a:ea typeface="+mj-lt"/>
                <a:cs typeface="+mj-lt"/>
                <a:hlinkClick r:id="rId6"/>
              </a:rPr>
              <a:t>Click Here</a:t>
            </a:r>
            <a:endParaRPr lang="en-US" sz="1100" dirty="0">
              <a:latin typeface="Verdana"/>
              <a:ea typeface="Verdana"/>
              <a:cs typeface="Arial"/>
            </a:endParaRPr>
          </a:p>
          <a:p>
            <a:pPr>
              <a:lnSpc>
                <a:spcPct val="113999"/>
              </a:lnSpc>
            </a:pPr>
            <a:r>
              <a:rPr lang="en-US" sz="1100" dirty="0">
                <a:latin typeface="Arial"/>
                <a:ea typeface="Verdana"/>
                <a:cs typeface="Arial"/>
              </a:rPr>
              <a:t> </a:t>
            </a:r>
            <a:endParaRPr lang="en-US" altLang="nl-NL" dirty="0">
              <a:ea typeface="Verdana"/>
            </a:endParaRPr>
          </a:p>
        </p:txBody>
      </p:sp>
      <p:pic>
        <p:nvPicPr>
          <p:cNvPr id="9" name="Picture Placeholder 8">
            <a:extLst>
              <a:ext uri="{FF2B5EF4-FFF2-40B4-BE49-F238E27FC236}">
                <a16:creationId xmlns:a16="http://schemas.microsoft.com/office/drawing/2014/main" id="{2BFCB190-94DD-453D-4E62-C7723A57781C}"/>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4093" b="14093"/>
          <a:stretch>
            <a:fillRect/>
          </a:stretch>
        </p:blipFill>
        <p:spPr>
          <a:xfrm>
            <a:off x="303228" y="169639"/>
            <a:ext cx="1600821" cy="1602132"/>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D49A1-E7CF-4748-AD93-60B1CF8251D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38D68B9-DE10-4321-909E-B00E3A00F980}">
  <ds:schemaRefs>
    <ds:schemaRef ds:uri="http://schemas.microsoft.com/sharepoint/v3/contenttype/forms"/>
  </ds:schemaRefs>
</ds:datastoreItem>
</file>

<file path=customXml/itemProps3.xml><?xml version="1.0" encoding="utf-8"?>
<ds:datastoreItem xmlns:ds="http://schemas.openxmlformats.org/officeDocument/2006/customXml" ds:itemID="{419DD822-4661-4865-951B-1A90BADB194A}">
  <ds:schemaRefs>
    <ds:schemaRef ds:uri="23e0b11b-d854-4e13-b2dc-268ff2d1fe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TotalTime>
  <Words>237</Words>
  <Application>Microsoft Office PowerPoint</Application>
  <PresentationFormat>Widescreen</PresentationFormat>
  <Paragraphs>38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Roboto</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Shameer, Shaik</cp:lastModifiedBy>
  <cp:revision>6</cp:revision>
  <dcterms:created xsi:type="dcterms:W3CDTF">2020-09-22T06:24:00Z</dcterms:created>
  <dcterms:modified xsi:type="dcterms:W3CDTF">2023-01-02T13:42:18Z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