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3200" dirty="0"/>
              <a:t>Blog Site Architectural Documents</a:t>
            </a:r>
          </a:p>
        </p:txBody>
      </p:sp>
    </p:spTree>
    <p:extLst>
      <p:ext uri="{BB962C8B-B14F-4D97-AF65-F5344CB8AC3E}">
        <p14:creationId xmlns:p14="http://schemas.microsoft.com/office/powerpoint/2010/main" val="35581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81B3-5BE8-D64B-AE23-829187CB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9027463-2225-AD40-95F6-7EAAAC1D06AE}"/>
              </a:ext>
            </a:extLst>
          </p:cNvPr>
          <p:cNvSpPr/>
          <p:nvPr/>
        </p:nvSpPr>
        <p:spPr>
          <a:xfrm>
            <a:off x="5724293" y="5496600"/>
            <a:ext cx="802888" cy="758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B3D0E-6906-B94E-A2BB-7145FB953A3D}"/>
              </a:ext>
            </a:extLst>
          </p:cNvPr>
          <p:cNvSpPr/>
          <p:nvPr/>
        </p:nvSpPr>
        <p:spPr>
          <a:xfrm>
            <a:off x="5079380" y="1001531"/>
            <a:ext cx="2007220" cy="109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r>
              <a:rPr lang="en-US" dirty="0"/>
              <a:t>/Bootstrap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E950D-FE9F-CC45-A8C8-8CB0E7B31562}"/>
              </a:ext>
            </a:extLst>
          </p:cNvPr>
          <p:cNvSpPr/>
          <p:nvPr/>
        </p:nvSpPr>
        <p:spPr>
          <a:xfrm>
            <a:off x="6592231" y="2615929"/>
            <a:ext cx="1180171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JJWT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8968A-AB2C-A54A-94D3-2DC051B88712}"/>
              </a:ext>
            </a:extLst>
          </p:cNvPr>
          <p:cNvSpPr/>
          <p:nvPr/>
        </p:nvSpPr>
        <p:spPr>
          <a:xfrm>
            <a:off x="4446549" y="2682386"/>
            <a:ext cx="1239645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SpringBoot</a:t>
            </a:r>
            <a:r>
              <a:rPr lang="en-US" dirty="0"/>
              <a:t> 1.5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56BFC-1726-654A-8AEA-3204DC3F1FB1}"/>
              </a:ext>
            </a:extLst>
          </p:cNvPr>
          <p:cNvSpPr/>
          <p:nvPr/>
        </p:nvSpPr>
        <p:spPr>
          <a:xfrm>
            <a:off x="5528215" y="3977963"/>
            <a:ext cx="1180171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JAX-RS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17F94-B034-154B-ACA0-FA7680C433D0}"/>
              </a:ext>
            </a:extLst>
          </p:cNvPr>
          <p:cNvSpPr txBox="1"/>
          <p:nvPr/>
        </p:nvSpPr>
        <p:spPr>
          <a:xfrm>
            <a:off x="5686194" y="587737"/>
            <a:ext cx="8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348F4-E932-1941-9183-792A182AA792}"/>
              </a:ext>
            </a:extLst>
          </p:cNvPr>
          <p:cNvSpPr txBox="1"/>
          <p:nvPr/>
        </p:nvSpPr>
        <p:spPr>
          <a:xfrm>
            <a:off x="6592231" y="3727500"/>
            <a:ext cx="87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55D01-32B8-5342-8134-ADE42833A7CF}"/>
              </a:ext>
            </a:extLst>
          </p:cNvPr>
          <p:cNvSpPr txBox="1"/>
          <p:nvPr/>
        </p:nvSpPr>
        <p:spPr>
          <a:xfrm>
            <a:off x="2635395" y="2774567"/>
            <a:ext cx="13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Enablement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3ED2C-9EC7-554D-B858-BCE29B9A0AEF}"/>
              </a:ext>
            </a:extLst>
          </p:cNvPr>
          <p:cNvSpPr txBox="1"/>
          <p:nvPr/>
        </p:nvSpPr>
        <p:spPr>
          <a:xfrm>
            <a:off x="7877405" y="2708922"/>
            <a:ext cx="16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6392D-5D36-0449-9520-32CC5D6D98F2}"/>
              </a:ext>
            </a:extLst>
          </p:cNvPr>
          <p:cNvCxnSpPr>
            <a:stCxn id="9" idx="2"/>
            <a:endCxn id="4" idx="1"/>
          </p:cNvCxnSpPr>
          <p:nvPr/>
        </p:nvCxnSpPr>
        <p:spPr>
          <a:xfrm>
            <a:off x="6118301" y="4769699"/>
            <a:ext cx="7436" cy="72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66CEC7-D7FA-504F-ABFB-5D9DEE0313F2}"/>
              </a:ext>
            </a:extLst>
          </p:cNvPr>
          <p:cNvSpPr txBox="1"/>
          <p:nvPr/>
        </p:nvSpPr>
        <p:spPr>
          <a:xfrm>
            <a:off x="6207513" y="4886757"/>
            <a:ext cx="156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JDBC - Hibernate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45E11-DE40-184F-99ED-727BF54FD20F}"/>
              </a:ext>
            </a:extLst>
          </p:cNvPr>
          <p:cNvCxnSpPr>
            <a:cxnSpLocks/>
          </p:cNvCxnSpPr>
          <p:nvPr/>
        </p:nvCxnSpPr>
        <p:spPr>
          <a:xfrm flipH="1">
            <a:off x="5385108" y="1974178"/>
            <a:ext cx="531542" cy="7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80FAC6-1D09-D545-9AAA-06FA743C351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11102" y="3300761"/>
            <a:ext cx="7199" cy="6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C2489C-4FBF-B346-B261-CFC051DE8B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29973" y="3011797"/>
            <a:ext cx="962258" cy="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679E30-D11F-B440-983C-05C1B61BCBF6}"/>
              </a:ext>
            </a:extLst>
          </p:cNvPr>
          <p:cNvCxnSpPr>
            <a:cxnSpLocks/>
          </p:cNvCxnSpPr>
          <p:nvPr/>
        </p:nvCxnSpPr>
        <p:spPr>
          <a:xfrm flipH="1">
            <a:off x="5629973" y="3300761"/>
            <a:ext cx="962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API Classes – Domain Objects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FB936-DA36-7E41-8E92-1639B0E81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1030093"/>
            <a:ext cx="9656956" cy="56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Logic and Services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62C42-3AFF-6748-8F8A-D0C84872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914400"/>
            <a:ext cx="8363414" cy="54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RootResources</a:t>
            </a:r>
            <a:r>
              <a:rPr lang="en-US" dirty="0"/>
              <a:t> and Services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1BDB3-4EF0-DC4A-85DC-308B2C38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9" y="1141606"/>
            <a:ext cx="740441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Blog Site Architectural Documents</vt:lpstr>
      <vt:lpstr>Technologies used</vt:lpstr>
      <vt:lpstr>API Classes – Domain Objects</vt:lpstr>
      <vt:lpstr>Business Logic and Services used</vt:lpstr>
      <vt:lpstr>RootResources and Services used</vt:lpstr>
    </vt:vector>
  </TitlesOfParts>
  <Company>Cisco Systems, Inc.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Surabattula Rohith (rrohith)</dc:creator>
  <cp:lastModifiedBy>Shaishav Sabapara</cp:lastModifiedBy>
  <cp:revision>23</cp:revision>
  <dcterms:created xsi:type="dcterms:W3CDTF">2018-02-15T20:22:45Z</dcterms:created>
  <dcterms:modified xsi:type="dcterms:W3CDTF">2018-02-20T17:33:40Z</dcterms:modified>
</cp:coreProperties>
</file>