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C43825-355C-4A61-BD7E-5FA64DF62B77}">
  <a:tblStyle styleId="{57C43825-355C-4A61-BD7E-5FA64DF62B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6584ab0e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6584ab0e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6584ab0e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6584ab0e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6584ab0e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6584ab0e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6584d1b6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6584d1b6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6584ab0e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6584ab0e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6584ab0e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6584ab0e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6584ab0e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6584ab0e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1974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974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Big Mountain Ski Resort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Data analysis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and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Recommendations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Problem Statement: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Big Mountain plans on increasing operational costs by $1,500,000 this season and needs to offset this by increased revenues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ski resort market is competitive and therefore ticket price changes are delicate and need to be fine-tuned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Big Mountain needs to determine how and to what extent different facilities affect supportable ticket prices using a data driven approach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predictive analysis need to be made on rich ski-resort dataset of different competitors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History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Big Mountain plans on increasing operational costs by $1,500,000 this season and needs to offset this by increased revenues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ski resort market is competitive and therefore ticket price changes are delicate and need to be fine-tuned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Big Mountain needs to determine how and to what extent different facilities affect supportable ticket prices using a data driven approach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2710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Key Findings: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908825"/>
            <a:ext cx="398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most important features are :</a:t>
            </a:r>
            <a:endParaRPr>
              <a:solidFill>
                <a:schemeClr val="dk1"/>
              </a:solidFill>
            </a:endParaRPr>
          </a:p>
          <a:p>
            <a:pPr indent="-2841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Snow Making_ac</a:t>
            </a:r>
            <a:endParaRPr sz="1400">
              <a:solidFill>
                <a:schemeClr val="dk1"/>
              </a:solidFill>
            </a:endParaRPr>
          </a:p>
          <a:p>
            <a:pPr indent="-2841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total_chairs</a:t>
            </a:r>
            <a:endParaRPr sz="1400">
              <a:solidFill>
                <a:schemeClr val="dk1"/>
              </a:solidFill>
            </a:endParaRPr>
          </a:p>
          <a:p>
            <a:pPr indent="-2841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fastQuads</a:t>
            </a:r>
            <a:endParaRPr sz="1400">
              <a:solidFill>
                <a:schemeClr val="dk1"/>
              </a:solidFill>
            </a:endParaRPr>
          </a:p>
          <a:p>
            <a:pPr indent="-2841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Runs</a:t>
            </a:r>
            <a:endParaRPr sz="1400">
              <a:solidFill>
                <a:schemeClr val="dk1"/>
              </a:solidFill>
            </a:endParaRPr>
          </a:p>
          <a:p>
            <a:pPr indent="-2841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LongestRun_mi</a:t>
            </a:r>
            <a:endParaRPr sz="1400">
              <a:solidFill>
                <a:schemeClr val="dk1"/>
              </a:solidFill>
            </a:endParaRPr>
          </a:p>
          <a:p>
            <a:pPr indent="-2841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trams</a:t>
            </a:r>
            <a:endParaRPr sz="1400">
              <a:solidFill>
                <a:schemeClr val="dk1"/>
              </a:solidFill>
            </a:endParaRPr>
          </a:p>
          <a:p>
            <a:pPr indent="-2841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SkiableTerrain_ac</a:t>
            </a:r>
            <a:endParaRPr sz="1400">
              <a:solidFill>
                <a:schemeClr val="dk1"/>
              </a:solidFill>
            </a:endParaRPr>
          </a:p>
          <a:p>
            <a:pPr indent="-2841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Vertical_drop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Mountain is on the upper end for most facilities compared to competitors in the market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Mountain is underpricing their tickets by around </a:t>
            </a:r>
            <a:r>
              <a:rPr b="1" lang="en">
                <a:solidFill>
                  <a:schemeClr val="dk1"/>
                </a:solidFill>
              </a:rPr>
              <a:t>$10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Increasing the length of the longest run or increasing snow coverage area has minimal impact on revenue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7725"/>
            <a:ext cx="4322626" cy="33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4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 u="sng"/>
              <a:t>Closing up to 10 Runs vs (Ticket price &amp; Revenue)</a:t>
            </a:r>
            <a:endParaRPr b="1"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Big Mountain Resort has been reviewing a potential scenario for cutting costs by Permanently closing down up to 10 of the least used runs.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Our Model predicted the following when it comes to closing </a:t>
            </a:r>
            <a:r>
              <a:rPr lang="en" sz="1200" u="sng">
                <a:solidFill>
                  <a:schemeClr val="dk1"/>
                </a:solidFill>
              </a:rPr>
              <a:t>up to 10 used Runs:</a:t>
            </a:r>
            <a:endParaRPr/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5653125" y="206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{57C43825-355C-4A61-BD7E-5FA64DF62B77}</a:tableStyleId>
              </a:tblPr>
              <a:tblGrid>
                <a:gridCol w="31791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Closing one run will have no impact on Ticket price or revenue.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Closing down 3 runs, it seems they may as well close down 4 or 5 as there’s same loss in ticket price and revenue by $0.67 and $1.250M respectively.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Closing 10 runs reduce support for ticket price and so revenue by $1.71 and $3M respectively.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Because we don’t know the operating cost per used run, we can’t determine how much cost saving will be offset the loss in revenue after closing more than one run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75" y="2125525"/>
            <a:ext cx="4897773" cy="23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2710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Big Mountain Ticket Price comparison in market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24" y="1061025"/>
            <a:ext cx="2696524" cy="1433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4225" y="1061025"/>
            <a:ext cx="2779300" cy="14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6850" y="1061025"/>
            <a:ext cx="2696526" cy="14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8538" y="2683100"/>
            <a:ext cx="2779300" cy="15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14225" y="2647025"/>
            <a:ext cx="2779300" cy="15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26850" y="2683100"/>
            <a:ext cx="2696525" cy="15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Conclusion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model suggests that Big Mountain is underpricing their tickets so the company can probably increase prices marginally with a disproportionately smaller penalty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company should consider closing down the least used run and enacting Scenario 2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There are only a handful of important facilities that are most relevant to affecting ticket prices, around 8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model’s scope is only the dataset provided so model results should be accompanied by domain knowledge and business knowledge during decision making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Conclusion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best scenario where we managed to gain the highest revenue increase possible was by  -</a:t>
            </a:r>
            <a:endParaRPr>
              <a:solidFill>
                <a:schemeClr val="dk1"/>
              </a:solidFill>
            </a:endParaRPr>
          </a:p>
          <a:p>
            <a:pPr indent="-334327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adding one run and adding </a:t>
            </a:r>
            <a:endParaRPr>
              <a:solidFill>
                <a:schemeClr val="dk1"/>
              </a:solidFill>
            </a:endParaRPr>
          </a:p>
          <a:p>
            <a:pPr indent="-334327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increasing the vertical drop by 150 ft</a:t>
            </a:r>
            <a:endParaRPr>
              <a:solidFill>
                <a:schemeClr val="dk1"/>
              </a:solidFill>
            </a:endParaRPr>
          </a:p>
          <a:p>
            <a:pPr indent="-334327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2 acres of snow making cover</a:t>
            </a:r>
            <a:endParaRPr>
              <a:solidFill>
                <a:schemeClr val="dk1"/>
              </a:solidFill>
            </a:endParaRPr>
          </a:p>
          <a:p>
            <a:pPr indent="-334327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>
                <a:solidFill>
                  <a:schemeClr val="dk1"/>
                </a:solidFill>
              </a:rPr>
              <a:t>adding one Chair Lift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scenario has increased ticket price by 12% from $81 to $94.66, resulting in a bottom-line increase by $15,528,841 (After deducting operating costs = $1.54M).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Because of lack of data on operating cost per used run and weekdays ticket price, model cannot recommend closing down used runs.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