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8" r:id="rId14"/>
    <p:sldId id="263" r:id="rId15"/>
    <p:sldId id="264" r:id="rId16"/>
    <p:sldId id="275" r:id="rId17"/>
    <p:sldId id="276" r:id="rId18"/>
    <p:sldId id="265" r:id="rId19"/>
    <p:sldId id="266" r:id="rId20"/>
    <p:sldId id="277" r:id="rId21"/>
    <p:sldId id="279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0934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13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25a04487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25a04487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4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25a0448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25a0448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7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25a0448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25a0448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5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96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5a0448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5a0448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8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5a0448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5a0448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0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25a0448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25a0448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4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25a0448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25a0448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0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25a0448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25a0448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1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25a04487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25a04487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9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25a0448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25a0448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3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5a0448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5a0448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/>
              <a:t>Personality Analysis for Marketing Campaign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 smtClean="0"/>
              <a:t>Significantly Different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904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and Data Engineering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860454"/>
            <a:ext cx="2400678" cy="15231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50765" y="4684600"/>
            <a:ext cx="2246565" cy="41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Remove Outliers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048018" y="1265882"/>
            <a:ext cx="58562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79" y="860455"/>
            <a:ext cx="2198670" cy="1523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2915132"/>
            <a:ext cx="2400678" cy="1608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479" y="2805890"/>
            <a:ext cx="2198670" cy="171811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81233" y="3452440"/>
            <a:ext cx="58562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622"/>
            <a:ext cx="8565172" cy="767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Patterns emerged from </a:t>
            </a:r>
            <a:r>
              <a:rPr lang="en-US" dirty="0" smtClean="0"/>
              <a:t>EDA ( Age Vs amount purchased    of each item)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827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35531"/>
            <a:ext cx="8277225" cy="3771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700" y="167622"/>
            <a:ext cx="8565172" cy="76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dirty="0" smtClean="0"/>
              <a:t>Patterns emerged from EDA ( Education Vs amount purchased of each item)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0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After Data cleaning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5" y="1367693"/>
            <a:ext cx="83724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1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>
              <a:spcBef>
                <a:spcPts val="1200"/>
              </a:spcBef>
              <a:buAutoNum type="arabicPeriod"/>
            </a:pPr>
            <a:r>
              <a:rPr lang="en-US" b="1" dirty="0"/>
              <a:t>U</a:t>
            </a:r>
            <a:r>
              <a:rPr lang="en-US" b="1" dirty="0" smtClean="0"/>
              <a:t>nsupervised-learning : K-Means- Clustering </a:t>
            </a:r>
          </a:p>
          <a:p>
            <a:pPr>
              <a:spcBef>
                <a:spcPts val="1200"/>
              </a:spcBef>
              <a:buFont typeface="Roboto"/>
              <a:buAutoNum type="arabicPeriod"/>
            </a:pPr>
            <a:r>
              <a:rPr lang="en" b="1" dirty="0"/>
              <a:t>The features (</a:t>
            </a:r>
            <a:r>
              <a:rPr lang="en-US" b="1" dirty="0"/>
              <a:t> Total Purchases ,Income, Education  Marital Status , </a:t>
            </a:r>
            <a:r>
              <a:rPr lang="en-US" b="1" dirty="0" err="1"/>
              <a:t>Num</a:t>
            </a:r>
            <a:r>
              <a:rPr lang="en-US" b="1" dirty="0"/>
              <a:t> Deals Purchases , Age,  Kids, Average Spent Total Accepted Offers, Days is Client)  </a:t>
            </a:r>
            <a:r>
              <a:rPr lang="en" b="1" dirty="0"/>
              <a:t>and label (Total Spend</a:t>
            </a:r>
            <a:r>
              <a:rPr lang="en" b="1" dirty="0" smtClean="0"/>
              <a:t>)</a:t>
            </a:r>
          </a:p>
          <a:p>
            <a:pPr>
              <a:spcBef>
                <a:spcPts val="1200"/>
              </a:spcBef>
              <a:buFont typeface="Roboto"/>
              <a:buAutoNum type="arabicPeriod"/>
            </a:pPr>
            <a:r>
              <a:rPr lang="en" b="1" dirty="0" smtClean="0"/>
              <a:t>K-Means-Clustering – offers easy grouping (clustering) </a:t>
            </a:r>
            <a:endParaRPr b="1" dirty="0"/>
          </a:p>
          <a:p>
            <a:pPr lvl="0">
              <a:buAutoNum type="arabicPeriod"/>
            </a:pPr>
            <a:r>
              <a:rPr lang="en-US" sz="1900" b="1" dirty="0"/>
              <a:t>K-means clustering tries to minimize distances within a cluster and maximize the distance between different clusters</a:t>
            </a:r>
            <a:endParaRPr sz="1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</a:t>
            </a:r>
            <a:r>
              <a:rPr lang="en-US" dirty="0"/>
              <a:t> of Features with </a:t>
            </a:r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0" y="1253714"/>
            <a:ext cx="6407599" cy="30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009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Elbow </a:t>
            </a:r>
            <a:r>
              <a:rPr lang="en-US" dirty="0"/>
              <a:t>method </a:t>
            </a:r>
            <a:r>
              <a:rPr lang="en-US" dirty="0" smtClean="0"/>
              <a:t>to determine </a:t>
            </a:r>
            <a:r>
              <a:rPr lang="en-US" dirty="0"/>
              <a:t>the optimal number of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125235"/>
            <a:ext cx="6038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section, you will talk about the following: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final metrics of the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How you trained the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hyperparameters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Other improvements that could be made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Customer clusters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" y="1152475"/>
            <a:ext cx="3530188" cy="3437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16" y="1537782"/>
            <a:ext cx="4152280" cy="29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82" y="714375"/>
            <a:ext cx="6667500" cy="44291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194" y="142875"/>
            <a:ext cx="85217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Customer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section, you will talk about the following:</a:t>
            </a:r>
            <a:endParaRPr dirty="0"/>
          </a:p>
          <a:p>
            <a:pPr lvl="0">
              <a:spcBef>
                <a:spcPts val="1200"/>
              </a:spcBef>
              <a:buAutoNum type="arabicPeriod"/>
            </a:pPr>
            <a:r>
              <a:rPr lang="en" dirty="0"/>
              <a:t>The </a:t>
            </a:r>
            <a:r>
              <a:rPr lang="en" u="sng" dirty="0"/>
              <a:t>top 3</a:t>
            </a:r>
            <a:r>
              <a:rPr lang="en" dirty="0"/>
              <a:t> </a:t>
            </a:r>
            <a:r>
              <a:rPr lang="en" dirty="0" smtClean="0"/>
              <a:t>challenges: Data cleaning, </a:t>
            </a:r>
            <a:r>
              <a:rPr lang="en-US" dirty="0" err="1" smtClean="0"/>
              <a:t>StandardScaler</a:t>
            </a:r>
            <a:r>
              <a:rPr lang="en-US" dirty="0" smtClean="0"/>
              <a:t>, Model metrics, </a:t>
            </a:r>
            <a:r>
              <a:rPr lang="en" dirty="0" smtClean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</a:t>
            </a:r>
            <a:r>
              <a:rPr lang="en" u="sng" dirty="0"/>
              <a:t>top 3</a:t>
            </a:r>
            <a:r>
              <a:rPr lang="en" dirty="0"/>
              <a:t> </a:t>
            </a:r>
            <a:r>
              <a:rPr lang="en" dirty="0" smtClean="0"/>
              <a:t>lessons: Do it yourself-do not wait for others,find a reliable refrence source, ask the right questions 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Next </a:t>
            </a:r>
            <a:r>
              <a:rPr lang="en" dirty="0"/>
              <a:t>steps for your data science </a:t>
            </a:r>
            <a:r>
              <a:rPr lang="en" dirty="0" smtClean="0"/>
              <a:t>career ( complete My previous courses, Do Data science projects, post these projects ( linkedin,github…), create courses, and network.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Any comments you’d like to add!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Any Questions from Audience?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63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52838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Osama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Lubbadeh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Project Manager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938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55912" y="3370175"/>
            <a:ext cx="19160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Hala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Ibrahim Senior GIS Technical Officer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013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658988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Firstname Lastname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88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662063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Firstname Lastname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Profession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ccourier.com/wp-content/uploads/2021/01/market-research-port-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8" y="324731"/>
            <a:ext cx="7798086" cy="4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6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Definition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1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>
              <a:spcBef>
                <a:spcPts val="1200"/>
              </a:spcBef>
              <a:buFontTx/>
              <a:buChar char="-"/>
            </a:pPr>
            <a:r>
              <a:rPr lang="en-US" dirty="0" smtClean="0"/>
              <a:t>Customer </a:t>
            </a:r>
            <a:r>
              <a:rPr lang="en-US" dirty="0"/>
              <a:t>Personality Analysis </a:t>
            </a:r>
            <a:r>
              <a:rPr lang="en-US" dirty="0" smtClean="0"/>
              <a:t>gives insights </a:t>
            </a:r>
            <a:r>
              <a:rPr lang="en-US" dirty="0"/>
              <a:t>into </a:t>
            </a:r>
            <a:r>
              <a:rPr lang="en-US" dirty="0" smtClean="0"/>
              <a:t>target </a:t>
            </a:r>
            <a:r>
              <a:rPr lang="en-US" dirty="0"/>
              <a:t>audience by </a:t>
            </a:r>
            <a:r>
              <a:rPr lang="en-US" dirty="0" smtClean="0"/>
              <a:t>breaking </a:t>
            </a:r>
            <a:r>
              <a:rPr lang="en-US" dirty="0"/>
              <a:t>down or segment </a:t>
            </a:r>
            <a:r>
              <a:rPr lang="en-US" dirty="0" smtClean="0"/>
              <a:t>audience </a:t>
            </a:r>
            <a:r>
              <a:rPr lang="en-US" dirty="0"/>
              <a:t>into groups based </a:t>
            </a:r>
            <a:r>
              <a:rPr lang="en-US" dirty="0" smtClean="0"/>
              <a:t>chosen characteristics. </a:t>
            </a:r>
            <a:r>
              <a:rPr lang="en-US" b="1" dirty="0" smtClean="0"/>
              <a:t>Target </a:t>
            </a:r>
            <a:r>
              <a:rPr lang="en-US" b="1" dirty="0"/>
              <a:t>is:</a:t>
            </a:r>
            <a:r>
              <a:rPr lang="en-US" dirty="0"/>
              <a:t> to perform clustering to summarize customer segments</a:t>
            </a:r>
            <a:r>
              <a:rPr lang="en-US" dirty="0" smtClean="0"/>
              <a:t>.</a:t>
            </a:r>
          </a:p>
          <a:p>
            <a:pPr lvl="0">
              <a:spcBef>
                <a:spcPts val="1200"/>
              </a:spcBef>
              <a:buFontTx/>
              <a:buChar char="-"/>
            </a:pPr>
            <a:r>
              <a:rPr lang="en-US" dirty="0" smtClean="0"/>
              <a:t>The Data was provided from Kaggle.com </a:t>
            </a:r>
            <a:endParaRPr lang="en" dirty="0"/>
          </a:p>
          <a:p>
            <a:pPr lvl="0">
              <a:spcBef>
                <a:spcPts val="1200"/>
              </a:spcBef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a segment based strategy is the key to customer </a:t>
            </a:r>
            <a:r>
              <a:rPr lang="en-US" dirty="0" smtClean="0"/>
              <a:t>retention and increased sales.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1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Data problems: Missing Data, outliers, a lot of features engineering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</a:t>
            </a:r>
            <a:r>
              <a:rPr lang="en" dirty="0" smtClean="0"/>
              <a:t>atterns emerged from EDA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Techniques </a:t>
            </a:r>
            <a:r>
              <a:rPr lang="en" dirty="0"/>
              <a:t>used to extract insight (i.e, EDA and Data Engineering)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Before and after of the EDA and Data Engineering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3" y="11625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Data Engineering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" y="688951"/>
            <a:ext cx="2882250" cy="1992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56" y="625851"/>
            <a:ext cx="2974723" cy="205570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39101" y="1407560"/>
            <a:ext cx="58562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5" y="2897311"/>
            <a:ext cx="2882250" cy="190949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39101" y="3584930"/>
            <a:ext cx="58562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056" y="2809875"/>
            <a:ext cx="2974723" cy="19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54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315</Words>
  <Application>Microsoft Office PowerPoint</Application>
  <PresentationFormat>On-screen Show (16:9)</PresentationFormat>
  <Paragraphs>53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Roboto</vt:lpstr>
      <vt:lpstr>Simple Light</vt:lpstr>
      <vt:lpstr>Personality Analysis for Marketing Campaign</vt:lpstr>
      <vt:lpstr>The Team</vt:lpstr>
      <vt:lpstr>The Team</vt:lpstr>
      <vt:lpstr>Problem Definition</vt:lpstr>
      <vt:lpstr>PowerPoint Presentation</vt:lpstr>
      <vt:lpstr>Problem Definition</vt:lpstr>
      <vt:lpstr>2. Exploratory Data Analysis</vt:lpstr>
      <vt:lpstr>2. Exploratory Data Analysis</vt:lpstr>
      <vt:lpstr>EDA and Data Engineering </vt:lpstr>
      <vt:lpstr>EDA and Data Engineering </vt:lpstr>
      <vt:lpstr>Patterns emerged from EDA ( Age Vs amount purchased    of each item) </vt:lpstr>
      <vt:lpstr>PowerPoint Presentation</vt:lpstr>
      <vt:lpstr>EDA After Data cleaning </vt:lpstr>
      <vt:lpstr>3. The Machine Learning Model</vt:lpstr>
      <vt:lpstr>3. The Machine Learning Model</vt:lpstr>
      <vt:lpstr>Correlation of Features with Target</vt:lpstr>
      <vt:lpstr>Elbow method to determine the optimal number of clusters</vt:lpstr>
      <vt:lpstr>4. Machine Learning Analysis</vt:lpstr>
      <vt:lpstr>4. Machine Learning Analysis</vt:lpstr>
      <vt:lpstr>4 Customer clusters </vt:lpstr>
      <vt:lpstr>4 Customer clusters </vt:lpstr>
      <vt:lpstr>5. Conclusion</vt:lpstr>
      <vt:lpstr>5. Conclusion</vt:lpstr>
      <vt:lpstr>6. Any Questions from Audience?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Analysis for Marketing Campaign</dc:title>
  <dc:creator>Osama LUBBADEH</dc:creator>
  <cp:lastModifiedBy>Osama LUBBADEH</cp:lastModifiedBy>
  <cp:revision>26</cp:revision>
  <dcterms:modified xsi:type="dcterms:W3CDTF">2021-11-27T07:23:39Z</dcterms:modified>
</cp:coreProperties>
</file>