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69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35" autoAdjust="0"/>
    <p:restoredTop sz="94660"/>
  </p:normalViewPr>
  <p:slideViewPr>
    <p:cSldViewPr>
      <p:cViewPr varScale="1">
        <p:scale>
          <a:sx n="109" d="100"/>
          <a:sy n="109" d="100"/>
        </p:scale>
        <p:origin x="576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98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05-10-2024</a:t>
            </a:fld>
            <a:endParaRPr lang="en-IN"/>
          </a:p>
        </p:txBody>
      </p:sp>
      <p:sp>
        <p:nvSpPr>
          <p:cNvPr id="1048699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1048700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1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2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99346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20657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381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228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10/5/2024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596901"/>
          </a:xfrm>
        </p:spPr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84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228600"/>
          </a:xfrm>
        </p:spPr>
        <p:txBody>
          <a:bodyPr lIns="0" tIns="0" rIns="0" bIns="0"/>
          <a:lstStyle/>
          <a:p>
            <a:endParaRPr/>
          </a:p>
        </p:txBody>
      </p:sp>
      <p:sp>
        <p:nvSpPr>
          <p:cNvPr id="1048685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86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10/5/2024</a:t>
            </a:fld>
            <a:endParaRPr lang="en-US"/>
          </a:p>
        </p:txBody>
      </p:sp>
      <p:sp>
        <p:nvSpPr>
          <p:cNvPr id="1048687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596901"/>
          </a:xfrm>
        </p:spPr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89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28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90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28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91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92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10/5/2024</a:t>
            </a:fld>
            <a:endParaRPr lang="en-US"/>
          </a:p>
        </p:txBody>
      </p:sp>
      <p:sp>
        <p:nvSpPr>
          <p:cNvPr id="1048693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596901"/>
          </a:xfrm>
        </p:spPr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10/5/2024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95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10/5/2024</a:t>
            </a:fld>
            <a:endParaRPr lang="en-US"/>
          </a:p>
        </p:txBody>
      </p:sp>
      <p:sp>
        <p:nvSpPr>
          <p:cNvPr id="1048696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10/5/2024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466725" y="388586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u="sng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u="sng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0" u="sng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u="sng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u="sng" spc="15" dirty="0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3398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048602" name="TextBox 13"/>
          <p:cNvSpPr txBox="1"/>
          <p:nvPr/>
        </p:nvSpPr>
        <p:spPr>
          <a:xfrm>
            <a:off x="990600" y="3247436"/>
            <a:ext cx="906011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</a:t>
            </a:r>
            <a:r>
              <a:rPr lang="en-US" sz="2400" dirty="0" smtClean="0"/>
              <a:t>NAME: </a:t>
            </a:r>
            <a:r>
              <a:rPr lang="en-US" sz="2400" dirty="0" err="1" smtClean="0"/>
              <a:t>Shaith</a:t>
            </a:r>
            <a:r>
              <a:rPr lang="en-US" sz="2400" dirty="0" smtClean="0"/>
              <a:t> Khan .C</a:t>
            </a:r>
            <a:endParaRPr lang="en-US" sz="2400" dirty="0"/>
          </a:p>
          <a:p>
            <a:r>
              <a:rPr lang="en-US" sz="2400" dirty="0"/>
              <a:t>REGISTER </a:t>
            </a:r>
            <a:r>
              <a:rPr lang="en-US" sz="2400" dirty="0" smtClean="0"/>
              <a:t>NO: 422200223</a:t>
            </a:r>
            <a:endParaRPr lang="zh-CN" altLang="en-US" dirty="0"/>
          </a:p>
          <a:p>
            <a:r>
              <a:rPr lang="en-US" sz="2400" dirty="0" smtClean="0"/>
              <a:t>DEPARTMENT: </a:t>
            </a:r>
            <a:r>
              <a:rPr lang="en-US" sz="2400" dirty="0" err="1" smtClean="0"/>
              <a:t>B.Com</a:t>
            </a:r>
            <a:r>
              <a:rPr lang="en-US" sz="2400" dirty="0" smtClean="0"/>
              <a:t> (Information System Management)</a:t>
            </a:r>
            <a:endParaRPr lang="zh-CN" altLang="en-US" dirty="0"/>
          </a:p>
          <a:p>
            <a:r>
              <a:rPr lang="en-US" sz="2400" dirty="0" smtClean="0"/>
              <a:t>COLLEGE: </a:t>
            </a:r>
            <a:r>
              <a:rPr lang="en-US" sz="2400" dirty="0" err="1" smtClean="0"/>
              <a:t>Annai</a:t>
            </a:r>
            <a:r>
              <a:rPr lang="en-US" sz="2400" dirty="0" smtClean="0"/>
              <a:t> Violet Arts And Science College</a:t>
            </a:r>
            <a:endParaRPr lang="zh-CN" altLang="en-US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66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674" name="object 9"/>
          <p:cNvSpPr txBox="1"/>
          <p:nvPr/>
        </p:nvSpPr>
        <p:spPr>
          <a:xfrm>
            <a:off x="11277218" y="6473337"/>
            <a:ext cx="228600" cy="13398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5" name="object 8"/>
          <p:cNvSpPr txBox="1"/>
          <p:nvPr/>
        </p:nvSpPr>
        <p:spPr>
          <a:xfrm>
            <a:off x="342739" y="0"/>
            <a:ext cx="9944261" cy="478143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u="sng" spc="15" dirty="0">
                <a:latin typeface="Trebuchet MS"/>
                <a:cs typeface="Trebuchet MS"/>
              </a:rPr>
              <a:t>M</a:t>
            </a:r>
            <a:r>
              <a:rPr sz="4800" b="1" u="sng" dirty="0">
                <a:latin typeface="Trebuchet MS"/>
                <a:cs typeface="Trebuchet MS"/>
              </a:rPr>
              <a:t>O</a:t>
            </a:r>
            <a:r>
              <a:rPr sz="4800" b="1" u="sng" spc="-15" dirty="0">
                <a:latin typeface="Trebuchet MS"/>
                <a:cs typeface="Trebuchet MS"/>
              </a:rPr>
              <a:t>D</a:t>
            </a:r>
            <a:r>
              <a:rPr sz="4800" b="1" u="sng" spc="-35" dirty="0">
                <a:latin typeface="Trebuchet MS"/>
                <a:cs typeface="Trebuchet MS"/>
              </a:rPr>
              <a:t>E</a:t>
            </a:r>
            <a:r>
              <a:rPr sz="4800" b="1" u="sng" spc="-30" dirty="0">
                <a:latin typeface="Trebuchet MS"/>
                <a:cs typeface="Trebuchet MS"/>
              </a:rPr>
              <a:t>LL</a:t>
            </a:r>
            <a:r>
              <a:rPr sz="4800" b="1" u="sng" spc="-5" dirty="0">
                <a:latin typeface="Trebuchet MS"/>
                <a:cs typeface="Trebuchet MS"/>
              </a:rPr>
              <a:t>I</a:t>
            </a:r>
            <a:r>
              <a:rPr sz="4800" b="1" u="sng" spc="30" dirty="0">
                <a:latin typeface="Trebuchet MS"/>
                <a:cs typeface="Trebuchet MS"/>
              </a:rPr>
              <a:t>N</a:t>
            </a:r>
            <a:r>
              <a:rPr sz="4800" b="1" u="sng" spc="5" dirty="0">
                <a:latin typeface="Trebuchet MS"/>
                <a:cs typeface="Trebuchet MS"/>
              </a:rPr>
              <a:t>G</a:t>
            </a:r>
            <a:endParaRPr sz="4800" u="sng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sz="48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3200" b="0" spc="5" dirty="0">
                <a:latin typeface="Trebuchet MS"/>
                <a:cs typeface="Trebuchet MS"/>
              </a:rPr>
              <a:t>Data set kaggle employee data set</a:t>
            </a:r>
            <a:endParaRPr sz="32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sz="32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3200" b="0" spc="5" dirty="0">
                <a:latin typeface="Trebuchet MS"/>
                <a:cs typeface="Trebuchet MS"/>
              </a:rPr>
              <a:t>Data cleaning Missing values irrelevant </a:t>
            </a:r>
            <a:endParaRPr sz="32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sz="32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3200" b="0" spc="5" dirty="0">
                <a:latin typeface="Trebuchet MS"/>
                <a:cs typeface="Trebuchet MS"/>
              </a:rPr>
              <a:t>Formulae performance calculation low medium high</a:t>
            </a:r>
            <a:endParaRPr sz="32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048676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703" name="TextBox 1048702"/>
          <p:cNvSpPr txBox="1"/>
          <p:nvPr/>
        </p:nvSpPr>
        <p:spPr>
          <a:xfrm>
            <a:off x="4096000" y="3219450"/>
            <a:ext cx="4000000" cy="41910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en-IN" sz="2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78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7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67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680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5243334" cy="61023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1048681" name="object 9"/>
          <p:cNvSpPr txBox="1"/>
          <p:nvPr/>
        </p:nvSpPr>
        <p:spPr>
          <a:xfrm>
            <a:off x="11277218" y="6473337"/>
            <a:ext cx="228600" cy="13398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097168" name="Picture 2097167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164523" y="304800"/>
            <a:ext cx="11036877" cy="6431972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5539978"/>
          </a:xfrm>
        </p:spPr>
        <p:txBody>
          <a:bodyPr/>
          <a:lstStyle/>
          <a:p>
            <a:r>
              <a:rPr lang="en-US" sz="4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Highlights key findings from the data </a:t>
            </a:r>
            <a:br>
              <a:rPr lang="en-US" sz="4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Making generalized comparison assess</a:t>
            </a:r>
            <a:br>
              <a:rPr lang="en-US" sz="4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right strength of the claim</a:t>
            </a:r>
            <a:br>
              <a:rPr lang="en-US" sz="4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hypothesis supported to what extent to what extent do generaliza hold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10325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3398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183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3238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55" name="object 17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3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2071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3398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38633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577713" y="914400"/>
            <a:ext cx="7395528" cy="37869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u="sng" spc="-20" dirty="0"/>
              <a:t>P</a:t>
            </a:r>
            <a:r>
              <a:rPr sz="4250" u="sng" spc="15" dirty="0"/>
              <a:t>ROB</a:t>
            </a:r>
            <a:r>
              <a:rPr sz="4250" u="sng" spc="55" dirty="0"/>
              <a:t>L</a:t>
            </a:r>
            <a:r>
              <a:rPr sz="4250" u="sng" spc="-20" dirty="0"/>
              <a:t>E</a:t>
            </a:r>
            <a:r>
              <a:rPr sz="4250" u="sng" spc="20" dirty="0"/>
              <a:t>M</a:t>
            </a:r>
            <a:r>
              <a:rPr sz="4250" u="sng" dirty="0"/>
              <a:t>	</a:t>
            </a:r>
            <a:r>
              <a:rPr sz="4250" u="sng" spc="10" dirty="0"/>
              <a:t>S</a:t>
            </a:r>
            <a:r>
              <a:rPr sz="4250" u="sng" spc="-370" dirty="0"/>
              <a:t>T</a:t>
            </a:r>
            <a:r>
              <a:rPr sz="4250" u="sng" spc="-375" dirty="0"/>
              <a:t>A</a:t>
            </a:r>
            <a:r>
              <a:rPr sz="4250" u="sng" spc="15" dirty="0"/>
              <a:t>T</a:t>
            </a:r>
            <a:r>
              <a:rPr sz="4250" u="sng" spc="-10" dirty="0"/>
              <a:t>E</a:t>
            </a:r>
            <a:r>
              <a:rPr sz="4250" u="sng" spc="-20" dirty="0"/>
              <a:t>ME</a:t>
            </a:r>
            <a:r>
              <a:rPr sz="4250" u="sng" spc="10" dirty="0"/>
              <a:t>NT</a:t>
            </a:r>
            <a:r>
              <a:rPr lang="en-US" sz="4250" spc="10" dirty="0"/>
              <a:t/>
            </a:r>
            <a:br>
              <a:rPr lang="en-US" sz="4250" spc="10" dirty="0"/>
            </a:br>
            <a:r>
              <a:rPr lang="en-US" sz="4250" spc="10" dirty="0"/>
              <a:t/>
            </a:r>
            <a:br>
              <a:rPr lang="en-US" sz="4250" spc="10" dirty="0"/>
            </a:br>
            <a:r>
              <a:rPr lang="en-US" sz="4000" spc="10" dirty="0">
                <a:latin typeface="Sitka Display Semibold" pitchFamily="2" charset="0"/>
              </a:rPr>
              <a:t>The problem with defining the fundamental is that they can cover anything related to a company economic well being </a:t>
            </a:r>
            <a:endParaRPr sz="4000" dirty="0">
              <a:latin typeface="Sitka Display Semibold" pitchFamily="2" charset="0"/>
            </a:endParaRPr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3398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49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0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1048651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52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8175625" cy="394082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u="sng" spc="5" dirty="0"/>
              <a:t>PROJECT	</a:t>
            </a:r>
            <a:r>
              <a:rPr sz="4250" u="sng" spc="-20" dirty="0"/>
              <a:t>OVERVIEW</a:t>
            </a:r>
            <a:r>
              <a:rPr lang="en-US" sz="4250" spc="-20" dirty="0"/>
              <a:t/>
            </a:r>
            <a:br>
              <a:rPr lang="en-US" sz="4250" spc="-20" dirty="0"/>
            </a:br>
            <a:r>
              <a:rPr lang="en-US" sz="4250" spc="-20" dirty="0"/>
              <a:t/>
            </a:r>
            <a:br>
              <a:rPr lang="en-US" sz="4250" spc="-20" dirty="0"/>
            </a:br>
            <a:r>
              <a:rPr lang="en-US" sz="425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US" sz="4250" b="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analysis is used to value a company and determine whether stock is over or undervalued by the market</a:t>
            </a:r>
            <a:endParaRPr sz="42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53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3398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048654" name="TextBox 10"/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5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56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57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58" name="object 5"/>
          <p:cNvSpPr txBox="1">
            <a:spLocks noGrp="1"/>
          </p:cNvSpPr>
          <p:nvPr>
            <p:ph type="title"/>
          </p:nvPr>
        </p:nvSpPr>
        <p:spPr>
          <a:xfrm>
            <a:off x="842327" y="990600"/>
            <a:ext cx="5853748" cy="3956211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</a:t>
            </a:r>
            <a:r>
              <a:rPr sz="3200" spc="5" dirty="0" smtClean="0"/>
              <a:t>?</a:t>
            </a:r>
            <a:r>
              <a:rPr lang="en-US" sz="3200" spc="5" dirty="0" smtClean="0"/>
              <a:t/>
            </a:r>
            <a:br>
              <a:rPr lang="en-US" sz="3200" spc="5" dirty="0" smtClean="0"/>
            </a:br>
            <a:r>
              <a:rPr lang="en-US" sz="3200" spc="5" dirty="0"/>
              <a:t/>
            </a:r>
            <a:br>
              <a:rPr lang="en-US" sz="3200" spc="5" dirty="0"/>
            </a:br>
            <a:r>
              <a:rPr lang="en-US" sz="3200" spc="5" dirty="0"/>
              <a:t/>
            </a:r>
            <a:br>
              <a:rPr lang="en-US" sz="3200" spc="5" dirty="0"/>
            </a:br>
            <a:r>
              <a:rPr lang="en-US" sz="3200" spc="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*Investors</a:t>
            </a:r>
            <a:r>
              <a:rPr lang="en-US" sz="3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spc="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*Mangers</a:t>
            </a:r>
            <a:r>
              <a:rPr lang="en-US" sz="3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spc="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*Accounts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1048659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3398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549493" y="3609975"/>
            <a:ext cx="2695574" cy="3248025"/>
          </a:xfrm>
          <a:prstGeom prst="rect">
            <a:avLst/>
          </a:prstGeom>
        </p:spPr>
      </p:pic>
      <p:sp>
        <p:nvSpPr>
          <p:cNvPr id="1048660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1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2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3" name="object 6"/>
          <p:cNvSpPr txBox="1">
            <a:spLocks noGrp="1"/>
          </p:cNvSpPr>
          <p:nvPr>
            <p:ph type="title"/>
          </p:nvPr>
        </p:nvSpPr>
        <p:spPr>
          <a:xfrm>
            <a:off x="152400" y="514798"/>
            <a:ext cx="9763125" cy="555344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u="sng" spc="10" dirty="0"/>
              <a:t>O</a:t>
            </a:r>
            <a:r>
              <a:rPr sz="3600" u="sng" spc="25" dirty="0"/>
              <a:t>U</a:t>
            </a:r>
            <a:r>
              <a:rPr sz="3600" u="sng" dirty="0"/>
              <a:t>R</a:t>
            </a:r>
            <a:r>
              <a:rPr sz="3600" u="sng" spc="5" dirty="0"/>
              <a:t> </a:t>
            </a:r>
            <a:r>
              <a:rPr sz="3600" u="sng" spc="25" dirty="0"/>
              <a:t>S</a:t>
            </a:r>
            <a:r>
              <a:rPr sz="3600" u="sng" spc="10" dirty="0"/>
              <a:t>O</a:t>
            </a:r>
            <a:r>
              <a:rPr sz="3600" u="sng" spc="25" dirty="0"/>
              <a:t>LU</a:t>
            </a:r>
            <a:r>
              <a:rPr sz="3600" u="sng" spc="-35" dirty="0"/>
              <a:t>T</a:t>
            </a:r>
            <a:r>
              <a:rPr sz="3600" u="sng" spc="-30" dirty="0"/>
              <a:t>I</a:t>
            </a:r>
            <a:r>
              <a:rPr sz="3600" u="sng" spc="10" dirty="0"/>
              <a:t>O</a:t>
            </a:r>
            <a:r>
              <a:rPr sz="3600" u="sng" dirty="0"/>
              <a:t>N</a:t>
            </a:r>
            <a:r>
              <a:rPr sz="3600" u="sng" spc="-345" dirty="0"/>
              <a:t> </a:t>
            </a:r>
            <a:r>
              <a:rPr sz="3600" u="sng" spc="-35" dirty="0"/>
              <a:t>A</a:t>
            </a:r>
            <a:r>
              <a:rPr sz="3600" u="sng" spc="-5" dirty="0"/>
              <a:t>N</a:t>
            </a:r>
            <a:r>
              <a:rPr sz="3600" u="sng" dirty="0"/>
              <a:t>D</a:t>
            </a:r>
            <a:r>
              <a:rPr sz="3600" u="sng" spc="35" dirty="0"/>
              <a:t> </a:t>
            </a:r>
            <a:r>
              <a:rPr sz="3600" u="sng" spc="-30" dirty="0"/>
              <a:t>I</a:t>
            </a:r>
            <a:r>
              <a:rPr sz="3600" u="sng" spc="-35" dirty="0"/>
              <a:t>T</a:t>
            </a:r>
            <a:r>
              <a:rPr sz="3600" u="sng" dirty="0"/>
              <a:t>S</a:t>
            </a:r>
            <a:r>
              <a:rPr sz="3600" u="sng" spc="60" dirty="0"/>
              <a:t> </a:t>
            </a:r>
            <a:r>
              <a:rPr sz="3600" u="sng" spc="-295" dirty="0"/>
              <a:t>V</a:t>
            </a:r>
            <a:r>
              <a:rPr sz="3600" u="sng" spc="-35" dirty="0"/>
              <a:t>A</a:t>
            </a:r>
            <a:r>
              <a:rPr sz="3600" u="sng" spc="25" dirty="0"/>
              <a:t>LU</a:t>
            </a:r>
            <a:r>
              <a:rPr sz="3600" u="sng" dirty="0"/>
              <a:t>E</a:t>
            </a:r>
            <a:r>
              <a:rPr sz="3600" u="sng" spc="-65" dirty="0"/>
              <a:t> </a:t>
            </a:r>
            <a:r>
              <a:rPr sz="3600" u="sng" spc="-15" dirty="0" smtClean="0"/>
              <a:t>P</a:t>
            </a:r>
            <a:r>
              <a:rPr sz="3600" u="sng" spc="-30" dirty="0" smtClean="0"/>
              <a:t>R</a:t>
            </a:r>
            <a:r>
              <a:rPr sz="3600" u="sng" spc="10" dirty="0" smtClean="0"/>
              <a:t>O</a:t>
            </a:r>
            <a:r>
              <a:rPr sz="3600" u="sng" spc="-15" dirty="0" smtClean="0"/>
              <a:t>P</a:t>
            </a:r>
            <a:r>
              <a:rPr sz="3600" u="sng" spc="10" dirty="0" smtClean="0"/>
              <a:t>O</a:t>
            </a:r>
            <a:r>
              <a:rPr sz="3600" u="sng" spc="25" dirty="0" smtClean="0"/>
              <a:t>S</a:t>
            </a:r>
            <a:r>
              <a:rPr sz="3600" u="sng" spc="-30" dirty="0" smtClean="0"/>
              <a:t>I</a:t>
            </a:r>
            <a:r>
              <a:rPr sz="3600" u="sng" spc="-35" dirty="0" smtClean="0"/>
              <a:t>T</a:t>
            </a:r>
            <a:r>
              <a:rPr sz="3600" u="sng" spc="-30" dirty="0" smtClean="0"/>
              <a:t>I</a:t>
            </a:r>
            <a:r>
              <a:rPr sz="3600" u="sng" spc="10" dirty="0" smtClean="0"/>
              <a:t>O</a:t>
            </a:r>
            <a:r>
              <a:rPr sz="3600" u="sng" dirty="0" smtClean="0"/>
              <a:t>N</a:t>
            </a:r>
            <a:r>
              <a:rPr lang="en-US" sz="3600" dirty="0" smtClean="0"/>
              <a:t>            </a:t>
            </a:r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3600" b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US" sz="36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proposition can be classified into three types </a:t>
            </a:r>
            <a:br>
              <a:rPr lang="en-US" sz="3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1.All benefits</a:t>
            </a:r>
            <a:br>
              <a:rPr lang="en-US" sz="3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2.Favorable points</a:t>
            </a:r>
            <a:br>
              <a:rPr lang="en-US" sz="3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3. Difference and resonating</a:t>
            </a:r>
            <a:br>
              <a:rPr lang="en-US" sz="3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Focus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64" name="object 9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3398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5" name="Title 1"/>
          <p:cNvSpPr>
            <a:spLocks noGrp="1"/>
          </p:cNvSpPr>
          <p:nvPr>
            <p:ph type="title"/>
          </p:nvPr>
        </p:nvSpPr>
        <p:spPr>
          <a:xfrm>
            <a:off x="838200" y="381000"/>
            <a:ext cx="6864667" cy="5663089"/>
          </a:xfrm>
        </p:spPr>
        <p:txBody>
          <a:bodyPr/>
          <a:lstStyle/>
          <a:p>
            <a:r>
              <a:rPr lang="en-IN" u="sng" dirty="0"/>
              <a:t>Dataset Description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Employee=kaggle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26 features</a:t>
            </a:r>
            <a:br>
              <a:rPr lang="en-US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9-features</a:t>
            </a:r>
            <a:br>
              <a:rPr lang="en-US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 id number</a:t>
            </a:r>
            <a:br>
              <a:rPr lang="en-US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 text</a:t>
            </a:r>
            <a:br>
              <a:rPr lang="en-US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</a:t>
            </a:r>
            <a:br>
              <a:rPr lang="en-US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Gender male </a:t>
            </a:r>
            <a:r>
              <a:rPr lang="en-US" sz="2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female</a:t>
            </a:r>
            <a:br>
              <a:rPr lang="en-US" sz="2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Rating Number</a:t>
            </a:r>
            <a:r>
              <a:rPr lang="en-US" b="0" dirty="0"/>
              <a:t/>
            </a:r>
            <a:br>
              <a:rPr lang="en-US" b="0" dirty="0"/>
            </a:b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6" name="object 2"/>
          <p:cNvSpPr txBox="1"/>
          <p:nvPr/>
        </p:nvSpPr>
        <p:spPr>
          <a:xfrm>
            <a:off x="752475" y="6486037"/>
            <a:ext cx="1773555" cy="3238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6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8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65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1048670" name="object 7"/>
          <p:cNvSpPr txBox="1">
            <a:spLocks noGrp="1"/>
          </p:cNvSpPr>
          <p:nvPr>
            <p:ph type="title"/>
          </p:nvPr>
        </p:nvSpPr>
        <p:spPr>
          <a:xfrm>
            <a:off x="457200" y="550786"/>
            <a:ext cx="8480425" cy="247118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u="sng" spc="15" dirty="0" smtClean="0"/>
              <a:t>THE</a:t>
            </a:r>
            <a:r>
              <a:rPr sz="4250" u="sng" spc="20" dirty="0" smtClean="0"/>
              <a:t> </a:t>
            </a:r>
            <a:r>
              <a:rPr lang="en-US" sz="4250" u="sng" spc="20" dirty="0"/>
              <a:t>"</a:t>
            </a:r>
            <a:r>
              <a:rPr sz="4250" u="sng" spc="10" dirty="0"/>
              <a:t>WOW</a:t>
            </a:r>
            <a:r>
              <a:rPr lang="en-US" sz="4250" u="sng" spc="10" dirty="0"/>
              <a:t>"</a:t>
            </a:r>
            <a:r>
              <a:rPr sz="4250" u="sng" spc="85" dirty="0"/>
              <a:t> </a:t>
            </a:r>
            <a:r>
              <a:rPr sz="4250" u="sng" spc="10" dirty="0"/>
              <a:t>IN</a:t>
            </a:r>
            <a:r>
              <a:rPr sz="4250" u="sng" spc="-5" dirty="0"/>
              <a:t> </a:t>
            </a:r>
            <a:r>
              <a:rPr sz="4250" u="sng" spc="15" dirty="0"/>
              <a:t>OUR</a:t>
            </a:r>
            <a:r>
              <a:rPr sz="4250" u="sng" spc="-10" dirty="0"/>
              <a:t> </a:t>
            </a:r>
            <a:r>
              <a:rPr sz="4250" u="sng" spc="20" dirty="0" smtClean="0"/>
              <a:t>SOLUTION</a:t>
            </a:r>
            <a:r>
              <a:rPr lang="en-US" sz="4250" spc="20" dirty="0"/>
              <a:t/>
            </a:r>
            <a:br>
              <a:rPr lang="en-US" sz="4250" spc="20" dirty="0"/>
            </a:br>
            <a:r>
              <a:rPr lang="en-US" sz="4250" spc="20" dirty="0"/>
              <a:t/>
            </a:r>
            <a:br>
              <a:rPr lang="en-US" sz="4250" spc="20" dirty="0"/>
            </a:br>
            <a:r>
              <a:rPr lang="en-US" sz="4250" spc="20" dirty="0"/>
              <a:t/>
            </a:r>
            <a:br>
              <a:rPr lang="en-US" sz="4250" spc="20" dirty="0"/>
            </a:br>
            <a:r>
              <a:rPr lang="en-US" sz="32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en-US" sz="3200" b="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 =IFS(Z8</a:t>
            </a:r>
            <a:r>
              <a:rPr lang="en-IN" altLang="en-US" sz="3200" b="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≥</a:t>
            </a:r>
            <a:r>
              <a:rPr lang="en-US" altLang="en-US" sz="3200" b="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=5VERY HIGH</a:t>
            </a:r>
            <a:r>
              <a:rPr lang="en-US" altLang="en-US" sz="3200" b="0" spc="20" dirty="0"/>
              <a:t>.</a:t>
            </a:r>
            <a:endParaRPr sz="3200" dirty="0"/>
          </a:p>
        </p:txBody>
      </p:sp>
      <p:sp>
        <p:nvSpPr>
          <p:cNvPr id="1048671" name="object 8"/>
          <p:cNvSpPr txBox="1"/>
          <p:nvPr/>
        </p:nvSpPr>
        <p:spPr>
          <a:xfrm>
            <a:off x="11277218" y="6473337"/>
            <a:ext cx="228600" cy="13398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2" name="TextBox 8"/>
          <p:cNvSpPr txBox="1"/>
          <p:nvPr/>
        </p:nvSpPr>
        <p:spPr>
          <a:xfrm>
            <a:off x="2743200" y="2354703"/>
            <a:ext cx="8534018" cy="777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120</Words>
  <Application>Microsoft Office PowerPoint</Application>
  <PresentationFormat>Widescreen</PresentationFormat>
  <Paragraphs>47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宋体</vt:lpstr>
      <vt:lpstr>Arial</vt:lpstr>
      <vt:lpstr>Calibri</vt:lpstr>
      <vt:lpstr>Roboto</vt:lpstr>
      <vt:lpstr>Sitka Display Semibold</vt:lpstr>
      <vt:lpstr>Times New Roman</vt:lpstr>
      <vt:lpstr>Trebuchet MS</vt:lpstr>
      <vt:lpstr>Office Theme</vt:lpstr>
      <vt:lpstr>Employee Data Analysis using Excel  </vt:lpstr>
      <vt:lpstr>PROJECT TITLE</vt:lpstr>
      <vt:lpstr>AGENDA</vt:lpstr>
      <vt:lpstr>PROBLEM STATEMENT  The problem with defining the fundamental is that they can cover anything related to a company economic well being </vt:lpstr>
      <vt:lpstr>PROJECT OVERVIEW  Data analysis is used to value a company and determine whether stock is over or undervalued by the market</vt:lpstr>
      <vt:lpstr>WHO ARE THE END USERS?   *Investors  *Mangers  *Accounts</vt:lpstr>
      <vt:lpstr>OUR SOLUTION AND ITS VALUE PROPOSITION                            Avalue proposition can be classified into three types                1.All benefits               2.Favorable points                3. Difference and resonating                   Focus</vt:lpstr>
      <vt:lpstr>Dataset Description  Employee=kaggle 26 features 9-features Emp id number Name text Performance level Gender male female Employee Rating Number </vt:lpstr>
      <vt:lpstr>THE "WOW" IN OUR SOLUTION   1.performance level =IFS(Z8≥=5VERY HIGH.</vt:lpstr>
      <vt:lpstr>PowerPoint Presentation</vt:lpstr>
      <vt:lpstr>RESULTS</vt:lpstr>
      <vt:lpstr>conclusion  Highlights key findings from the data   Making generalized comparison assess The right strength of the claim  Are hypothesis supported to what extent to what extent do generaliza hold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USER</cp:lastModifiedBy>
  <cp:revision>2</cp:revision>
  <dcterms:created xsi:type="dcterms:W3CDTF">2024-03-29T04:07:22Z</dcterms:created>
  <dcterms:modified xsi:type="dcterms:W3CDTF">2024-10-05T18:12:44Z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a1aa9ca8f575440aa51bb0826dc04dd2</vt:lpwstr>
  </property>
</Properties>
</file>