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30-Aug-18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30-Aug-18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30-Aug-18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30-Aug-18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30-Aug-18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5BDD-E545-49F0-9214-F27ACB80CE33}"/>
              </a:ext>
            </a:extLst>
          </p:cNvPr>
          <p:cNvSpPr>
            <a:spLocks noGrp="1"/>
          </p:cNvSpPr>
          <p:nvPr>
            <p:ph type="title"/>
          </p:nvPr>
        </p:nvSpPr>
        <p:spPr/>
        <p:txBody>
          <a:bodyPr/>
          <a:lstStyle/>
          <a:p>
            <a:r>
              <a:rPr lang="en-US" dirty="0"/>
              <a:t>Long Short Term Memory</a:t>
            </a:r>
          </a:p>
        </p:txBody>
      </p:sp>
      <p:sp>
        <p:nvSpPr>
          <p:cNvPr id="3" name="Content Placeholder 2">
            <a:extLst>
              <a:ext uri="{FF2B5EF4-FFF2-40B4-BE49-F238E27FC236}">
                <a16:creationId xmlns:a16="http://schemas.microsoft.com/office/drawing/2014/main" id="{28923ADF-9CA6-4F7C-8B4F-138C1DCD1A9C}"/>
              </a:ext>
            </a:extLst>
          </p:cNvPr>
          <p:cNvSpPr>
            <a:spLocks noGrp="1"/>
          </p:cNvSpPr>
          <p:nvPr>
            <p:ph idx="1"/>
          </p:nvPr>
        </p:nvSpPr>
        <p:spPr/>
        <p:txBody>
          <a:bodyPr/>
          <a:lstStyle/>
          <a:p>
            <a:r>
              <a:rPr lang="en-US" dirty="0"/>
              <a:t>Long short term memory is variant of Recurrent Neural Network.</a:t>
            </a:r>
          </a:p>
          <a:p>
            <a:r>
              <a:rPr lang="en-US" dirty="0"/>
              <a:t>Basically the job of LSTM is to hold long term dependencies which is necessary for longer sequences to train. </a:t>
            </a:r>
          </a:p>
          <a:p>
            <a:r>
              <a:rPr lang="en-US" dirty="0"/>
              <a:t>LSTM consist of forget gate which is useful in memorizing useful content and forget which is not useful.</a:t>
            </a:r>
          </a:p>
          <a:p>
            <a:r>
              <a:rPr lang="en-US" dirty="0"/>
              <a:t>LSTM also solves the vanishing gradient and exploding gradient problem of RNN.</a:t>
            </a:r>
          </a:p>
          <a:p>
            <a:r>
              <a:rPr lang="en-US" dirty="0"/>
              <a:t>LSTM has forget gate which activation is always close to 1. The effective weight of the recurrence is equal to the forget gate activation. This gives advantage to LSTM to solve that problem of both vanishing and exploding gradient.</a:t>
            </a:r>
          </a:p>
        </p:txBody>
      </p:sp>
    </p:spTree>
    <p:extLst>
      <p:ext uri="{BB962C8B-B14F-4D97-AF65-F5344CB8AC3E}">
        <p14:creationId xmlns:p14="http://schemas.microsoft.com/office/powerpoint/2010/main" val="341902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D327-F048-4E44-AFE8-FEAFBC87FC0B}"/>
              </a:ext>
            </a:extLst>
          </p:cNvPr>
          <p:cNvSpPr>
            <a:spLocks noGrp="1"/>
          </p:cNvSpPr>
          <p:nvPr>
            <p:ph type="title"/>
          </p:nvPr>
        </p:nvSpPr>
        <p:spPr/>
        <p:txBody>
          <a:bodyPr/>
          <a:lstStyle/>
          <a:p>
            <a:r>
              <a:rPr lang="en-US" dirty="0"/>
              <a:t>Architecture of LSTM</a:t>
            </a:r>
          </a:p>
        </p:txBody>
      </p:sp>
      <p:pic>
        <p:nvPicPr>
          <p:cNvPr id="7" name="Content Placeholder 6">
            <a:extLst>
              <a:ext uri="{FF2B5EF4-FFF2-40B4-BE49-F238E27FC236}">
                <a16:creationId xmlns:a16="http://schemas.microsoft.com/office/drawing/2014/main" id="{CF9C62BA-25BD-42C1-8C4B-0DED11776C14}"/>
              </a:ext>
            </a:extLst>
          </p:cNvPr>
          <p:cNvPicPr>
            <a:picLocks noGrp="1" noChangeAspect="1"/>
          </p:cNvPicPr>
          <p:nvPr>
            <p:ph idx="1"/>
          </p:nvPr>
        </p:nvPicPr>
        <p:blipFill>
          <a:blip r:embed="rId2"/>
          <a:stretch>
            <a:fillRect/>
          </a:stretch>
        </p:blipFill>
        <p:spPr>
          <a:xfrm>
            <a:off x="291106" y="1846385"/>
            <a:ext cx="7871026" cy="3788446"/>
          </a:xfrm>
        </p:spPr>
      </p:pic>
    </p:spTree>
    <p:extLst>
      <p:ext uri="{BB962C8B-B14F-4D97-AF65-F5344CB8AC3E}">
        <p14:creationId xmlns:p14="http://schemas.microsoft.com/office/powerpoint/2010/main" val="3666918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TotalTime>
  <Words>92</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Long Short Term Memory</vt:lpstr>
      <vt:lpstr>Architecture of LSTM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shaival shah</dc:creator>
  <cp:lastModifiedBy>shaival shah</cp:lastModifiedBy>
  <cp:revision>5</cp:revision>
  <dcterms:created xsi:type="dcterms:W3CDTF">2018-08-30T06:21:01Z</dcterms:created>
  <dcterms:modified xsi:type="dcterms:W3CDTF">2018-08-30T17:03:00Z</dcterms:modified>
</cp:coreProperties>
</file>