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rA78eV/n6H1chdLPebwsHe8Yl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F835D52-B106-4589-A649-0615508932E0}">
  <a:tblStyle styleId="{1F835D52-B106-4589-A649-0615508932E0}" styleName="Table_0">
    <a:wholeTbl>
      <a:tcTxStyle b="off" i="off">
        <a:font>
          <a:latin typeface="Calibri"/>
          <a:ea typeface="Calibri"/>
          <a:cs typeface="Calibri"/>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a:band2H>
    <a:band1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71b60d4bf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71b60d4bf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771b60d4bf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72e6f90c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72e6f90c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772e6f90c2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71b60d4bf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771b60d4bf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771b60d4bf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1b60d4bf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1b60d4bf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771b60d4bf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71b60d4b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71b60d4b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771b60d4b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72e6f90c2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2e6f90c2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772e6f90c2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17"/>
          <p:cNvSpPr txBox="1"/>
          <p:nvPr>
            <p:ph type="ctrTitle"/>
          </p:nvPr>
        </p:nvSpPr>
        <p:spPr>
          <a:xfrm>
            <a:off x="914400" y="2130428"/>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17"/>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640"/>
              </a:spcBef>
              <a:spcAft>
                <a:spcPts val="0"/>
              </a:spcAft>
              <a:buClr>
                <a:srgbClr val="888888"/>
              </a:buClr>
              <a:buSzPts val="32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73"/>
              </a:spcBef>
              <a:spcAft>
                <a:spcPts val="0"/>
              </a:spcAft>
              <a:buClr>
                <a:srgbClr val="888888"/>
              </a:buClr>
              <a:buSzPts val="1867"/>
              <a:buNone/>
              <a:defRPr>
                <a:solidFill>
                  <a:srgbClr val="888888"/>
                </a:solidFill>
              </a:defRPr>
            </a:lvl4pPr>
            <a:lvl5pPr lvl="4" algn="ctr">
              <a:spcBef>
                <a:spcPts val="267"/>
              </a:spcBef>
              <a:spcAft>
                <a:spcPts val="0"/>
              </a:spcAft>
              <a:buClr>
                <a:srgbClr val="888888"/>
              </a:buClr>
              <a:buSzPts val="1333"/>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p:txBody>
      </p:sp>
      <p:sp>
        <p:nvSpPr>
          <p:cNvPr id="19" name="Google Shape;19;p1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6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6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6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6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6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6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6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6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1" name="Shape 71"/>
        <p:cNvGrpSpPr/>
        <p:nvPr/>
      </p:nvGrpSpPr>
      <p:grpSpPr>
        <a:xfrm>
          <a:off x="0" y="0"/>
          <a:ext cx="0" cy="0"/>
          <a:chOff x="0" y="0"/>
          <a:chExt cx="0" cy="0"/>
        </a:xfrm>
      </p:grpSpPr>
      <p:sp>
        <p:nvSpPr>
          <p:cNvPr id="72" name="Google Shape;72;p26"/>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26"/>
          <p:cNvSpPr txBox="1"/>
          <p:nvPr>
            <p:ph idx="1" type="body"/>
          </p:nvPr>
        </p:nvSpPr>
        <p:spPr>
          <a:xfrm rot="5400000">
            <a:off x="4544219" y="-912018"/>
            <a:ext cx="3103563"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2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7"/>
          <p:cNvSpPr txBox="1"/>
          <p:nvPr>
            <p:ph type="title"/>
          </p:nvPr>
        </p:nvSpPr>
        <p:spPr>
          <a:xfrm rot="5400000">
            <a:off x="7285037" y="1828803"/>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27"/>
          <p:cNvSpPr txBox="1"/>
          <p:nvPr>
            <p:ph idx="1" type="body"/>
          </p:nvPr>
        </p:nvSpPr>
        <p:spPr>
          <a:xfrm rot="5400000">
            <a:off x="1697037" y="-812798"/>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2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18"/>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18"/>
          <p:cNvSpPr txBox="1"/>
          <p:nvPr>
            <p:ph idx="1" type="body"/>
          </p:nvPr>
        </p:nvSpPr>
        <p:spPr>
          <a:xfrm>
            <a:off x="609600" y="3022600"/>
            <a:ext cx="10972800" cy="31035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19"/>
          <p:cNvSpPr txBox="1"/>
          <p:nvPr>
            <p:ph type="title"/>
          </p:nvPr>
        </p:nvSpPr>
        <p:spPr>
          <a:xfrm>
            <a:off x="963084" y="138075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5333"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1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533"/>
              </a:spcBef>
              <a:spcAft>
                <a:spcPts val="0"/>
              </a:spcAft>
              <a:buClr>
                <a:srgbClr val="888888"/>
              </a:buClr>
              <a:buSzPts val="2667"/>
              <a:buNone/>
              <a:defRPr sz="2667">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7"/>
              </a:spcBef>
              <a:spcAft>
                <a:spcPts val="0"/>
              </a:spcAft>
              <a:buClr>
                <a:srgbClr val="888888"/>
              </a:buClr>
              <a:buSzPts val="2133"/>
              <a:buNone/>
              <a:defRPr sz="2133">
                <a:solidFill>
                  <a:srgbClr val="888888"/>
                </a:solidFill>
              </a:defRPr>
            </a:lvl3pPr>
            <a:lvl4pPr indent="-228600" lvl="3" marL="1828800" algn="l">
              <a:spcBef>
                <a:spcPts val="373"/>
              </a:spcBef>
              <a:spcAft>
                <a:spcPts val="0"/>
              </a:spcAft>
              <a:buClr>
                <a:srgbClr val="888888"/>
              </a:buClr>
              <a:buSzPts val="1867"/>
              <a:buNone/>
              <a:defRPr sz="1867">
                <a:solidFill>
                  <a:srgbClr val="888888"/>
                </a:solidFill>
              </a:defRPr>
            </a:lvl4pPr>
            <a:lvl5pPr indent="-228600" lvl="4" marL="2286000" algn="l">
              <a:spcBef>
                <a:spcPts val="373"/>
              </a:spcBef>
              <a:spcAft>
                <a:spcPts val="0"/>
              </a:spcAft>
              <a:buClr>
                <a:srgbClr val="888888"/>
              </a:buClr>
              <a:buSzPts val="1867"/>
              <a:buNone/>
              <a:defRPr sz="1867">
                <a:solidFill>
                  <a:srgbClr val="888888"/>
                </a:solidFill>
              </a:defRPr>
            </a:lvl5pPr>
            <a:lvl6pPr indent="-228600" lvl="5" marL="2743200" algn="l">
              <a:spcBef>
                <a:spcPts val="373"/>
              </a:spcBef>
              <a:spcAft>
                <a:spcPts val="0"/>
              </a:spcAft>
              <a:buClr>
                <a:srgbClr val="888888"/>
              </a:buClr>
              <a:buSzPts val="1867"/>
              <a:buNone/>
              <a:defRPr sz="1867">
                <a:solidFill>
                  <a:srgbClr val="888888"/>
                </a:solidFill>
              </a:defRPr>
            </a:lvl6pPr>
            <a:lvl7pPr indent="-228600" lvl="6" marL="3200400" algn="l">
              <a:spcBef>
                <a:spcPts val="373"/>
              </a:spcBef>
              <a:spcAft>
                <a:spcPts val="0"/>
              </a:spcAft>
              <a:buClr>
                <a:srgbClr val="888888"/>
              </a:buClr>
              <a:buSzPts val="1867"/>
              <a:buNone/>
              <a:defRPr sz="1867">
                <a:solidFill>
                  <a:srgbClr val="888888"/>
                </a:solidFill>
              </a:defRPr>
            </a:lvl7pPr>
            <a:lvl8pPr indent="-228600" lvl="7" marL="3657600" algn="l">
              <a:spcBef>
                <a:spcPts val="373"/>
              </a:spcBef>
              <a:spcAft>
                <a:spcPts val="0"/>
              </a:spcAft>
              <a:buClr>
                <a:srgbClr val="888888"/>
              </a:buClr>
              <a:buSzPts val="1867"/>
              <a:buNone/>
              <a:defRPr sz="1867">
                <a:solidFill>
                  <a:srgbClr val="888888"/>
                </a:solidFill>
              </a:defRPr>
            </a:lvl8pPr>
            <a:lvl9pPr indent="-228600" lvl="8" marL="4114800" algn="l">
              <a:spcBef>
                <a:spcPts val="373"/>
              </a:spcBef>
              <a:spcAft>
                <a:spcPts val="0"/>
              </a:spcAft>
              <a:buClr>
                <a:srgbClr val="888888"/>
              </a:buClr>
              <a:buSzPts val="1867"/>
              <a:buNone/>
              <a:defRPr sz="1867">
                <a:solidFill>
                  <a:srgbClr val="888888"/>
                </a:solidFill>
              </a:defRPr>
            </a:lvl9pPr>
          </a:lstStyle>
          <a:p/>
        </p:txBody>
      </p:sp>
      <p:sp>
        <p:nvSpPr>
          <p:cNvPr id="31" name="Google Shape;31;p1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20"/>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0"/>
          <p:cNvSpPr txBox="1"/>
          <p:nvPr>
            <p:ph idx="1" type="body"/>
          </p:nvPr>
        </p:nvSpPr>
        <p:spPr>
          <a:xfrm>
            <a:off x="609600" y="1968503"/>
            <a:ext cx="5384800" cy="4157663"/>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37" name="Google Shape;37;p20"/>
          <p:cNvSpPr txBox="1"/>
          <p:nvPr>
            <p:ph idx="2" type="body"/>
          </p:nvPr>
        </p:nvSpPr>
        <p:spPr>
          <a:xfrm>
            <a:off x="6197600" y="1968503"/>
            <a:ext cx="5384800" cy="4157663"/>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38" name="Google Shape;38;p2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41" name="Shape 41"/>
        <p:cNvGrpSpPr/>
        <p:nvPr/>
      </p:nvGrpSpPr>
      <p:grpSpPr>
        <a:xfrm>
          <a:off x="0" y="0"/>
          <a:ext cx="0" cy="0"/>
          <a:chOff x="0" y="0"/>
          <a:chExt cx="0" cy="0"/>
        </a:xfrm>
      </p:grpSpPr>
      <p:sp>
        <p:nvSpPr>
          <p:cNvPr id="42" name="Google Shape;42;p21"/>
          <p:cNvSpPr txBox="1"/>
          <p:nvPr>
            <p:ph type="title"/>
          </p:nvPr>
        </p:nvSpPr>
        <p:spPr>
          <a:xfrm>
            <a:off x="609604" y="867339"/>
            <a:ext cx="109728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21"/>
          <p:cNvSpPr txBox="1"/>
          <p:nvPr>
            <p:ph idx="1"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397954" lvl="1" marL="914400" algn="l">
              <a:spcBef>
                <a:spcPts val="533"/>
              </a:spcBef>
              <a:spcAft>
                <a:spcPts val="0"/>
              </a:spcAft>
              <a:buClr>
                <a:schemeClr val="dk1"/>
              </a:buClr>
              <a:buSzPts val="2667"/>
              <a:buChar char="–"/>
              <a:defRPr sz="2667"/>
            </a:lvl2pPr>
            <a:lvl3pPr indent="-381000" lvl="2" marL="1371600" algn="l">
              <a:spcBef>
                <a:spcPts val="480"/>
              </a:spcBef>
              <a:spcAft>
                <a:spcPts val="0"/>
              </a:spcAft>
              <a:buClr>
                <a:schemeClr val="dk1"/>
              </a:buClr>
              <a:buSzPts val="2400"/>
              <a:buChar char="•"/>
              <a:defRPr sz="2400"/>
            </a:lvl3pPr>
            <a:lvl4pPr indent="-364045" lvl="3" marL="1828800" algn="l">
              <a:spcBef>
                <a:spcPts val="427"/>
              </a:spcBef>
              <a:spcAft>
                <a:spcPts val="0"/>
              </a:spcAft>
              <a:buClr>
                <a:schemeClr val="dk1"/>
              </a:buClr>
              <a:buSzPts val="2133"/>
              <a:buChar char="–"/>
              <a:defRPr sz="2133"/>
            </a:lvl4pPr>
            <a:lvl5pPr indent="-364045" lvl="4" marL="2286000" algn="l">
              <a:spcBef>
                <a:spcPts val="427"/>
              </a:spcBef>
              <a:spcAft>
                <a:spcPts val="0"/>
              </a:spcAft>
              <a:buClr>
                <a:schemeClr val="dk1"/>
              </a:buClr>
              <a:buSzPts val="2133"/>
              <a:buChar char="»"/>
              <a:defRPr sz="2133"/>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44" name="Google Shape;44;p21"/>
          <p:cNvSpPr txBox="1"/>
          <p:nvPr>
            <p:ph idx="2" type="body"/>
          </p:nvPr>
        </p:nvSpPr>
        <p:spPr>
          <a:xfrm>
            <a:off x="6193372" y="2174875"/>
            <a:ext cx="5389033" cy="3951288"/>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397954" lvl="1" marL="914400" algn="l">
              <a:spcBef>
                <a:spcPts val="533"/>
              </a:spcBef>
              <a:spcAft>
                <a:spcPts val="0"/>
              </a:spcAft>
              <a:buClr>
                <a:schemeClr val="dk1"/>
              </a:buClr>
              <a:buSzPts val="2667"/>
              <a:buChar char="–"/>
              <a:defRPr sz="2667"/>
            </a:lvl2pPr>
            <a:lvl3pPr indent="-381000" lvl="2" marL="1371600" algn="l">
              <a:spcBef>
                <a:spcPts val="480"/>
              </a:spcBef>
              <a:spcAft>
                <a:spcPts val="0"/>
              </a:spcAft>
              <a:buClr>
                <a:schemeClr val="dk1"/>
              </a:buClr>
              <a:buSzPts val="2400"/>
              <a:buChar char="•"/>
              <a:defRPr sz="2400"/>
            </a:lvl3pPr>
            <a:lvl4pPr indent="-364045" lvl="3" marL="1828800" algn="l">
              <a:spcBef>
                <a:spcPts val="427"/>
              </a:spcBef>
              <a:spcAft>
                <a:spcPts val="0"/>
              </a:spcAft>
              <a:buClr>
                <a:schemeClr val="dk1"/>
              </a:buClr>
              <a:buSzPts val="2133"/>
              <a:buChar char="–"/>
              <a:defRPr sz="2133"/>
            </a:lvl4pPr>
            <a:lvl5pPr indent="-364045" lvl="4" marL="2286000" algn="l">
              <a:spcBef>
                <a:spcPts val="427"/>
              </a:spcBef>
              <a:spcAft>
                <a:spcPts val="0"/>
              </a:spcAft>
              <a:buClr>
                <a:schemeClr val="dk1"/>
              </a:buClr>
              <a:buSzPts val="2133"/>
              <a:buChar char="»"/>
              <a:defRPr sz="2133"/>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45" name="Google Shape;45;p2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22"/>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2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2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24"/>
          <p:cNvSpPr txBox="1"/>
          <p:nvPr>
            <p:ph type="title"/>
          </p:nvPr>
        </p:nvSpPr>
        <p:spPr>
          <a:xfrm>
            <a:off x="609605" y="273049"/>
            <a:ext cx="4011084"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667"/>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24"/>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Autofit/>
          </a:bodyPr>
          <a:lstStyle>
            <a:lvl1pPr indent="-499554" lvl="0" marL="457200" algn="l">
              <a:spcBef>
                <a:spcPts val="853"/>
              </a:spcBef>
              <a:spcAft>
                <a:spcPts val="0"/>
              </a:spcAft>
              <a:buClr>
                <a:schemeClr val="dk1"/>
              </a:buClr>
              <a:buSzPts val="4267"/>
              <a:buChar char="•"/>
              <a:defRPr sz="4267"/>
            </a:lvl1pPr>
            <a:lvl2pPr indent="-465645" lvl="1" marL="914400" algn="l">
              <a:spcBef>
                <a:spcPts val="747"/>
              </a:spcBef>
              <a:spcAft>
                <a:spcPts val="0"/>
              </a:spcAft>
              <a:buClr>
                <a:schemeClr val="dk1"/>
              </a:buClr>
              <a:buSzPts val="3733"/>
              <a:buChar char="–"/>
              <a:defRPr sz="3733"/>
            </a:lvl2pPr>
            <a:lvl3pPr indent="-431800" lvl="2" marL="1371600" algn="l">
              <a:spcBef>
                <a:spcPts val="640"/>
              </a:spcBef>
              <a:spcAft>
                <a:spcPts val="0"/>
              </a:spcAft>
              <a:buClr>
                <a:schemeClr val="dk1"/>
              </a:buClr>
              <a:buSzPts val="3200"/>
              <a:buChar char="•"/>
              <a:defRPr sz="3200"/>
            </a:lvl3pPr>
            <a:lvl4pPr indent="-397954" lvl="3" marL="1828800" algn="l">
              <a:spcBef>
                <a:spcPts val="533"/>
              </a:spcBef>
              <a:spcAft>
                <a:spcPts val="0"/>
              </a:spcAft>
              <a:buClr>
                <a:schemeClr val="dk1"/>
              </a:buClr>
              <a:buSzPts val="2667"/>
              <a:buChar char="–"/>
              <a:defRPr sz="2667"/>
            </a:lvl4pPr>
            <a:lvl5pPr indent="-397954" lvl="4" marL="2286000" algn="l">
              <a:spcBef>
                <a:spcPts val="533"/>
              </a:spcBef>
              <a:spcAft>
                <a:spcPts val="0"/>
              </a:spcAft>
              <a:buClr>
                <a:schemeClr val="dk1"/>
              </a:buClr>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60" name="Google Shape;60;p24"/>
          <p:cNvSpPr txBox="1"/>
          <p:nvPr>
            <p:ph idx="2" type="body"/>
          </p:nvPr>
        </p:nvSpPr>
        <p:spPr>
          <a:xfrm>
            <a:off x="609605" y="1435103"/>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1" name="Google Shape;61;p2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25"/>
          <p:cNvSpPr txBox="1"/>
          <p:nvPr>
            <p:ph type="title"/>
          </p:nvPr>
        </p:nvSpPr>
        <p:spPr>
          <a:xfrm>
            <a:off x="2389717" y="4800601"/>
            <a:ext cx="73152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667"/>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25"/>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853"/>
              </a:spcBef>
              <a:spcAft>
                <a:spcPts val="0"/>
              </a:spcAft>
              <a:buClr>
                <a:schemeClr val="dk1"/>
              </a:buClr>
              <a:buSzPts val="4267"/>
              <a:buFont typeface="Arial"/>
              <a:buNone/>
              <a:defRPr b="0" i="0" sz="4267" u="none" cap="none" strike="noStrike">
                <a:solidFill>
                  <a:schemeClr val="dk1"/>
                </a:solidFill>
                <a:latin typeface="Arial"/>
                <a:ea typeface="Arial"/>
                <a:cs typeface="Arial"/>
                <a:sym typeface="Arial"/>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Arial"/>
                <a:ea typeface="Arial"/>
                <a:cs typeface="Arial"/>
                <a:sym typeface="Arial"/>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67" name="Google Shape;67;p25"/>
          <p:cNvSpPr txBox="1"/>
          <p:nvPr>
            <p:ph idx="1" type="body"/>
          </p:nvPr>
        </p:nvSpPr>
        <p:spPr>
          <a:xfrm>
            <a:off x="2389717" y="5367339"/>
            <a:ext cx="73152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8" name="Google Shape;68;p2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600">
                <a:solidFill>
                  <a:srgbClr val="888888"/>
                </a:solidFill>
                <a:latin typeface="Calibri"/>
                <a:ea typeface="Calibri"/>
                <a:cs typeface="Calibri"/>
                <a:sym typeface="Calibri"/>
              </a:defRPr>
            </a:lvl1pPr>
            <a:lvl2pPr indent="0" lvl="1" marL="0" algn="r">
              <a:spcBef>
                <a:spcPts val="0"/>
              </a:spcBef>
              <a:spcAft>
                <a:spcPts val="0"/>
              </a:spcAft>
              <a:buNone/>
              <a:defRPr sz="1600">
                <a:solidFill>
                  <a:srgbClr val="888888"/>
                </a:solidFill>
                <a:latin typeface="Calibri"/>
                <a:ea typeface="Calibri"/>
                <a:cs typeface="Calibri"/>
                <a:sym typeface="Calibri"/>
              </a:defRPr>
            </a:lvl2pPr>
            <a:lvl3pPr indent="0" lvl="2" marL="0" algn="r">
              <a:spcBef>
                <a:spcPts val="0"/>
              </a:spcBef>
              <a:spcAft>
                <a:spcPts val="0"/>
              </a:spcAft>
              <a:buNone/>
              <a:defRPr sz="1600">
                <a:solidFill>
                  <a:srgbClr val="888888"/>
                </a:solidFill>
                <a:latin typeface="Calibri"/>
                <a:ea typeface="Calibri"/>
                <a:cs typeface="Calibri"/>
                <a:sym typeface="Calibri"/>
              </a:defRPr>
            </a:lvl3pPr>
            <a:lvl4pPr indent="0" lvl="3" marL="0" algn="r">
              <a:spcBef>
                <a:spcPts val="0"/>
              </a:spcBef>
              <a:spcAft>
                <a:spcPts val="0"/>
              </a:spcAft>
              <a:buNone/>
              <a:defRPr sz="1600">
                <a:solidFill>
                  <a:srgbClr val="888888"/>
                </a:solidFill>
                <a:latin typeface="Calibri"/>
                <a:ea typeface="Calibri"/>
                <a:cs typeface="Calibri"/>
                <a:sym typeface="Calibri"/>
              </a:defRPr>
            </a:lvl4pPr>
            <a:lvl5pPr indent="0" lvl="4" marL="0" algn="r">
              <a:spcBef>
                <a:spcPts val="0"/>
              </a:spcBef>
              <a:spcAft>
                <a:spcPts val="0"/>
              </a:spcAft>
              <a:buNone/>
              <a:defRPr sz="1600">
                <a:solidFill>
                  <a:srgbClr val="888888"/>
                </a:solidFill>
                <a:latin typeface="Calibri"/>
                <a:ea typeface="Calibri"/>
                <a:cs typeface="Calibri"/>
                <a:sym typeface="Calibri"/>
              </a:defRPr>
            </a:lvl5pPr>
            <a:lvl6pPr indent="0" lvl="5" marL="0" algn="r">
              <a:spcBef>
                <a:spcPts val="0"/>
              </a:spcBef>
              <a:spcAft>
                <a:spcPts val="0"/>
              </a:spcAft>
              <a:buNone/>
              <a:defRPr sz="1600">
                <a:solidFill>
                  <a:srgbClr val="888888"/>
                </a:solidFill>
                <a:latin typeface="Calibri"/>
                <a:ea typeface="Calibri"/>
                <a:cs typeface="Calibri"/>
                <a:sym typeface="Calibri"/>
              </a:defRPr>
            </a:lvl6pPr>
            <a:lvl7pPr indent="0" lvl="6" marL="0" algn="r">
              <a:spcBef>
                <a:spcPts val="0"/>
              </a:spcBef>
              <a:spcAft>
                <a:spcPts val="0"/>
              </a:spcAft>
              <a:buNone/>
              <a:defRPr sz="1600">
                <a:solidFill>
                  <a:srgbClr val="888888"/>
                </a:solidFill>
                <a:latin typeface="Calibri"/>
                <a:ea typeface="Calibri"/>
                <a:cs typeface="Calibri"/>
                <a:sym typeface="Calibri"/>
              </a:defRPr>
            </a:lvl7pPr>
            <a:lvl8pPr indent="0" lvl="7" marL="0" algn="r">
              <a:spcBef>
                <a:spcPts val="0"/>
              </a:spcBef>
              <a:spcAft>
                <a:spcPts val="0"/>
              </a:spcAft>
              <a:buNone/>
              <a:defRPr sz="1600">
                <a:solidFill>
                  <a:srgbClr val="888888"/>
                </a:solidFill>
                <a:latin typeface="Calibri"/>
                <a:ea typeface="Calibri"/>
                <a:cs typeface="Calibri"/>
                <a:sym typeface="Calibri"/>
              </a:defRPr>
            </a:lvl8pPr>
            <a:lvl9pPr indent="0" lvl="8" marL="0" algn="r">
              <a:spcBef>
                <a:spcPts val="0"/>
              </a:spcBef>
              <a:spcAft>
                <a:spcPts val="0"/>
              </a:spcAft>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267"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4267"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1" i="0" sz="4267"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1" i="0" sz="4267"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1" i="0" sz="4267"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1" i="0" sz="4267"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1" i="0" sz="4267"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1" i="0" sz="4267"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1" i="0" sz="4267" u="none" cap="none" strike="noStrike">
                <a:solidFill>
                  <a:schemeClr val="dk1"/>
                </a:solidFill>
                <a:latin typeface="Arial"/>
                <a:ea typeface="Arial"/>
                <a:cs typeface="Arial"/>
                <a:sym typeface="Arial"/>
              </a:defRPr>
            </a:lvl9pPr>
          </a:lstStyle>
          <a:p/>
        </p:txBody>
      </p:sp>
      <p:sp>
        <p:nvSpPr>
          <p:cNvPr id="11" name="Google Shape;11;p16"/>
          <p:cNvSpPr txBox="1"/>
          <p:nvPr>
            <p:ph idx="1" type="body"/>
          </p:nvPr>
        </p:nvSpPr>
        <p:spPr>
          <a:xfrm>
            <a:off x="609600" y="3022600"/>
            <a:ext cx="10972800" cy="31035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7154" lvl="3" marL="1828800" marR="0" rtl="0" algn="l">
              <a:spcBef>
                <a:spcPts val="373"/>
              </a:spcBef>
              <a:spcAft>
                <a:spcPts val="0"/>
              </a:spcAft>
              <a:buClr>
                <a:schemeClr val="dk1"/>
              </a:buClr>
              <a:buSzPts val="1867"/>
              <a:buFont typeface="Arial"/>
              <a:buChar char="–"/>
              <a:defRPr b="0" i="0" sz="1867" u="none" cap="none" strike="noStrike">
                <a:solidFill>
                  <a:schemeClr val="dk1"/>
                </a:solidFill>
                <a:latin typeface="Arial"/>
                <a:ea typeface="Arial"/>
                <a:cs typeface="Arial"/>
                <a:sym typeface="Arial"/>
              </a:defRPr>
            </a:lvl4pPr>
            <a:lvl5pPr indent="-313245" lvl="4" marL="2286000" marR="0" rtl="0" algn="l">
              <a:spcBef>
                <a:spcPts val="267"/>
              </a:spcBef>
              <a:spcAft>
                <a:spcPts val="0"/>
              </a:spcAft>
              <a:buClr>
                <a:schemeClr val="dk1"/>
              </a:buClr>
              <a:buSzPts val="1333"/>
              <a:buFont typeface="Arial"/>
              <a:buChar char="»"/>
              <a:defRPr b="0" i="0" sz="1333"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6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6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6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6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6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6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6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6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6"/>
          <p:cNvPicPr preferRelativeResize="0"/>
          <p:nvPr/>
        </p:nvPicPr>
        <p:blipFill rotWithShape="1">
          <a:blip r:embed="rId1">
            <a:alphaModFix/>
          </a:blip>
          <a:srcRect b="0" l="0" r="0" t="0"/>
          <a:stretch/>
        </p:blipFill>
        <p:spPr>
          <a:xfrm>
            <a:off x="1" y="0"/>
            <a:ext cx="1220292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1.png"/><Relationship Id="rId9"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9.png"/><Relationship Id="rId7" Type="http://schemas.openxmlformats.org/officeDocument/2006/relationships/image" Target="../media/image8.png"/><Relationship Id="rId8"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medium.com/vooban-ai/satellite-image-segmentation-a-workflow-with-u-net-7ff992b2a56e" TargetMode="External"/><Relationship Id="rId4" Type="http://schemas.openxmlformats.org/officeDocument/2006/relationships/hyperlink" Target="https://deepsense.ai/deep-learning-for-satellite-imagery-via-image-segmen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c/dstl-satellite-imagery-feature-detection/data" TargetMode="External"/><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914400" y="918816"/>
            <a:ext cx="103632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CSC 591 Spatial &amp; Temporal Data Mining</a:t>
            </a:r>
            <a:br>
              <a:rPr lang="en-US" sz="4000"/>
            </a:br>
            <a:r>
              <a:rPr lang="en-US" sz="4000"/>
              <a:t>Project Presentation</a:t>
            </a:r>
            <a:endParaRPr sz="4000"/>
          </a:p>
        </p:txBody>
      </p:sp>
      <p:sp>
        <p:nvSpPr>
          <p:cNvPr id="89" name="Google Shape;89;p1"/>
          <p:cNvSpPr txBox="1"/>
          <p:nvPr>
            <p:ph idx="1" type="subTitle"/>
          </p:nvPr>
        </p:nvSpPr>
        <p:spPr>
          <a:xfrm>
            <a:off x="1524000" y="3924506"/>
            <a:ext cx="9144000" cy="2425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200"/>
              <a:buNone/>
            </a:pPr>
            <a:r>
              <a:rPr lang="en-US" sz="2200">
                <a:solidFill>
                  <a:schemeClr val="dk1"/>
                </a:solidFill>
              </a:rPr>
              <a:t>Spatial Prediction using Satellite Images</a:t>
            </a:r>
            <a:endParaRPr/>
          </a:p>
          <a:p>
            <a:pPr indent="0" lvl="0" marL="0" rtl="0" algn="ctr">
              <a:spcBef>
                <a:spcPts val="440"/>
              </a:spcBef>
              <a:spcAft>
                <a:spcPts val="0"/>
              </a:spcAft>
              <a:buClr>
                <a:srgbClr val="888888"/>
              </a:buClr>
              <a:buSzPts val="2200"/>
              <a:buNone/>
            </a:pPr>
            <a:r>
              <a:t/>
            </a:r>
            <a:endParaRPr sz="2200">
              <a:solidFill>
                <a:schemeClr val="dk1"/>
              </a:solidFill>
            </a:endParaRPr>
          </a:p>
          <a:p>
            <a:pPr indent="0" lvl="0" marL="0" rtl="0" algn="ctr">
              <a:spcBef>
                <a:spcPts val="440"/>
              </a:spcBef>
              <a:spcAft>
                <a:spcPts val="0"/>
              </a:spcAft>
              <a:buClr>
                <a:srgbClr val="888888"/>
              </a:buClr>
              <a:buSzPts val="2200"/>
              <a:buNone/>
            </a:pPr>
            <a:r>
              <a:t/>
            </a:r>
            <a:endParaRPr sz="2200">
              <a:solidFill>
                <a:schemeClr val="dk1"/>
              </a:solidFill>
            </a:endParaRPr>
          </a:p>
          <a:p>
            <a:pPr indent="0" lvl="0" marL="0" rtl="0" algn="ctr">
              <a:spcBef>
                <a:spcPts val="440"/>
              </a:spcBef>
              <a:spcAft>
                <a:spcPts val="0"/>
              </a:spcAft>
              <a:buClr>
                <a:schemeClr val="dk1"/>
              </a:buClr>
              <a:buSzPts val="2200"/>
              <a:buNone/>
            </a:pPr>
            <a:r>
              <a:rPr lang="en-US" sz="2200">
                <a:solidFill>
                  <a:schemeClr val="dk1"/>
                </a:solidFill>
              </a:rPr>
              <a:t>Karan Dave (kdave)</a:t>
            </a:r>
            <a:endParaRPr/>
          </a:p>
          <a:p>
            <a:pPr indent="0" lvl="0" marL="0" rtl="0" algn="ctr">
              <a:spcBef>
                <a:spcPts val="440"/>
              </a:spcBef>
              <a:spcAft>
                <a:spcPts val="0"/>
              </a:spcAft>
              <a:buClr>
                <a:schemeClr val="dk1"/>
              </a:buClr>
              <a:buSzPts val="2200"/>
              <a:buNone/>
            </a:pPr>
            <a:r>
              <a:rPr lang="en-US" sz="2200">
                <a:solidFill>
                  <a:schemeClr val="dk1"/>
                </a:solidFill>
              </a:rPr>
              <a:t>Rohan Pillai (rspillai)</a:t>
            </a:r>
            <a:endParaRPr/>
          </a:p>
          <a:p>
            <a:pPr indent="0" lvl="0" marL="0" rtl="0" algn="ctr">
              <a:spcBef>
                <a:spcPts val="440"/>
              </a:spcBef>
              <a:spcAft>
                <a:spcPts val="0"/>
              </a:spcAft>
              <a:buClr>
                <a:schemeClr val="dk1"/>
              </a:buClr>
              <a:buSzPts val="2200"/>
              <a:buNone/>
            </a:pPr>
            <a:r>
              <a:rPr lang="en-US" sz="2200">
                <a:solidFill>
                  <a:schemeClr val="dk1"/>
                </a:solidFill>
              </a:rPr>
              <a:t>Shaival Shah (sshah27)</a:t>
            </a:r>
            <a:endParaRPr sz="2200">
              <a:solidFill>
                <a:schemeClr val="dk1"/>
              </a:solidFill>
            </a:endParaRPr>
          </a:p>
        </p:txBody>
      </p:sp>
      <p:sp>
        <p:nvSpPr>
          <p:cNvPr id="90" name="Google Shape;90;p1"/>
          <p:cNvSpPr txBox="1"/>
          <p:nvPr/>
        </p:nvSpPr>
        <p:spPr>
          <a:xfrm>
            <a:off x="2357418" y="2262000"/>
            <a:ext cx="73134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rgbClr val="7F7F7F"/>
                </a:solidFill>
                <a:latin typeface="Arial"/>
                <a:ea typeface="Arial"/>
                <a:cs typeface="Arial"/>
                <a:sym typeface="Arial"/>
              </a:rPr>
              <a:t>Spring 2020</a:t>
            </a:r>
            <a:endParaRPr b="0" i="0" sz="2400" u="none" cap="none" strike="noStrike">
              <a:solidFill>
                <a:srgbClr val="7F7F7F"/>
              </a:solidFill>
              <a:latin typeface="Arial"/>
              <a:ea typeface="Arial"/>
              <a:cs typeface="Arial"/>
              <a:sym typeface="Arial"/>
            </a:endParaRPr>
          </a:p>
          <a:p>
            <a:pPr indent="0" lvl="0" marL="0" rtl="0" algn="ctr">
              <a:lnSpc>
                <a:spcPct val="115000"/>
              </a:lnSpc>
              <a:spcBef>
                <a:spcPts val="0"/>
              </a:spcBef>
              <a:spcAft>
                <a:spcPts val="0"/>
              </a:spcAft>
              <a:buSzPts val="1100"/>
              <a:buNone/>
            </a:pPr>
            <a:r>
              <a:rPr lang="en-US" sz="2400">
                <a:solidFill>
                  <a:schemeClr val="dk1"/>
                </a:solidFill>
              </a:rPr>
              <a:t>Dr. Ranga Raju Vatsavai</a:t>
            </a:r>
            <a:endParaRPr sz="2400">
              <a:solidFill>
                <a:schemeClr val="dk1"/>
              </a:solidFill>
            </a:endParaRPr>
          </a:p>
          <a:p>
            <a:pPr indent="0" lvl="0" marL="0" marR="0" rtl="0" algn="l">
              <a:spcBef>
                <a:spcPts val="0"/>
              </a:spcBef>
              <a:spcAft>
                <a:spcPts val="0"/>
              </a:spcAft>
              <a:buNone/>
            </a:pPr>
            <a:r>
              <a:t/>
            </a:r>
            <a:endParaRPr sz="2400">
              <a:solidFill>
                <a:srgbClr val="7F7F7F"/>
              </a:solidFill>
            </a:endParaRPr>
          </a:p>
          <a:p>
            <a:pPr indent="0" lvl="0" marL="0" marR="0" rtl="0" algn="l">
              <a:spcBef>
                <a:spcPts val="0"/>
              </a:spcBef>
              <a:spcAft>
                <a:spcPts val="0"/>
              </a:spcAft>
              <a:buNone/>
            </a:pPr>
            <a:r>
              <a:t/>
            </a:r>
            <a:endParaRPr sz="2400">
              <a:solidFill>
                <a:srgbClr val="7F7F7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6"/>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Tools</a:t>
            </a:r>
            <a:endParaRPr/>
          </a:p>
        </p:txBody>
      </p:sp>
      <p:sp>
        <p:nvSpPr>
          <p:cNvPr id="161" name="Google Shape;161;p6"/>
          <p:cNvSpPr txBox="1"/>
          <p:nvPr>
            <p:ph idx="1" type="body"/>
          </p:nvPr>
        </p:nvSpPr>
        <p:spPr>
          <a:xfrm>
            <a:off x="609600" y="2305318"/>
            <a:ext cx="10972800" cy="3820845"/>
          </a:xfrm>
          <a:prstGeom prst="rect">
            <a:avLst/>
          </a:prstGeom>
          <a:noFill/>
          <a:ln>
            <a:noFill/>
          </a:ln>
        </p:spPr>
        <p:txBody>
          <a:bodyPr anchorCtr="0" anchor="t" bIns="45700" lIns="91425" spcFirstLastPara="1" rIns="91425" wrap="square" tIns="45700">
            <a:noAutofit/>
          </a:bodyPr>
          <a:lstStyle/>
          <a:p>
            <a:pPr indent="-457189" lvl="0" marL="457189" rtl="0" algn="l">
              <a:spcBef>
                <a:spcPts val="0"/>
              </a:spcBef>
              <a:spcAft>
                <a:spcPts val="0"/>
              </a:spcAft>
              <a:buClr>
                <a:schemeClr val="dk1"/>
              </a:buClr>
              <a:buSzPts val="3200"/>
              <a:buChar char="•"/>
            </a:pPr>
            <a:r>
              <a:rPr lang="en-US"/>
              <a:t>Used Google Cloud Platform (GCP).</a:t>
            </a:r>
            <a:endParaRPr/>
          </a:p>
          <a:p>
            <a:pPr indent="-457189" lvl="0" marL="457189" rtl="0" algn="l">
              <a:spcBef>
                <a:spcPts val="640"/>
              </a:spcBef>
              <a:spcAft>
                <a:spcPts val="0"/>
              </a:spcAft>
              <a:buClr>
                <a:schemeClr val="dk1"/>
              </a:buClr>
              <a:buSzPts val="3200"/>
              <a:buChar char="•"/>
            </a:pPr>
            <a:r>
              <a:rPr lang="en-US"/>
              <a:t>Trained using Keras with a Tensorflow backend.</a:t>
            </a:r>
            <a:endParaRPr/>
          </a:p>
          <a:p>
            <a:pPr indent="-253989" lvl="0" marL="457189" rtl="0" algn="l">
              <a:spcBef>
                <a:spcPts val="640"/>
              </a:spcBef>
              <a:spcAft>
                <a:spcPts val="0"/>
              </a:spcAft>
              <a:buClr>
                <a:schemeClr val="dk1"/>
              </a:buClr>
              <a:buSzPts val="3200"/>
              <a:buNone/>
            </a:pPr>
            <a:r>
              <a:t/>
            </a:r>
            <a:endParaRPr/>
          </a:p>
        </p:txBody>
      </p:sp>
      <p:sp>
        <p:nvSpPr>
          <p:cNvPr id="162" name="Google Shape;162;p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3" name="Google Shape;163;p6"/>
          <p:cNvPicPr preferRelativeResize="0"/>
          <p:nvPr/>
        </p:nvPicPr>
        <p:blipFill rotWithShape="1">
          <a:blip r:embed="rId3">
            <a:alphaModFix/>
          </a:blip>
          <a:srcRect b="0" l="0" r="0" t="0"/>
          <a:stretch/>
        </p:blipFill>
        <p:spPr>
          <a:xfrm>
            <a:off x="3044365" y="3756572"/>
            <a:ext cx="6103269" cy="24254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5"/>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Implementation</a:t>
            </a:r>
            <a:endParaRPr/>
          </a:p>
        </p:txBody>
      </p:sp>
      <p:sp>
        <p:nvSpPr>
          <p:cNvPr id="169" name="Google Shape;169;p5"/>
          <p:cNvSpPr txBox="1"/>
          <p:nvPr>
            <p:ph idx="1" type="body"/>
          </p:nvPr>
        </p:nvSpPr>
        <p:spPr>
          <a:xfrm>
            <a:off x="609600" y="2067257"/>
            <a:ext cx="10972800" cy="3118893"/>
          </a:xfrm>
          <a:prstGeom prst="rect">
            <a:avLst/>
          </a:prstGeom>
          <a:noFill/>
          <a:ln>
            <a:noFill/>
          </a:ln>
        </p:spPr>
        <p:txBody>
          <a:bodyPr anchorCtr="0" anchor="t" bIns="45700" lIns="91425" spcFirstLastPara="1" rIns="91425" wrap="square" tIns="45700">
            <a:noAutofit/>
          </a:bodyPr>
          <a:lstStyle/>
          <a:p>
            <a:pPr indent="-457189" lvl="0" marL="457189" rtl="0" algn="l">
              <a:spcBef>
                <a:spcPts val="0"/>
              </a:spcBef>
              <a:spcAft>
                <a:spcPts val="0"/>
              </a:spcAft>
              <a:buClr>
                <a:schemeClr val="dk1"/>
              </a:buClr>
              <a:buSzPts val="3200"/>
              <a:buChar char="•"/>
            </a:pPr>
            <a:r>
              <a:rPr lang="en-US"/>
              <a:t>Segmentation Pipeline</a:t>
            </a:r>
            <a:endParaRPr/>
          </a:p>
        </p:txBody>
      </p:sp>
      <p:pic>
        <p:nvPicPr>
          <p:cNvPr descr="C:\Home Folder\Rohan\NCSU\Semester\Semester II\CSC 591 - Spatial\Project\preprocessing pipeline.jpg" id="170" name="Google Shape;170;p5"/>
          <p:cNvPicPr preferRelativeResize="0"/>
          <p:nvPr/>
        </p:nvPicPr>
        <p:blipFill rotWithShape="1">
          <a:blip r:embed="rId3">
            <a:alphaModFix/>
          </a:blip>
          <a:srcRect b="0" l="0" r="0" t="0"/>
          <a:stretch/>
        </p:blipFill>
        <p:spPr>
          <a:xfrm>
            <a:off x="1735541" y="2773978"/>
            <a:ext cx="8720919" cy="3613174"/>
          </a:xfrm>
          <a:prstGeom prst="rect">
            <a:avLst/>
          </a:prstGeom>
          <a:noFill/>
          <a:ln>
            <a:noFill/>
          </a:ln>
        </p:spPr>
      </p:pic>
      <p:sp>
        <p:nvSpPr>
          <p:cNvPr id="171" name="Google Shape;171;p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g771b60d4bf_1_13"/>
          <p:cNvSpPr txBox="1"/>
          <p:nvPr>
            <p:ph type="title"/>
          </p:nvPr>
        </p:nvSpPr>
        <p:spPr>
          <a:xfrm>
            <a:off x="904275" y="699223"/>
            <a:ext cx="10972800" cy="86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U-NET</a:t>
            </a:r>
            <a:endParaRPr/>
          </a:p>
        </p:txBody>
      </p:sp>
      <p:sp>
        <p:nvSpPr>
          <p:cNvPr id="178" name="Google Shape;178;g771b60d4bf_1_13"/>
          <p:cNvSpPr txBox="1"/>
          <p:nvPr>
            <p:ph idx="12" type="sldNum"/>
          </p:nvPr>
        </p:nvSpPr>
        <p:spPr>
          <a:xfrm>
            <a:off x="8737600" y="6356352"/>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9" name="Google Shape;179;g771b60d4bf_1_13"/>
          <p:cNvPicPr preferRelativeResize="0"/>
          <p:nvPr/>
        </p:nvPicPr>
        <p:blipFill rotWithShape="1">
          <a:blip r:embed="rId3">
            <a:alphaModFix/>
          </a:blip>
          <a:srcRect b="0" l="823" r="0" t="0"/>
          <a:stretch/>
        </p:blipFill>
        <p:spPr>
          <a:xfrm>
            <a:off x="3349600" y="1549550"/>
            <a:ext cx="6218476" cy="5116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g772e6f90c2_1_0"/>
          <p:cNvSpPr txBox="1"/>
          <p:nvPr>
            <p:ph type="title"/>
          </p:nvPr>
        </p:nvSpPr>
        <p:spPr>
          <a:xfrm>
            <a:off x="609600" y="900113"/>
            <a:ext cx="10972800" cy="1068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WeightMaps</a:t>
            </a:r>
            <a:endParaRPr/>
          </a:p>
        </p:txBody>
      </p:sp>
      <p:sp>
        <p:nvSpPr>
          <p:cNvPr id="186" name="Google Shape;186;g772e6f90c2_1_0"/>
          <p:cNvSpPr txBox="1"/>
          <p:nvPr>
            <p:ph idx="12" type="sldNum"/>
          </p:nvPr>
        </p:nvSpPr>
        <p:spPr>
          <a:xfrm>
            <a:off x="8737600" y="6356352"/>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7" name="Google Shape;187;g772e6f90c2_1_0"/>
          <p:cNvPicPr preferRelativeResize="0"/>
          <p:nvPr/>
        </p:nvPicPr>
        <p:blipFill>
          <a:blip r:embed="rId3">
            <a:alphaModFix/>
          </a:blip>
          <a:stretch>
            <a:fillRect/>
          </a:stretch>
        </p:blipFill>
        <p:spPr>
          <a:xfrm>
            <a:off x="1044750" y="2182438"/>
            <a:ext cx="2114550" cy="2124075"/>
          </a:xfrm>
          <a:prstGeom prst="rect">
            <a:avLst/>
          </a:prstGeom>
          <a:noFill/>
          <a:ln>
            <a:noFill/>
          </a:ln>
        </p:spPr>
      </p:pic>
      <p:pic>
        <p:nvPicPr>
          <p:cNvPr id="188" name="Google Shape;188;g772e6f90c2_1_0"/>
          <p:cNvPicPr preferRelativeResize="0"/>
          <p:nvPr/>
        </p:nvPicPr>
        <p:blipFill>
          <a:blip r:embed="rId4">
            <a:alphaModFix/>
          </a:blip>
          <a:stretch>
            <a:fillRect/>
          </a:stretch>
        </p:blipFill>
        <p:spPr>
          <a:xfrm>
            <a:off x="3449500" y="2177688"/>
            <a:ext cx="2133600" cy="2133600"/>
          </a:xfrm>
          <a:prstGeom prst="rect">
            <a:avLst/>
          </a:prstGeom>
          <a:noFill/>
          <a:ln>
            <a:noFill/>
          </a:ln>
        </p:spPr>
      </p:pic>
      <p:pic>
        <p:nvPicPr>
          <p:cNvPr id="189" name="Google Shape;189;g772e6f90c2_1_0"/>
          <p:cNvPicPr preferRelativeResize="0"/>
          <p:nvPr/>
        </p:nvPicPr>
        <p:blipFill>
          <a:blip r:embed="rId5">
            <a:alphaModFix/>
          </a:blip>
          <a:stretch>
            <a:fillRect/>
          </a:stretch>
        </p:blipFill>
        <p:spPr>
          <a:xfrm>
            <a:off x="6401225" y="2177700"/>
            <a:ext cx="2105025" cy="2095500"/>
          </a:xfrm>
          <a:prstGeom prst="rect">
            <a:avLst/>
          </a:prstGeom>
          <a:noFill/>
          <a:ln>
            <a:noFill/>
          </a:ln>
        </p:spPr>
      </p:pic>
      <p:pic>
        <p:nvPicPr>
          <p:cNvPr id="190" name="Google Shape;190;g772e6f90c2_1_0"/>
          <p:cNvPicPr preferRelativeResize="0"/>
          <p:nvPr/>
        </p:nvPicPr>
        <p:blipFill>
          <a:blip r:embed="rId6">
            <a:alphaModFix/>
          </a:blip>
          <a:stretch>
            <a:fillRect/>
          </a:stretch>
        </p:blipFill>
        <p:spPr>
          <a:xfrm>
            <a:off x="8876188" y="2149125"/>
            <a:ext cx="2105025" cy="2114550"/>
          </a:xfrm>
          <a:prstGeom prst="rect">
            <a:avLst/>
          </a:prstGeom>
          <a:noFill/>
          <a:ln>
            <a:noFill/>
          </a:ln>
        </p:spPr>
      </p:pic>
      <p:pic>
        <p:nvPicPr>
          <p:cNvPr id="191" name="Google Shape;191;g772e6f90c2_1_0"/>
          <p:cNvPicPr preferRelativeResize="0"/>
          <p:nvPr/>
        </p:nvPicPr>
        <p:blipFill>
          <a:blip r:embed="rId7">
            <a:alphaModFix/>
          </a:blip>
          <a:stretch>
            <a:fillRect/>
          </a:stretch>
        </p:blipFill>
        <p:spPr>
          <a:xfrm>
            <a:off x="1082850" y="4491975"/>
            <a:ext cx="2076450" cy="2085975"/>
          </a:xfrm>
          <a:prstGeom prst="rect">
            <a:avLst/>
          </a:prstGeom>
          <a:noFill/>
          <a:ln>
            <a:noFill/>
          </a:ln>
        </p:spPr>
      </p:pic>
      <p:pic>
        <p:nvPicPr>
          <p:cNvPr id="192" name="Google Shape;192;g772e6f90c2_1_0"/>
          <p:cNvPicPr preferRelativeResize="0"/>
          <p:nvPr/>
        </p:nvPicPr>
        <p:blipFill>
          <a:blip r:embed="rId8">
            <a:alphaModFix/>
          </a:blip>
          <a:stretch>
            <a:fillRect/>
          </a:stretch>
        </p:blipFill>
        <p:spPr>
          <a:xfrm>
            <a:off x="3449500" y="4492002"/>
            <a:ext cx="2133600" cy="2123889"/>
          </a:xfrm>
          <a:prstGeom prst="rect">
            <a:avLst/>
          </a:prstGeom>
          <a:noFill/>
          <a:ln>
            <a:noFill/>
          </a:ln>
        </p:spPr>
      </p:pic>
      <p:pic>
        <p:nvPicPr>
          <p:cNvPr id="193" name="Google Shape;193;g772e6f90c2_1_0"/>
          <p:cNvPicPr preferRelativeResize="0"/>
          <p:nvPr/>
        </p:nvPicPr>
        <p:blipFill>
          <a:blip r:embed="rId9">
            <a:alphaModFix/>
          </a:blip>
          <a:stretch>
            <a:fillRect/>
          </a:stretch>
        </p:blipFill>
        <p:spPr>
          <a:xfrm>
            <a:off x="6405988" y="4472925"/>
            <a:ext cx="2095500" cy="2095500"/>
          </a:xfrm>
          <a:prstGeom prst="rect">
            <a:avLst/>
          </a:prstGeom>
          <a:noFill/>
          <a:ln>
            <a:noFill/>
          </a:ln>
        </p:spPr>
      </p:pic>
      <p:pic>
        <p:nvPicPr>
          <p:cNvPr id="194" name="Google Shape;194;g772e6f90c2_1_0"/>
          <p:cNvPicPr preferRelativeResize="0"/>
          <p:nvPr/>
        </p:nvPicPr>
        <p:blipFill>
          <a:blip r:embed="rId10">
            <a:alphaModFix/>
          </a:blip>
          <a:stretch>
            <a:fillRect/>
          </a:stretch>
        </p:blipFill>
        <p:spPr>
          <a:xfrm>
            <a:off x="8853163" y="4434825"/>
            <a:ext cx="2151074" cy="218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8"/>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Results</a:t>
            </a:r>
            <a:endParaRPr/>
          </a:p>
        </p:txBody>
      </p:sp>
      <p:sp>
        <p:nvSpPr>
          <p:cNvPr id="200" name="Google Shape;200;p8"/>
          <p:cNvSpPr txBox="1"/>
          <p:nvPr>
            <p:ph idx="1" type="body"/>
          </p:nvPr>
        </p:nvSpPr>
        <p:spPr>
          <a:xfrm>
            <a:off x="609600" y="1937300"/>
            <a:ext cx="10972800" cy="4051703"/>
          </a:xfrm>
          <a:prstGeom prst="rect">
            <a:avLst/>
          </a:prstGeom>
          <a:noFill/>
          <a:ln>
            <a:noFill/>
          </a:ln>
        </p:spPr>
        <p:txBody>
          <a:bodyPr anchorCtr="0" anchor="t" bIns="45700" lIns="91425" spcFirstLastPara="1" rIns="91425" wrap="square" tIns="45700">
            <a:noAutofit/>
          </a:bodyPr>
          <a:lstStyle/>
          <a:p>
            <a:pPr indent="-457189" lvl="0" marL="457189" rtl="0" algn="l">
              <a:spcBef>
                <a:spcPts val="0"/>
              </a:spcBef>
              <a:spcAft>
                <a:spcPts val="0"/>
              </a:spcAft>
              <a:buClr>
                <a:schemeClr val="dk1"/>
              </a:buClr>
              <a:buSzPts val="3200"/>
              <a:buChar char="•"/>
            </a:pPr>
            <a:r>
              <a:rPr lang="en-US"/>
              <a:t>Use of Jaccard Index (IOU) to estimate accuracy.</a:t>
            </a:r>
            <a:endParaRPr/>
          </a:p>
          <a:p>
            <a:pPr indent="-253989" lvl="0" marL="457189" rtl="0" algn="l">
              <a:spcBef>
                <a:spcPts val="640"/>
              </a:spcBef>
              <a:spcAft>
                <a:spcPts val="0"/>
              </a:spcAft>
              <a:buClr>
                <a:schemeClr val="dk1"/>
              </a:buClr>
              <a:buSzPts val="3200"/>
              <a:buNone/>
            </a:pPr>
            <a:r>
              <a:t/>
            </a:r>
            <a:endParaRPr/>
          </a:p>
          <a:p>
            <a:pPr indent="-253989" lvl="0" marL="457189" rtl="0" algn="l">
              <a:spcBef>
                <a:spcPts val="640"/>
              </a:spcBef>
              <a:spcAft>
                <a:spcPts val="0"/>
              </a:spcAft>
              <a:buClr>
                <a:schemeClr val="dk1"/>
              </a:buClr>
              <a:buSzPts val="3200"/>
              <a:buNone/>
            </a:pPr>
            <a:r>
              <a:t/>
            </a:r>
            <a:endParaRPr/>
          </a:p>
          <a:p>
            <a:pPr indent="-253989" lvl="0" marL="457189" rtl="0" algn="l">
              <a:spcBef>
                <a:spcPts val="640"/>
              </a:spcBef>
              <a:spcAft>
                <a:spcPts val="0"/>
              </a:spcAft>
              <a:buClr>
                <a:schemeClr val="dk1"/>
              </a:buClr>
              <a:buSzPts val="3200"/>
              <a:buNone/>
            </a:pPr>
            <a:r>
              <a:t/>
            </a:r>
            <a:endParaRPr/>
          </a:p>
          <a:p>
            <a:pPr indent="-457189" lvl="0" marL="457189" rtl="0" algn="l">
              <a:spcBef>
                <a:spcPts val="640"/>
              </a:spcBef>
              <a:spcAft>
                <a:spcPts val="0"/>
              </a:spcAft>
              <a:buClr>
                <a:schemeClr val="dk1"/>
              </a:buClr>
              <a:buSzPts val="3200"/>
              <a:buChar char="•"/>
            </a:pPr>
            <a:r>
              <a:rPr lang="en-US"/>
              <a:t>Loss function: </a:t>
            </a:r>
            <a:endParaRPr/>
          </a:p>
          <a:p>
            <a:pPr indent="-380990" lvl="1" marL="990575" rtl="0" algn="l">
              <a:spcBef>
                <a:spcPts val="640"/>
              </a:spcBef>
              <a:spcAft>
                <a:spcPts val="0"/>
              </a:spcAft>
              <a:buClr>
                <a:schemeClr val="dk1"/>
              </a:buClr>
              <a:buSzPts val="3200"/>
              <a:buChar char="–"/>
            </a:pPr>
            <a:r>
              <a:rPr lang="en-US"/>
              <a:t>Binary cross entropy loss (trained one model for each class).</a:t>
            </a:r>
            <a:endParaRPr/>
          </a:p>
          <a:p>
            <a:pPr indent="-457189" lvl="0" marL="457189" rtl="0" algn="l">
              <a:spcBef>
                <a:spcPts val="640"/>
              </a:spcBef>
              <a:spcAft>
                <a:spcPts val="0"/>
              </a:spcAft>
              <a:buClr>
                <a:schemeClr val="dk1"/>
              </a:buClr>
              <a:buSzPts val="3200"/>
              <a:buChar char="•"/>
            </a:pPr>
            <a:r>
              <a:rPr lang="en-US"/>
              <a:t>Optimizer: Adam optimizer.</a:t>
            </a:r>
            <a:endParaRPr/>
          </a:p>
          <a:p>
            <a:pPr indent="0" lvl="0" marL="0" rtl="0" algn="l">
              <a:spcBef>
                <a:spcPts val="640"/>
              </a:spcBef>
              <a:spcAft>
                <a:spcPts val="0"/>
              </a:spcAft>
              <a:buClr>
                <a:schemeClr val="dk1"/>
              </a:buClr>
              <a:buSzPts val="3200"/>
              <a:buNone/>
            </a:pPr>
            <a:r>
              <a:t/>
            </a:r>
            <a:endParaRPr/>
          </a:p>
        </p:txBody>
      </p:sp>
      <p:pic>
        <p:nvPicPr>
          <p:cNvPr id="201" name="Google Shape;201;p8"/>
          <p:cNvPicPr preferRelativeResize="0"/>
          <p:nvPr/>
        </p:nvPicPr>
        <p:blipFill rotWithShape="1">
          <a:blip r:embed="rId3">
            <a:alphaModFix/>
          </a:blip>
          <a:srcRect b="0" l="0" r="0" t="0"/>
          <a:stretch/>
        </p:blipFill>
        <p:spPr>
          <a:xfrm>
            <a:off x="3953644" y="2802341"/>
            <a:ext cx="4275387" cy="1155510"/>
          </a:xfrm>
          <a:prstGeom prst="rect">
            <a:avLst/>
          </a:prstGeom>
          <a:noFill/>
          <a:ln>
            <a:noFill/>
          </a:ln>
        </p:spPr>
      </p:pic>
      <p:sp>
        <p:nvSpPr>
          <p:cNvPr id="202" name="Google Shape;202;p8"/>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9"/>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Results</a:t>
            </a:r>
            <a:endParaRPr/>
          </a:p>
        </p:txBody>
      </p:sp>
      <p:sp>
        <p:nvSpPr>
          <p:cNvPr id="208" name="Google Shape;208;p9"/>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9" name="Google Shape;209;p9"/>
          <p:cNvPicPr preferRelativeResize="0"/>
          <p:nvPr/>
        </p:nvPicPr>
        <p:blipFill>
          <a:blip r:embed="rId3">
            <a:alphaModFix/>
          </a:blip>
          <a:stretch>
            <a:fillRect/>
          </a:stretch>
        </p:blipFill>
        <p:spPr>
          <a:xfrm>
            <a:off x="1330713" y="1968500"/>
            <a:ext cx="9530574" cy="460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Results</a:t>
            </a:r>
            <a:endParaRPr/>
          </a:p>
        </p:txBody>
      </p:sp>
      <p:pic>
        <p:nvPicPr>
          <p:cNvPr id="215" name="Google Shape;215;p10"/>
          <p:cNvPicPr preferRelativeResize="0"/>
          <p:nvPr/>
        </p:nvPicPr>
        <p:blipFill rotWithShape="1">
          <a:blip r:embed="rId3">
            <a:alphaModFix/>
          </a:blip>
          <a:srcRect b="0" l="0" r="0" t="0"/>
          <a:stretch/>
        </p:blipFill>
        <p:spPr>
          <a:xfrm>
            <a:off x="1924334" y="2142699"/>
            <a:ext cx="8343331" cy="4312692"/>
          </a:xfrm>
          <a:prstGeom prst="rect">
            <a:avLst/>
          </a:prstGeom>
          <a:noFill/>
          <a:ln>
            <a:noFill/>
          </a:ln>
        </p:spPr>
      </p:pic>
      <p:sp>
        <p:nvSpPr>
          <p:cNvPr id="216" name="Google Shape;216;p10"/>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graphicFrame>
        <p:nvGraphicFramePr>
          <p:cNvPr id="221" name="Google Shape;221;p12"/>
          <p:cNvGraphicFramePr/>
          <p:nvPr/>
        </p:nvGraphicFramePr>
        <p:xfrm>
          <a:off x="7392473" y="3232596"/>
          <a:ext cx="3000000" cy="3000000"/>
        </p:xfrm>
        <a:graphic>
          <a:graphicData uri="http://schemas.openxmlformats.org/drawingml/2006/table">
            <a:tbl>
              <a:tblPr bandRow="1" firstCol="1" firstRow="1">
                <a:noFill/>
                <a:tableStyleId>{1F835D52-B106-4589-A649-0615508932E0}</a:tableStyleId>
              </a:tblPr>
              <a:tblGrid>
                <a:gridCol w="821000"/>
                <a:gridCol w="1063600"/>
                <a:gridCol w="1084750"/>
                <a:gridCol w="1075000"/>
              </a:tblGrid>
              <a:tr h="519550">
                <a:tc gridSpan="2">
                  <a:txBody>
                    <a:bodyPr/>
                    <a:lstStyle/>
                    <a:p>
                      <a:pPr indent="0" lvl="0" marL="0" marR="0" rtl="0" algn="ctr">
                        <a:lnSpc>
                          <a:spcPct val="95000"/>
                        </a:lnSpc>
                        <a:spcBef>
                          <a:spcPts val="0"/>
                        </a:spcBef>
                        <a:spcAft>
                          <a:spcPts val="0"/>
                        </a:spcAft>
                        <a:buNone/>
                      </a:pPr>
                      <a:r>
                        <a:rPr lang="en-US" sz="1800" u="none" cap="none" strike="noStrike"/>
                        <a:t>Iglovikov et al.’s Results</a:t>
                      </a:r>
                      <a:endParaRPr sz="1800" u="none" cap="none" strike="noStrike">
                        <a:latin typeface="Times New Roman"/>
                        <a:ea typeface="Times New Roman"/>
                        <a:cs typeface="Times New Roman"/>
                        <a:sym typeface="Times New Roman"/>
                      </a:endParaRPr>
                    </a:p>
                  </a:txBody>
                  <a:tcPr marT="0" marB="0" marR="68575" marL="68575"/>
                </a:tc>
                <a:tc hMerge="1"/>
                <a:tc gridSpan="2">
                  <a:txBody>
                    <a:bodyPr/>
                    <a:lstStyle/>
                    <a:p>
                      <a:pPr indent="0" lvl="0" marL="0" marR="0" rtl="0" algn="ctr">
                        <a:lnSpc>
                          <a:spcPct val="95000"/>
                        </a:lnSpc>
                        <a:spcBef>
                          <a:spcPts val="0"/>
                        </a:spcBef>
                        <a:spcAft>
                          <a:spcPts val="0"/>
                        </a:spcAft>
                        <a:buNone/>
                      </a:pPr>
                      <a:r>
                        <a:rPr lang="en-US" sz="1800" u="none" cap="none" strike="noStrike"/>
                        <a:t>Our Implementation Results</a:t>
                      </a:r>
                      <a:endParaRPr sz="1800" u="none" cap="none" strike="noStrike">
                        <a:latin typeface="Times New Roman"/>
                        <a:ea typeface="Times New Roman"/>
                        <a:cs typeface="Times New Roman"/>
                        <a:sym typeface="Times New Roman"/>
                      </a:endParaRPr>
                    </a:p>
                  </a:txBody>
                  <a:tcPr marT="0" marB="0" marR="68575" marL="68575"/>
                </a:tc>
                <a:tc hMerge="1"/>
              </a:tr>
              <a:tr h="340100">
                <a:tc>
                  <a:txBody>
                    <a:bodyPr/>
                    <a:lstStyle/>
                    <a:p>
                      <a:pPr indent="0" lvl="0" marL="0" marR="0" rtl="0" algn="ctr">
                        <a:lnSpc>
                          <a:spcPct val="95000"/>
                        </a:lnSpc>
                        <a:spcBef>
                          <a:spcPts val="0"/>
                        </a:spcBef>
                        <a:spcAft>
                          <a:spcPts val="0"/>
                        </a:spcAft>
                        <a:buNone/>
                      </a:pPr>
                      <a:r>
                        <a:rPr b="1" lang="en-US" sz="1800" u="none" cap="none" strike="noStrike"/>
                        <a:t>Class</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b="1" lang="en-US" sz="1800" u="none" cap="none" strike="noStrike"/>
                        <a:t>Accuracy</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b="1" lang="en-US" sz="1800" u="none" cap="none" strike="noStrike"/>
                        <a:t>Class</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b="1" lang="en-US" sz="1800" u="none" cap="none" strike="noStrike"/>
                        <a:t>Accuracy</a:t>
                      </a:r>
                      <a:endParaRPr b="1" sz="1800" u="none" cap="none" strike="noStrike">
                        <a:latin typeface="Times New Roman"/>
                        <a:ea typeface="Times New Roman"/>
                        <a:cs typeface="Times New Roman"/>
                        <a:sym typeface="Times New Roman"/>
                      </a:endParaRPr>
                    </a:p>
                  </a:txBody>
                  <a:tcPr marT="0" marB="0" marR="68575" marL="68575"/>
                </a:tc>
              </a:tr>
              <a:tr h="519550">
                <a:tc>
                  <a:txBody>
                    <a:bodyPr/>
                    <a:lstStyle/>
                    <a:p>
                      <a:pPr indent="0" lvl="0" marL="0" marR="0" rtl="0" algn="ctr">
                        <a:lnSpc>
                          <a:spcPct val="95000"/>
                        </a:lnSpc>
                        <a:spcBef>
                          <a:spcPts val="0"/>
                        </a:spcBef>
                        <a:spcAft>
                          <a:spcPts val="0"/>
                        </a:spcAft>
                        <a:buNone/>
                      </a:pPr>
                      <a:r>
                        <a:rPr b="0" lang="en-US" sz="1800" u="none" cap="none" strike="noStrike"/>
                        <a:t>Buildings</a:t>
                      </a:r>
                      <a:endParaRPr b="0"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lang="en-US" sz="1800" u="none" cap="none" strike="noStrike"/>
                        <a:t>0.745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lang="en-US" sz="1800" u="none" cap="none" strike="noStrike"/>
                        <a:t>Buildings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lang="en-US" sz="1800" u="none" cap="none" strike="noStrike"/>
                        <a:t>0.721</a:t>
                      </a:r>
                      <a:endParaRPr sz="1800" u="none" cap="none" strike="noStrike">
                        <a:latin typeface="Times New Roman"/>
                        <a:ea typeface="Times New Roman"/>
                        <a:cs typeface="Times New Roman"/>
                        <a:sym typeface="Times New Roman"/>
                      </a:endParaRPr>
                    </a:p>
                  </a:txBody>
                  <a:tcPr marT="0" marB="0" marR="68575" marL="68575"/>
                </a:tc>
              </a:tr>
              <a:tr h="340100">
                <a:tc>
                  <a:txBody>
                    <a:bodyPr/>
                    <a:lstStyle/>
                    <a:p>
                      <a:pPr indent="0" lvl="0" marL="0" marR="0" rtl="0" algn="ctr">
                        <a:lnSpc>
                          <a:spcPct val="95000"/>
                        </a:lnSpc>
                        <a:spcBef>
                          <a:spcPts val="0"/>
                        </a:spcBef>
                        <a:spcAft>
                          <a:spcPts val="0"/>
                        </a:spcAft>
                        <a:buNone/>
                      </a:pPr>
                      <a:r>
                        <a:rPr b="0" lang="en-US" sz="1800" u="none" cap="none" strike="noStrike"/>
                        <a:t>Road</a:t>
                      </a:r>
                      <a:endParaRPr b="0"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lang="en-US" sz="1800" u="none" cap="none" strike="noStrike"/>
                        <a:t>0.801</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lang="en-US" sz="1800" u="none" cap="none" strike="noStrike"/>
                        <a:t>Road</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lang="en-US" sz="1800" u="none" cap="none" strike="noStrike"/>
                        <a:t>0.787</a:t>
                      </a:r>
                      <a:endParaRPr sz="1800" u="none" cap="none" strike="noStrike">
                        <a:latin typeface="Times New Roman"/>
                        <a:ea typeface="Times New Roman"/>
                        <a:cs typeface="Times New Roman"/>
                        <a:sym typeface="Times New Roman"/>
                      </a:endParaRPr>
                    </a:p>
                  </a:txBody>
                  <a:tcPr marT="0" marB="0" marR="68575" marL="68575"/>
                </a:tc>
              </a:tr>
              <a:tr h="340100">
                <a:tc>
                  <a:txBody>
                    <a:bodyPr/>
                    <a:lstStyle/>
                    <a:p>
                      <a:pPr indent="0" lvl="0" marL="0" marR="0" rtl="0" algn="ctr">
                        <a:lnSpc>
                          <a:spcPct val="95000"/>
                        </a:lnSpc>
                        <a:spcBef>
                          <a:spcPts val="0"/>
                        </a:spcBef>
                        <a:spcAft>
                          <a:spcPts val="0"/>
                        </a:spcAft>
                        <a:buNone/>
                      </a:pPr>
                      <a:r>
                        <a:rPr b="0" lang="en-US" sz="1800" u="none" cap="none" strike="noStrike"/>
                        <a:t>Track</a:t>
                      </a:r>
                      <a:endParaRPr b="0"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lang="en-US" sz="1800" u="none" cap="none" strike="noStrike"/>
                        <a:t>0.328</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lang="en-US" sz="1800" u="none" cap="none" strike="noStrike"/>
                        <a:t>Track</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95000"/>
                        </a:lnSpc>
                        <a:spcBef>
                          <a:spcPts val="0"/>
                        </a:spcBef>
                        <a:spcAft>
                          <a:spcPts val="0"/>
                        </a:spcAft>
                        <a:buNone/>
                      </a:pPr>
                      <a:r>
                        <a:rPr lang="en-US" sz="1800" u="none" cap="none" strike="noStrike"/>
                        <a:t>0.311</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
        <p:nvSpPr>
          <p:cNvPr id="222" name="Google Shape;222;p12"/>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Results</a:t>
            </a:r>
            <a:endParaRPr/>
          </a:p>
        </p:txBody>
      </p:sp>
      <p:sp>
        <p:nvSpPr>
          <p:cNvPr id="223" name="Google Shape;223;p1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4" name="Google Shape;224;p12"/>
          <p:cNvPicPr preferRelativeResize="0"/>
          <p:nvPr/>
        </p:nvPicPr>
        <p:blipFill>
          <a:blip r:embed="rId3">
            <a:alphaModFix/>
          </a:blip>
          <a:stretch>
            <a:fillRect/>
          </a:stretch>
        </p:blipFill>
        <p:spPr>
          <a:xfrm>
            <a:off x="381000" y="2676750"/>
            <a:ext cx="6647263" cy="317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Conclusion</a:t>
            </a:r>
            <a:endParaRPr/>
          </a:p>
        </p:txBody>
      </p:sp>
      <p:sp>
        <p:nvSpPr>
          <p:cNvPr id="230" name="Google Shape;230;p13"/>
          <p:cNvSpPr txBox="1"/>
          <p:nvPr>
            <p:ph idx="1" type="body"/>
          </p:nvPr>
        </p:nvSpPr>
        <p:spPr>
          <a:xfrm>
            <a:off x="609600" y="2197290"/>
            <a:ext cx="10972800" cy="3928873"/>
          </a:xfrm>
          <a:prstGeom prst="rect">
            <a:avLst/>
          </a:prstGeom>
          <a:noFill/>
          <a:ln>
            <a:noFill/>
          </a:ln>
        </p:spPr>
        <p:txBody>
          <a:bodyPr anchorCtr="0" anchor="t" bIns="45700" lIns="91425" spcFirstLastPara="1" rIns="91425" wrap="square" tIns="45700">
            <a:noAutofit/>
          </a:bodyPr>
          <a:lstStyle/>
          <a:p>
            <a:pPr indent="-457189" lvl="0" marL="457189" rtl="0" algn="l">
              <a:spcBef>
                <a:spcPts val="0"/>
              </a:spcBef>
              <a:spcAft>
                <a:spcPts val="0"/>
              </a:spcAft>
              <a:buClr>
                <a:schemeClr val="dk1"/>
              </a:buClr>
              <a:buSzPts val="2800"/>
              <a:buChar char="•"/>
            </a:pPr>
            <a:r>
              <a:rPr lang="en-US" sz="2800"/>
              <a:t>Spatial data can be used to extract information out of them.</a:t>
            </a:r>
            <a:endParaRPr/>
          </a:p>
          <a:p>
            <a:pPr indent="-279389" lvl="0" marL="457189" rtl="0" algn="l">
              <a:spcBef>
                <a:spcPts val="560"/>
              </a:spcBef>
              <a:spcAft>
                <a:spcPts val="0"/>
              </a:spcAft>
              <a:buClr>
                <a:schemeClr val="dk1"/>
              </a:buClr>
              <a:buSzPts val="2800"/>
              <a:buNone/>
            </a:pPr>
            <a:r>
              <a:t/>
            </a:r>
            <a:endParaRPr sz="2800"/>
          </a:p>
          <a:p>
            <a:pPr indent="-457189" lvl="0" marL="457189" rtl="0" algn="l">
              <a:spcBef>
                <a:spcPts val="560"/>
              </a:spcBef>
              <a:spcAft>
                <a:spcPts val="0"/>
              </a:spcAft>
              <a:buClr>
                <a:schemeClr val="dk1"/>
              </a:buClr>
              <a:buSzPts val="2800"/>
              <a:buChar char="•"/>
            </a:pPr>
            <a:r>
              <a:rPr lang="en-US" sz="2800"/>
              <a:t>Existing architectures with appropriate changes are very successful in doing this job. </a:t>
            </a:r>
            <a:endParaRPr/>
          </a:p>
          <a:p>
            <a:pPr indent="-279389" lvl="0" marL="457189" rtl="0" algn="l">
              <a:spcBef>
                <a:spcPts val="560"/>
              </a:spcBef>
              <a:spcAft>
                <a:spcPts val="0"/>
              </a:spcAft>
              <a:buClr>
                <a:schemeClr val="dk1"/>
              </a:buClr>
              <a:buSzPts val="2800"/>
              <a:buNone/>
            </a:pPr>
            <a:r>
              <a:t/>
            </a:r>
            <a:endParaRPr sz="2800"/>
          </a:p>
          <a:p>
            <a:pPr indent="-457189" lvl="0" marL="457189" rtl="0" algn="l">
              <a:spcBef>
                <a:spcPts val="560"/>
              </a:spcBef>
              <a:spcAft>
                <a:spcPts val="0"/>
              </a:spcAft>
              <a:buClr>
                <a:schemeClr val="dk1"/>
              </a:buClr>
              <a:buSzPts val="2800"/>
              <a:buChar char="•"/>
            </a:pPr>
            <a:r>
              <a:rPr lang="en-US" sz="2800"/>
              <a:t>Scope for improvement:</a:t>
            </a:r>
            <a:endParaRPr/>
          </a:p>
          <a:p>
            <a:pPr indent="-380990" lvl="1" marL="990575" rtl="0" algn="l">
              <a:spcBef>
                <a:spcPts val="560"/>
              </a:spcBef>
              <a:spcAft>
                <a:spcPts val="0"/>
              </a:spcAft>
              <a:buClr>
                <a:schemeClr val="dk1"/>
              </a:buClr>
              <a:buSzPts val="2800"/>
              <a:buChar char="–"/>
            </a:pPr>
            <a:r>
              <a:rPr lang="en-US" sz="2800"/>
              <a:t>More hyperparameter tuning.</a:t>
            </a:r>
            <a:endParaRPr/>
          </a:p>
          <a:p>
            <a:pPr indent="-380990" lvl="1" marL="990575" rtl="0" algn="l">
              <a:spcBef>
                <a:spcPts val="560"/>
              </a:spcBef>
              <a:spcAft>
                <a:spcPts val="0"/>
              </a:spcAft>
              <a:buClr>
                <a:schemeClr val="dk1"/>
              </a:buClr>
              <a:buSzPts val="2800"/>
              <a:buChar char="–"/>
            </a:pPr>
            <a:r>
              <a:rPr lang="en-US" sz="2800"/>
              <a:t>More data samples for better training.</a:t>
            </a:r>
            <a:endParaRPr sz="2800"/>
          </a:p>
        </p:txBody>
      </p:sp>
      <p:sp>
        <p:nvSpPr>
          <p:cNvPr id="231" name="Google Shape;231;p1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4"/>
          <p:cNvSpPr txBox="1"/>
          <p:nvPr>
            <p:ph type="title"/>
          </p:nvPr>
        </p:nvSpPr>
        <p:spPr>
          <a:xfrm>
            <a:off x="609600" y="2894807"/>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Thank You</a:t>
            </a:r>
            <a:endParaRPr/>
          </a:p>
        </p:txBody>
      </p:sp>
      <p:sp>
        <p:nvSpPr>
          <p:cNvPr id="237" name="Google Shape;237;p1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g771b60d4bf_1_6"/>
          <p:cNvSpPr txBox="1"/>
          <p:nvPr>
            <p:ph type="title"/>
          </p:nvPr>
        </p:nvSpPr>
        <p:spPr>
          <a:xfrm>
            <a:off x="609600" y="739388"/>
            <a:ext cx="10972800" cy="1068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Outline</a:t>
            </a:r>
            <a:endParaRPr/>
          </a:p>
        </p:txBody>
      </p:sp>
      <p:sp>
        <p:nvSpPr>
          <p:cNvPr id="97" name="Google Shape;97;g771b60d4bf_1_6"/>
          <p:cNvSpPr txBox="1"/>
          <p:nvPr>
            <p:ph idx="1" type="body"/>
          </p:nvPr>
        </p:nvSpPr>
        <p:spPr>
          <a:xfrm>
            <a:off x="609600" y="1882750"/>
            <a:ext cx="10972800" cy="4694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Introduction</a:t>
            </a:r>
            <a:endParaRPr/>
          </a:p>
          <a:p>
            <a:pPr indent="-342900" lvl="0" marL="457200" rtl="0" algn="l">
              <a:spcBef>
                <a:spcPts val="0"/>
              </a:spcBef>
              <a:spcAft>
                <a:spcPts val="0"/>
              </a:spcAft>
              <a:buSzPts val="1800"/>
              <a:buChar char="●"/>
            </a:pPr>
            <a:r>
              <a:rPr lang="en-US"/>
              <a:t>Motivation</a:t>
            </a:r>
            <a:endParaRPr/>
          </a:p>
          <a:p>
            <a:pPr indent="-342900" lvl="0" marL="457200" rtl="0" algn="l">
              <a:spcBef>
                <a:spcPts val="0"/>
              </a:spcBef>
              <a:spcAft>
                <a:spcPts val="0"/>
              </a:spcAft>
              <a:buSzPts val="1800"/>
              <a:buChar char="●"/>
            </a:pPr>
            <a:r>
              <a:rPr lang="en-US"/>
              <a:t>Data Description</a:t>
            </a:r>
            <a:endParaRPr/>
          </a:p>
          <a:p>
            <a:pPr indent="-342900" lvl="0" marL="457200" rtl="0" algn="l">
              <a:spcBef>
                <a:spcPts val="0"/>
              </a:spcBef>
              <a:spcAft>
                <a:spcPts val="0"/>
              </a:spcAft>
              <a:buSzPts val="1800"/>
              <a:buChar char="●"/>
            </a:pPr>
            <a:r>
              <a:rPr lang="en-US"/>
              <a:t>Exploratory Data Analysis</a:t>
            </a:r>
            <a:endParaRPr/>
          </a:p>
          <a:p>
            <a:pPr indent="-342900" lvl="0" marL="457200" rtl="0" algn="l">
              <a:spcBef>
                <a:spcPts val="0"/>
              </a:spcBef>
              <a:spcAft>
                <a:spcPts val="0"/>
              </a:spcAft>
              <a:buSzPts val="1800"/>
              <a:buChar char="●"/>
            </a:pPr>
            <a:r>
              <a:rPr lang="en-US"/>
              <a:t>Implementation Flow</a:t>
            </a:r>
            <a:endParaRPr/>
          </a:p>
          <a:p>
            <a:pPr indent="-342900" lvl="0" marL="457200" rtl="0" algn="l">
              <a:spcBef>
                <a:spcPts val="0"/>
              </a:spcBef>
              <a:spcAft>
                <a:spcPts val="0"/>
              </a:spcAft>
              <a:buSzPts val="1800"/>
              <a:buChar char="●"/>
            </a:pPr>
            <a:r>
              <a:rPr lang="en-US"/>
              <a:t>Tools </a:t>
            </a:r>
            <a:endParaRPr/>
          </a:p>
          <a:p>
            <a:pPr indent="-342900" lvl="0" marL="457200" rtl="0" algn="l">
              <a:spcBef>
                <a:spcPts val="0"/>
              </a:spcBef>
              <a:spcAft>
                <a:spcPts val="0"/>
              </a:spcAft>
              <a:buSzPts val="1800"/>
              <a:buChar char="●"/>
            </a:pPr>
            <a:r>
              <a:rPr lang="en-US"/>
              <a:t>Results</a:t>
            </a:r>
            <a:endParaRPr/>
          </a:p>
          <a:p>
            <a:pPr indent="-342900" lvl="0" marL="457200" rtl="0" algn="l">
              <a:spcBef>
                <a:spcPts val="0"/>
              </a:spcBef>
              <a:spcAft>
                <a:spcPts val="0"/>
              </a:spcAft>
              <a:buSzPts val="1800"/>
              <a:buChar char="●"/>
            </a:pPr>
            <a:r>
              <a:rPr lang="en-US"/>
              <a:t>Conclusion</a:t>
            </a:r>
            <a:endParaRPr/>
          </a:p>
          <a:p>
            <a:pPr indent="-342900" lvl="0" marL="457200" rtl="0" algn="l">
              <a:spcBef>
                <a:spcPts val="0"/>
              </a:spcBef>
              <a:spcAft>
                <a:spcPts val="0"/>
              </a:spcAft>
              <a:buSzPts val="1800"/>
              <a:buChar char="●"/>
            </a:pPr>
            <a:r>
              <a:rPr lang="en-US"/>
              <a:t>Demonstration</a:t>
            </a:r>
            <a:endParaRPr/>
          </a:p>
        </p:txBody>
      </p:sp>
      <p:sp>
        <p:nvSpPr>
          <p:cNvPr id="98" name="Google Shape;98;g771b60d4bf_1_6"/>
          <p:cNvSpPr txBox="1"/>
          <p:nvPr>
            <p:ph idx="12" type="sldNum"/>
          </p:nvPr>
        </p:nvSpPr>
        <p:spPr>
          <a:xfrm>
            <a:off x="8737600" y="6356352"/>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5"/>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243" name="Google Shape;243;p15"/>
          <p:cNvSpPr txBox="1"/>
          <p:nvPr>
            <p:ph idx="1" type="body"/>
          </p:nvPr>
        </p:nvSpPr>
        <p:spPr>
          <a:xfrm>
            <a:off x="480812" y="2016080"/>
            <a:ext cx="10972800" cy="4384720"/>
          </a:xfrm>
          <a:prstGeom prst="rect">
            <a:avLst/>
          </a:prstGeom>
          <a:noFill/>
          <a:ln>
            <a:noFill/>
          </a:ln>
        </p:spPr>
        <p:txBody>
          <a:bodyPr anchorCtr="0" anchor="t" bIns="45700" lIns="91425" spcFirstLastPara="1" rIns="91425" wrap="square" tIns="45700">
            <a:noAutofit/>
          </a:bodyPr>
          <a:lstStyle/>
          <a:p>
            <a:pPr indent="-457189" lvl="0" marL="457189" rtl="0" algn="just">
              <a:spcBef>
                <a:spcPts val="0"/>
              </a:spcBef>
              <a:spcAft>
                <a:spcPts val="0"/>
              </a:spcAft>
              <a:buClr>
                <a:schemeClr val="dk1"/>
              </a:buClr>
              <a:buSzPts val="1800"/>
              <a:buChar char="•"/>
            </a:pPr>
            <a:r>
              <a:rPr lang="en-US" sz="1800"/>
              <a:t>Long, Jonathan, Evan Shelhamer, and Trevor Darrell. ”Fully convolutional networks for semantic segmentation.” Proceedings of the IEEE Conference on Computer Vision and Pattern Recognition. 2015.</a:t>
            </a:r>
            <a:endParaRPr/>
          </a:p>
          <a:p>
            <a:pPr indent="-457189" lvl="0" marL="457189" rtl="0" algn="just">
              <a:spcBef>
                <a:spcPts val="360"/>
              </a:spcBef>
              <a:spcAft>
                <a:spcPts val="0"/>
              </a:spcAft>
              <a:buClr>
                <a:schemeClr val="dk1"/>
              </a:buClr>
              <a:buSzPts val="1800"/>
              <a:buChar char="•"/>
            </a:pPr>
            <a:r>
              <a:rPr lang="en-US" sz="1800"/>
              <a:t>Everingham, Mark, et al. ”The pascal visual object classes challenge: A retrospective.” International Journal of Computer Vision 111.1 (2015): 98-136.</a:t>
            </a:r>
            <a:endParaRPr/>
          </a:p>
          <a:p>
            <a:pPr indent="-457189" lvl="0" marL="457189" rtl="0" algn="just">
              <a:spcBef>
                <a:spcPts val="360"/>
              </a:spcBef>
              <a:spcAft>
                <a:spcPts val="0"/>
              </a:spcAft>
              <a:buClr>
                <a:schemeClr val="dk1"/>
              </a:buClr>
              <a:buSzPts val="1800"/>
              <a:buChar char="•"/>
            </a:pPr>
            <a:r>
              <a:rPr lang="en-US" sz="1800"/>
              <a:t>Ronneberger, Olaf, Philipp Fischer, and Thomas Brox. ”U-net: Convolutional networks for biomedical image segmentation.” International Conference on Medical Image Computing and Computer-Assisted Intervention. Springer International Publishing, 2015.</a:t>
            </a:r>
            <a:endParaRPr/>
          </a:p>
          <a:p>
            <a:pPr indent="-457189" lvl="0" marL="457189" rtl="0" algn="just">
              <a:spcBef>
                <a:spcPts val="360"/>
              </a:spcBef>
              <a:spcAft>
                <a:spcPts val="0"/>
              </a:spcAft>
              <a:buClr>
                <a:schemeClr val="dk1"/>
              </a:buClr>
              <a:buSzPts val="1800"/>
              <a:buChar char="•"/>
            </a:pPr>
            <a:r>
              <a:rPr lang="en-US" sz="1800"/>
              <a:t>Iglovikov, Vladimir; Mushinskiy, Sergey; Osin, Vladimir. "Satellite Imagery Feature Detection using Deep Convolutional Neural Network: A Kaggle Competition". CoRR. abs/1706.06169. (2017).</a:t>
            </a:r>
            <a:endParaRPr/>
          </a:p>
          <a:p>
            <a:pPr indent="-457189" lvl="0" marL="457189" rtl="0" algn="just">
              <a:spcBef>
                <a:spcPts val="360"/>
              </a:spcBef>
              <a:spcAft>
                <a:spcPts val="0"/>
              </a:spcAft>
              <a:buClr>
                <a:schemeClr val="dk1"/>
              </a:buClr>
              <a:buSzPts val="1800"/>
              <a:buChar char="•"/>
            </a:pPr>
            <a:r>
              <a:rPr lang="en-US" sz="1800"/>
              <a:t>World View-3 Satellite Sensor Specifications. http://www.satimagingcorp.com/</a:t>
            </a:r>
            <a:endParaRPr/>
          </a:p>
          <a:p>
            <a:pPr indent="-457189" lvl="0" marL="457189" rtl="0" algn="just">
              <a:spcBef>
                <a:spcPts val="360"/>
              </a:spcBef>
              <a:spcAft>
                <a:spcPts val="0"/>
              </a:spcAft>
              <a:buClr>
                <a:schemeClr val="dk1"/>
              </a:buClr>
              <a:buSzPts val="1800"/>
              <a:buChar char="•"/>
            </a:pPr>
            <a:r>
              <a:rPr lang="en-US" sz="1800" u="sng">
                <a:solidFill>
                  <a:schemeClr val="hlink"/>
                </a:solidFill>
                <a:hlinkClick r:id="rId3"/>
              </a:rPr>
              <a:t>https://medium.com/vooban-ai/satellite-image-segmentation-a-workflow-with-u-net-7ff992b2a56e</a:t>
            </a:r>
            <a:r>
              <a:rPr lang="en-US" sz="1800"/>
              <a:t>.</a:t>
            </a:r>
            <a:endParaRPr/>
          </a:p>
          <a:p>
            <a:pPr indent="-457189" lvl="0" marL="457189" rtl="0" algn="just">
              <a:spcBef>
                <a:spcPts val="360"/>
              </a:spcBef>
              <a:spcAft>
                <a:spcPts val="0"/>
              </a:spcAft>
              <a:buClr>
                <a:schemeClr val="dk1"/>
              </a:buClr>
              <a:buSzPts val="1800"/>
              <a:buChar char="•"/>
            </a:pPr>
            <a:r>
              <a:rPr lang="en-US" sz="1800" u="sng">
                <a:solidFill>
                  <a:schemeClr val="hlink"/>
                </a:solidFill>
                <a:hlinkClick r:id="rId4"/>
              </a:rPr>
              <a:t>https://deepsense.ai/deep-learning-for-satellite-imagery-via-image-segmentation/</a:t>
            </a:r>
            <a:r>
              <a:rPr lang="en-US" sz="1800"/>
              <a:t>.</a:t>
            </a:r>
            <a:endParaRPr/>
          </a:p>
          <a:p>
            <a:pPr indent="0" lvl="0" marL="0" rtl="0" algn="just">
              <a:spcBef>
                <a:spcPts val="360"/>
              </a:spcBef>
              <a:spcAft>
                <a:spcPts val="0"/>
              </a:spcAft>
              <a:buClr>
                <a:schemeClr val="dk1"/>
              </a:buClr>
              <a:buSzPts val="1800"/>
              <a:buNone/>
            </a:pPr>
            <a:br>
              <a:rPr lang="en-US" sz="1800"/>
            </a:br>
            <a:endParaRPr sz="1800"/>
          </a:p>
        </p:txBody>
      </p:sp>
      <p:sp>
        <p:nvSpPr>
          <p:cNvPr id="244" name="Google Shape;244;p1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
          <p:cNvSpPr txBox="1"/>
          <p:nvPr>
            <p:ph type="title"/>
          </p:nvPr>
        </p:nvSpPr>
        <p:spPr>
          <a:xfrm>
            <a:off x="609600" y="900113"/>
            <a:ext cx="10972800" cy="1068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a:t>
            </a:r>
            <a:endParaRPr/>
          </a:p>
        </p:txBody>
      </p:sp>
      <p:sp>
        <p:nvSpPr>
          <p:cNvPr id="104" name="Google Shape;104;p2"/>
          <p:cNvSpPr txBox="1"/>
          <p:nvPr>
            <p:ph idx="1" type="body"/>
          </p:nvPr>
        </p:nvSpPr>
        <p:spPr>
          <a:xfrm>
            <a:off x="626772" y="2382593"/>
            <a:ext cx="10972800" cy="3743570"/>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chemeClr val="dk1"/>
              </a:buClr>
              <a:buSzPts val="2500"/>
              <a:buChar char="•"/>
            </a:pPr>
            <a:r>
              <a:rPr lang="en-US" sz="2500"/>
              <a:t>The purpose of this project is to segment different spatial features from satellite images.</a:t>
            </a:r>
            <a:endParaRPr/>
          </a:p>
          <a:p>
            <a:pPr indent="-298439" lvl="0" marL="457189" rtl="0" algn="l">
              <a:spcBef>
                <a:spcPts val="500"/>
              </a:spcBef>
              <a:spcAft>
                <a:spcPts val="0"/>
              </a:spcAft>
              <a:buClr>
                <a:schemeClr val="dk1"/>
              </a:buClr>
              <a:buSzPts val="2500"/>
              <a:buNone/>
            </a:pPr>
            <a:r>
              <a:t/>
            </a:r>
            <a:endParaRPr sz="2500"/>
          </a:p>
          <a:p>
            <a:pPr indent="-457189" lvl="0" marL="457189" rtl="0" algn="l">
              <a:spcBef>
                <a:spcPts val="500"/>
              </a:spcBef>
              <a:spcAft>
                <a:spcPts val="0"/>
              </a:spcAft>
              <a:buClr>
                <a:schemeClr val="dk1"/>
              </a:buClr>
              <a:buSzPts val="2500"/>
              <a:buChar char="•"/>
            </a:pPr>
            <a:r>
              <a:rPr lang="en-US" sz="2500"/>
              <a:t>Use U-Net as an architecture by tuning it for spatial data.</a:t>
            </a:r>
            <a:endParaRPr/>
          </a:p>
          <a:p>
            <a:pPr indent="-298439" lvl="0" marL="457189" rtl="0" algn="l">
              <a:spcBef>
                <a:spcPts val="500"/>
              </a:spcBef>
              <a:spcAft>
                <a:spcPts val="0"/>
              </a:spcAft>
              <a:buClr>
                <a:schemeClr val="dk1"/>
              </a:buClr>
              <a:buSzPts val="2500"/>
              <a:buNone/>
            </a:pPr>
            <a:r>
              <a:t/>
            </a:r>
            <a:endParaRPr sz="2500"/>
          </a:p>
          <a:p>
            <a:pPr indent="-457189" lvl="0" marL="457189" rtl="0" algn="l">
              <a:spcBef>
                <a:spcPts val="500"/>
              </a:spcBef>
              <a:spcAft>
                <a:spcPts val="0"/>
              </a:spcAft>
              <a:buClr>
                <a:schemeClr val="dk1"/>
              </a:buClr>
              <a:buSzPts val="2500"/>
              <a:buChar char="•"/>
            </a:pPr>
            <a:r>
              <a:rPr lang="en-US" sz="2500"/>
              <a:t>Our main addition to the existing architecture is to use weighted loss by using weight maps in order to correct the wrongly predicted pixels and increasing depth of U-Net and adding dropout after tuning.</a:t>
            </a:r>
            <a:endParaRPr/>
          </a:p>
        </p:txBody>
      </p:sp>
      <p:sp>
        <p:nvSpPr>
          <p:cNvPr id="105" name="Google Shape;105;p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771b60d4bf_1_21"/>
          <p:cNvSpPr txBox="1"/>
          <p:nvPr>
            <p:ph type="title"/>
          </p:nvPr>
        </p:nvSpPr>
        <p:spPr>
          <a:xfrm>
            <a:off x="609600" y="900113"/>
            <a:ext cx="10972800" cy="1068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Related Work</a:t>
            </a:r>
            <a:endParaRPr/>
          </a:p>
        </p:txBody>
      </p:sp>
      <p:sp>
        <p:nvSpPr>
          <p:cNvPr id="112" name="Google Shape;112;g771b60d4bf_1_21"/>
          <p:cNvSpPr txBox="1"/>
          <p:nvPr>
            <p:ph idx="1" type="body"/>
          </p:nvPr>
        </p:nvSpPr>
        <p:spPr>
          <a:xfrm>
            <a:off x="609600" y="2217775"/>
            <a:ext cx="10972800" cy="39084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US" sz="2200"/>
              <a:t>CNN is one of the main supervised approaches that has been tested to work in this domain. The key principle behind the working of these networks is their ability to learn meaningful and right features while being efficient.</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US" sz="2200"/>
              <a:t>Fully Convolutional Network (FCN) is one of the other well known technique. The main idea of this approach is to use a CNN as a powerful feature extractor while replacing the fully connected layers with convolution ones to output spatial maps instead of classification scores</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US" sz="2200"/>
              <a:t>Other techniques that have been used include the use of neural network architectures such as R-CNN and U-NET. </a:t>
            </a:r>
            <a:endParaRPr sz="2200"/>
          </a:p>
          <a:p>
            <a:pPr indent="0" lvl="0" marL="457200" rtl="0" algn="l">
              <a:lnSpc>
                <a:spcPct val="115000"/>
              </a:lnSpc>
              <a:spcBef>
                <a:spcPts val="0"/>
              </a:spcBef>
              <a:spcAft>
                <a:spcPts val="0"/>
              </a:spcAft>
              <a:buNone/>
            </a:pPr>
            <a:r>
              <a:t/>
            </a:r>
            <a:endParaRPr sz="2200"/>
          </a:p>
          <a:p>
            <a:pPr indent="0" lvl="0" marL="457200" rtl="0" algn="l">
              <a:lnSpc>
                <a:spcPct val="115000"/>
              </a:lnSpc>
              <a:spcBef>
                <a:spcPts val="0"/>
              </a:spcBef>
              <a:spcAft>
                <a:spcPts val="0"/>
              </a:spcAft>
              <a:buNone/>
            </a:pPr>
            <a:r>
              <a:t/>
            </a:r>
            <a:endParaRPr sz="2200"/>
          </a:p>
        </p:txBody>
      </p:sp>
      <p:sp>
        <p:nvSpPr>
          <p:cNvPr id="113" name="Google Shape;113;g771b60d4bf_1_21"/>
          <p:cNvSpPr txBox="1"/>
          <p:nvPr>
            <p:ph idx="12" type="sldNum"/>
          </p:nvPr>
        </p:nvSpPr>
        <p:spPr>
          <a:xfrm>
            <a:off x="8737600" y="6356352"/>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609600" y="900113"/>
            <a:ext cx="10972800" cy="1068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Motivation</a:t>
            </a:r>
            <a:endParaRPr/>
          </a:p>
        </p:txBody>
      </p:sp>
      <p:sp>
        <p:nvSpPr>
          <p:cNvPr id="119" name="Google Shape;119;p3"/>
          <p:cNvSpPr txBox="1"/>
          <p:nvPr>
            <p:ph idx="1" type="body"/>
          </p:nvPr>
        </p:nvSpPr>
        <p:spPr>
          <a:xfrm>
            <a:off x="609600" y="2266682"/>
            <a:ext cx="10972800" cy="3859481"/>
          </a:xfrm>
          <a:prstGeom prst="rect">
            <a:avLst/>
          </a:prstGeom>
          <a:noFill/>
          <a:ln>
            <a:noFill/>
          </a:ln>
        </p:spPr>
        <p:txBody>
          <a:bodyPr anchorCtr="0" anchor="t" bIns="45700" lIns="91425" spcFirstLastPara="1" rIns="91425" wrap="square" tIns="45700">
            <a:noAutofit/>
          </a:bodyPr>
          <a:lstStyle/>
          <a:p>
            <a:pPr indent="-457188" lvl="0" marL="457188" rtl="0" algn="l">
              <a:spcBef>
                <a:spcPts val="0"/>
              </a:spcBef>
              <a:spcAft>
                <a:spcPts val="0"/>
              </a:spcAft>
              <a:buClr>
                <a:schemeClr val="dk1"/>
              </a:buClr>
              <a:buSzPts val="3200"/>
              <a:buChar char="•"/>
            </a:pPr>
            <a:r>
              <a:rPr lang="en-US"/>
              <a:t>Creating and Keeping up-to-date maps.</a:t>
            </a:r>
            <a:endParaRPr/>
          </a:p>
          <a:p>
            <a:pPr indent="-457188" lvl="0" marL="457188" rtl="0" algn="l">
              <a:spcBef>
                <a:spcPts val="0"/>
              </a:spcBef>
              <a:spcAft>
                <a:spcPts val="0"/>
              </a:spcAft>
              <a:buClr>
                <a:schemeClr val="dk1"/>
              </a:buClr>
              <a:buSzPts val="3200"/>
              <a:buChar char="•"/>
            </a:pPr>
            <a:r>
              <a:rPr lang="en-US"/>
              <a:t>Urban Planning 	</a:t>
            </a:r>
            <a:endParaRPr/>
          </a:p>
          <a:p>
            <a:pPr indent="-457188" lvl="0" marL="457188" rtl="0" algn="l">
              <a:spcBef>
                <a:spcPts val="0"/>
              </a:spcBef>
              <a:spcAft>
                <a:spcPts val="0"/>
              </a:spcAft>
              <a:buClr>
                <a:schemeClr val="dk1"/>
              </a:buClr>
              <a:buSzPts val="3200"/>
              <a:buChar char="•"/>
            </a:pPr>
            <a:r>
              <a:rPr lang="en-US"/>
              <a:t>We can use this information to understand whether a particular area is developed or not.</a:t>
            </a:r>
            <a:endParaRPr/>
          </a:p>
          <a:p>
            <a:pPr indent="-457189" lvl="0" marL="457189" rtl="0" algn="l">
              <a:spcBef>
                <a:spcPts val="640"/>
              </a:spcBef>
              <a:spcAft>
                <a:spcPts val="0"/>
              </a:spcAft>
              <a:buClr>
                <a:schemeClr val="dk1"/>
              </a:buClr>
              <a:buSzPts val="3200"/>
              <a:buChar char="•"/>
            </a:pPr>
            <a:r>
              <a:rPr lang="en-US"/>
              <a:t>Reliable and automated image segmentation for agricultural purposes.</a:t>
            </a:r>
            <a:endParaRPr/>
          </a:p>
          <a:p>
            <a:pPr indent="-253989" lvl="0" marL="457189" rtl="0" algn="l">
              <a:spcBef>
                <a:spcPts val="640"/>
              </a:spcBef>
              <a:spcAft>
                <a:spcPts val="0"/>
              </a:spcAft>
              <a:buClr>
                <a:schemeClr val="dk1"/>
              </a:buClr>
              <a:buSzPts val="3200"/>
              <a:buNone/>
            </a:pPr>
            <a:r>
              <a:t/>
            </a:r>
            <a:endParaRPr/>
          </a:p>
        </p:txBody>
      </p:sp>
      <p:sp>
        <p:nvSpPr>
          <p:cNvPr id="120" name="Google Shape;120;p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1" name="Google Shape;121;p3"/>
          <p:cNvPicPr preferRelativeResize="0"/>
          <p:nvPr/>
        </p:nvPicPr>
        <p:blipFill rotWithShape="1">
          <a:blip r:embed="rId3">
            <a:alphaModFix/>
          </a:blip>
          <a:srcRect b="15943" l="18112" r="19013" t="18141"/>
          <a:stretch/>
        </p:blipFill>
        <p:spPr>
          <a:xfrm>
            <a:off x="8237019" y="5057438"/>
            <a:ext cx="1399505" cy="14672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4"/>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a:t>
            </a:r>
            <a:endParaRPr/>
          </a:p>
        </p:txBody>
      </p:sp>
      <p:sp>
        <p:nvSpPr>
          <p:cNvPr id="127" name="Google Shape;127;p4"/>
          <p:cNvSpPr txBox="1"/>
          <p:nvPr>
            <p:ph idx="1" type="body"/>
          </p:nvPr>
        </p:nvSpPr>
        <p:spPr>
          <a:xfrm>
            <a:off x="609600" y="2069570"/>
            <a:ext cx="8275093" cy="2721371"/>
          </a:xfrm>
          <a:prstGeom prst="rect">
            <a:avLst/>
          </a:prstGeom>
          <a:noFill/>
          <a:ln>
            <a:noFill/>
          </a:ln>
        </p:spPr>
        <p:txBody>
          <a:bodyPr anchorCtr="0" anchor="t" bIns="45700" lIns="91425" spcFirstLastPara="1" rIns="91425" wrap="square" tIns="45700">
            <a:normAutofit/>
          </a:bodyPr>
          <a:lstStyle/>
          <a:p>
            <a:pPr indent="-457189" lvl="0" marL="457189" rtl="0" algn="l">
              <a:lnSpc>
                <a:spcPct val="140000"/>
              </a:lnSpc>
              <a:spcBef>
                <a:spcPts val="0"/>
              </a:spcBef>
              <a:spcAft>
                <a:spcPts val="0"/>
              </a:spcAft>
              <a:buClr>
                <a:schemeClr val="dk1"/>
              </a:buClr>
              <a:buSzPts val="1520"/>
              <a:buChar char="•"/>
            </a:pPr>
            <a:r>
              <a:rPr lang="en-US" sz="1520"/>
              <a:t>Kaggle Satellite Image Dataset [</a:t>
            </a:r>
            <a:r>
              <a:rPr lang="en-US" sz="1520" u="sng">
                <a:solidFill>
                  <a:schemeClr val="hlink"/>
                </a:solidFill>
                <a:hlinkClick r:id="rId3"/>
              </a:rPr>
              <a:t>link</a:t>
            </a:r>
            <a:r>
              <a:rPr lang="en-US" sz="1520"/>
              <a:t>]</a:t>
            </a:r>
            <a:endParaRPr/>
          </a:p>
          <a:p>
            <a:pPr indent="-380990" lvl="1" marL="990575" rtl="0" algn="l">
              <a:lnSpc>
                <a:spcPct val="140000"/>
              </a:lnSpc>
              <a:spcBef>
                <a:spcPts val="304"/>
              </a:spcBef>
              <a:spcAft>
                <a:spcPts val="0"/>
              </a:spcAft>
              <a:buClr>
                <a:schemeClr val="dk1"/>
              </a:buClr>
              <a:buSzPts val="1520"/>
              <a:buChar char="–"/>
            </a:pPr>
            <a:r>
              <a:rPr lang="en-US" sz="1520"/>
              <a:t>1km x 1km satellite images</a:t>
            </a:r>
            <a:endParaRPr/>
          </a:p>
          <a:p>
            <a:pPr indent="-380990" lvl="1" marL="990575" rtl="0" algn="l">
              <a:lnSpc>
                <a:spcPct val="140000"/>
              </a:lnSpc>
              <a:spcBef>
                <a:spcPts val="304"/>
              </a:spcBef>
              <a:spcAft>
                <a:spcPts val="0"/>
              </a:spcAft>
              <a:buClr>
                <a:schemeClr val="dk1"/>
              </a:buClr>
              <a:buSzPts val="1520"/>
              <a:buChar char="–"/>
            </a:pPr>
            <a:r>
              <a:rPr lang="en-US" sz="1520"/>
              <a:t>3-band format and 16-band format</a:t>
            </a:r>
            <a:endParaRPr/>
          </a:p>
          <a:p>
            <a:pPr indent="-380990" lvl="1" marL="990575" rtl="0" algn="l">
              <a:lnSpc>
                <a:spcPct val="140000"/>
              </a:lnSpc>
              <a:spcBef>
                <a:spcPts val="304"/>
              </a:spcBef>
              <a:spcAft>
                <a:spcPts val="0"/>
              </a:spcAft>
              <a:buClr>
                <a:schemeClr val="dk1"/>
              </a:buClr>
              <a:buSzPts val="1520"/>
              <a:buChar char="–"/>
            </a:pPr>
            <a:r>
              <a:rPr lang="en-US" sz="1520"/>
              <a:t>10 different labels: Buildings, Road, Track, Trees, Crops, Waterway, Standing Water, Large Vehicle, Small Vehicle, Miscellaneous Structure.</a:t>
            </a:r>
            <a:endParaRPr/>
          </a:p>
          <a:p>
            <a:pPr indent="-380990" lvl="1" marL="990575" rtl="0" algn="l">
              <a:lnSpc>
                <a:spcPct val="140000"/>
              </a:lnSpc>
              <a:spcBef>
                <a:spcPts val="304"/>
              </a:spcBef>
              <a:spcAft>
                <a:spcPts val="0"/>
              </a:spcAft>
              <a:buClr>
                <a:schemeClr val="dk1"/>
              </a:buClr>
              <a:buSzPts val="1520"/>
              <a:buChar char="–"/>
            </a:pPr>
            <a:r>
              <a:rPr lang="en-US" sz="1520"/>
              <a:t>TIFF Images</a:t>
            </a:r>
            <a:endParaRPr/>
          </a:p>
        </p:txBody>
      </p:sp>
      <p:pic>
        <p:nvPicPr>
          <p:cNvPr id="128" name="Google Shape;128;p4"/>
          <p:cNvPicPr preferRelativeResize="0"/>
          <p:nvPr/>
        </p:nvPicPr>
        <p:blipFill rotWithShape="1">
          <a:blip r:embed="rId4">
            <a:alphaModFix/>
          </a:blip>
          <a:srcRect b="0" l="0" r="0" t="0"/>
          <a:stretch/>
        </p:blipFill>
        <p:spPr>
          <a:xfrm>
            <a:off x="3051909" y="4082808"/>
            <a:ext cx="5514975" cy="2352675"/>
          </a:xfrm>
          <a:prstGeom prst="rect">
            <a:avLst/>
          </a:prstGeom>
          <a:noFill/>
          <a:ln>
            <a:noFill/>
          </a:ln>
        </p:spPr>
      </p:pic>
      <p:pic>
        <p:nvPicPr>
          <p:cNvPr descr="Ortho Ready Standard Imagery © 2016 DigitalGlobe, Inc." id="129" name="Google Shape;129;p4"/>
          <p:cNvPicPr preferRelativeResize="0"/>
          <p:nvPr/>
        </p:nvPicPr>
        <p:blipFill rotWithShape="1">
          <a:blip r:embed="rId5">
            <a:alphaModFix/>
          </a:blip>
          <a:srcRect b="0" l="0" r="0" t="0"/>
          <a:stretch/>
        </p:blipFill>
        <p:spPr>
          <a:xfrm>
            <a:off x="9091698" y="2308340"/>
            <a:ext cx="2656541" cy="2482601"/>
          </a:xfrm>
          <a:prstGeom prst="rect">
            <a:avLst/>
          </a:prstGeom>
          <a:noFill/>
          <a:ln>
            <a:noFill/>
          </a:ln>
        </p:spPr>
      </p:pic>
      <p:sp>
        <p:nvSpPr>
          <p:cNvPr id="130" name="Google Shape;130;p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771b60d4bf_0_0"/>
          <p:cNvSpPr txBox="1"/>
          <p:nvPr>
            <p:ph idx="12" type="sldNum"/>
          </p:nvPr>
        </p:nvSpPr>
        <p:spPr>
          <a:xfrm>
            <a:off x="8737600" y="6356352"/>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7" name="Google Shape;137;g771b60d4bf_0_0"/>
          <p:cNvSpPr txBox="1"/>
          <p:nvPr>
            <p:ph type="title"/>
          </p:nvPr>
        </p:nvSpPr>
        <p:spPr>
          <a:xfrm>
            <a:off x="609600" y="841900"/>
            <a:ext cx="4667700" cy="671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Exploratory Data Analysis</a:t>
            </a:r>
            <a:endParaRPr/>
          </a:p>
        </p:txBody>
      </p:sp>
      <p:sp>
        <p:nvSpPr>
          <p:cNvPr id="138" name="Google Shape;138;g771b60d4bf_0_0"/>
          <p:cNvSpPr txBox="1"/>
          <p:nvPr>
            <p:ph idx="2" type="body"/>
          </p:nvPr>
        </p:nvSpPr>
        <p:spPr>
          <a:xfrm>
            <a:off x="736800" y="1513600"/>
            <a:ext cx="4413300" cy="4768500"/>
          </a:xfrm>
          <a:prstGeom prst="rect">
            <a:avLst/>
          </a:prstGeom>
        </p:spPr>
        <p:txBody>
          <a:bodyPr anchorCtr="0" anchor="t" bIns="45700" lIns="91425" spcFirstLastPara="1" rIns="91425" wrap="square" tIns="45700">
            <a:noAutofit/>
          </a:bodyPr>
          <a:lstStyle/>
          <a:p>
            <a:pPr indent="-391604" lvl="0" marL="457200" rtl="0" algn="l">
              <a:spcBef>
                <a:spcPts val="373"/>
              </a:spcBef>
              <a:spcAft>
                <a:spcPts val="0"/>
              </a:spcAft>
              <a:buSzPts val="2567"/>
              <a:buChar char="●"/>
            </a:pPr>
            <a:r>
              <a:rPr lang="en-US" sz="2567"/>
              <a:t>Identified the number of objects in each training image for different classes.</a:t>
            </a:r>
            <a:endParaRPr sz="2567"/>
          </a:p>
        </p:txBody>
      </p:sp>
      <p:pic>
        <p:nvPicPr>
          <p:cNvPr id="139" name="Google Shape;139;g771b60d4bf_0_0"/>
          <p:cNvPicPr preferRelativeResize="0"/>
          <p:nvPr/>
        </p:nvPicPr>
        <p:blipFill>
          <a:blip r:embed="rId3">
            <a:alphaModFix/>
          </a:blip>
          <a:stretch>
            <a:fillRect/>
          </a:stretch>
        </p:blipFill>
        <p:spPr>
          <a:xfrm>
            <a:off x="5277450" y="629550"/>
            <a:ext cx="6791024" cy="6091900"/>
          </a:xfrm>
          <a:prstGeom prst="rect">
            <a:avLst/>
          </a:prstGeom>
          <a:noFill/>
          <a:ln>
            <a:noFill/>
          </a:ln>
        </p:spPr>
      </p:pic>
      <p:pic>
        <p:nvPicPr>
          <p:cNvPr id="140" name="Google Shape;140;g771b60d4bf_0_0"/>
          <p:cNvPicPr preferRelativeResize="0"/>
          <p:nvPr/>
        </p:nvPicPr>
        <p:blipFill>
          <a:blip r:embed="rId4">
            <a:alphaModFix/>
          </a:blip>
          <a:stretch>
            <a:fillRect/>
          </a:stretch>
        </p:blipFill>
        <p:spPr>
          <a:xfrm>
            <a:off x="1081313" y="4393729"/>
            <a:ext cx="3724275" cy="1111425"/>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772e6f90c2_0_13"/>
          <p:cNvSpPr txBox="1"/>
          <p:nvPr>
            <p:ph idx="12" type="sldNum"/>
          </p:nvPr>
        </p:nvSpPr>
        <p:spPr>
          <a:xfrm>
            <a:off x="8737600" y="6356352"/>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7" name="Google Shape;147;g772e6f90c2_0_13"/>
          <p:cNvPicPr preferRelativeResize="0"/>
          <p:nvPr/>
        </p:nvPicPr>
        <p:blipFill>
          <a:blip r:embed="rId3">
            <a:alphaModFix/>
          </a:blip>
          <a:stretch>
            <a:fillRect/>
          </a:stretch>
        </p:blipFill>
        <p:spPr>
          <a:xfrm>
            <a:off x="2379650" y="834800"/>
            <a:ext cx="7249825" cy="583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7"/>
          <p:cNvSpPr txBox="1"/>
          <p:nvPr>
            <p:ph type="title"/>
          </p:nvPr>
        </p:nvSpPr>
        <p:spPr>
          <a:xfrm>
            <a:off x="609600" y="900113"/>
            <a:ext cx="109728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EDA</a:t>
            </a:r>
            <a:endParaRPr/>
          </a:p>
        </p:txBody>
      </p:sp>
      <p:sp>
        <p:nvSpPr>
          <p:cNvPr id="153" name="Google Shape;153;p7"/>
          <p:cNvSpPr txBox="1"/>
          <p:nvPr>
            <p:ph idx="1" type="body"/>
          </p:nvPr>
        </p:nvSpPr>
        <p:spPr>
          <a:xfrm>
            <a:off x="609600" y="2067257"/>
            <a:ext cx="10972800" cy="3118893"/>
          </a:xfrm>
          <a:prstGeom prst="rect">
            <a:avLst/>
          </a:prstGeom>
          <a:noFill/>
          <a:ln>
            <a:noFill/>
          </a:ln>
        </p:spPr>
        <p:txBody>
          <a:bodyPr anchorCtr="0" anchor="t" bIns="45700" lIns="91425" spcFirstLastPara="1" rIns="91425" wrap="square" tIns="45700">
            <a:noAutofit/>
          </a:bodyPr>
          <a:lstStyle/>
          <a:p>
            <a:pPr indent="-457189" lvl="0" marL="457189" rtl="0" algn="l">
              <a:spcBef>
                <a:spcPts val="0"/>
              </a:spcBef>
              <a:spcAft>
                <a:spcPts val="0"/>
              </a:spcAft>
              <a:buClr>
                <a:schemeClr val="dk1"/>
              </a:buClr>
              <a:buSzPts val="3200"/>
              <a:buChar char="•"/>
            </a:pPr>
            <a:r>
              <a:rPr lang="en-US"/>
              <a:t>Masks</a:t>
            </a:r>
            <a:endParaRPr/>
          </a:p>
        </p:txBody>
      </p:sp>
      <p:pic>
        <p:nvPicPr>
          <p:cNvPr id="154" name="Google Shape;154;p7"/>
          <p:cNvPicPr preferRelativeResize="0"/>
          <p:nvPr/>
        </p:nvPicPr>
        <p:blipFill rotWithShape="1">
          <a:blip r:embed="rId3">
            <a:alphaModFix/>
          </a:blip>
          <a:srcRect b="0" l="0" r="0" t="0"/>
          <a:stretch/>
        </p:blipFill>
        <p:spPr>
          <a:xfrm>
            <a:off x="1701421" y="2659427"/>
            <a:ext cx="8789159" cy="4034800"/>
          </a:xfrm>
          <a:prstGeom prst="rect">
            <a:avLst/>
          </a:prstGeom>
          <a:noFill/>
          <a:ln>
            <a:noFill/>
          </a:ln>
        </p:spPr>
      </p:pic>
      <p:sp>
        <p:nvSpPr>
          <p:cNvPr id="155" name="Google Shape;155;p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2020-03-23T19:14:13Z</dcterms:created>
  <dc:creator>Rohan Pillai</dc:creator>
</cp:coreProperties>
</file>