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8013-E681-4FDC-AFC5-9BD879D61E5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CD77-7D96-4E86-89AA-DDABE25D65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66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8013-E681-4FDC-AFC5-9BD879D61E5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CD77-7D96-4E86-89AA-DDABE25D6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88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8013-E681-4FDC-AFC5-9BD879D61E5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CD77-7D96-4E86-89AA-DDABE25D6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8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8013-E681-4FDC-AFC5-9BD879D61E5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CD77-7D96-4E86-89AA-DDABE25D6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3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8013-E681-4FDC-AFC5-9BD879D61E5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CD77-7D96-4E86-89AA-DDABE25D65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62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8013-E681-4FDC-AFC5-9BD879D61E5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CD77-7D96-4E86-89AA-DDABE25D6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9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8013-E681-4FDC-AFC5-9BD879D61E5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CD77-7D96-4E86-89AA-DDABE25D6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1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8013-E681-4FDC-AFC5-9BD879D61E5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CD77-7D96-4E86-89AA-DDABE25D6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9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8013-E681-4FDC-AFC5-9BD879D61E5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CD77-7D96-4E86-89AA-DDABE25D6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3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DD8013-E681-4FDC-AFC5-9BD879D61E5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35CD77-7D96-4E86-89AA-DDABE25D6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4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8013-E681-4FDC-AFC5-9BD879D61E5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CD77-7D96-4E86-89AA-DDABE25D6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DD8013-E681-4FDC-AFC5-9BD879D61E5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A35CD77-7D96-4E86-89AA-DDABE25D65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48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F122-9B66-4717-A4A7-FB3D4A675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 of Customer Preferences on Home Rentals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1FD09-1C0B-4179-B4FA-C8B4A415E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Shaivi </a:t>
            </a:r>
            <a:r>
              <a:rPr lang="en-US" dirty="0" err="1"/>
              <a:t>Kharbikar_Data</a:t>
            </a:r>
            <a:r>
              <a:rPr lang="en-US" dirty="0"/>
              <a:t> </a:t>
            </a:r>
            <a:r>
              <a:rPr lang="en-US" dirty="0" err="1"/>
              <a:t>Science_IIIT</a:t>
            </a:r>
            <a:r>
              <a:rPr lang="en-US" dirty="0"/>
              <a:t> </a:t>
            </a:r>
            <a:r>
              <a:rPr lang="en-US" dirty="0" err="1"/>
              <a:t>B_Upgrad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3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74682-AE2E-48D4-949B-8C898027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5D96-4FB1-4ACB-83A7-518242B87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6556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Objective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Background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Key Findings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Recommendations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Appendix:</a:t>
            </a:r>
          </a:p>
          <a:p>
            <a:pPr lvl="2"/>
            <a:r>
              <a:rPr lang="en-US" dirty="0"/>
              <a:t>Data Attributes</a:t>
            </a:r>
          </a:p>
          <a:p>
            <a:pPr lvl="2"/>
            <a:r>
              <a:rPr lang="en-US" dirty="0"/>
              <a:t>Data Methodology</a:t>
            </a:r>
          </a:p>
          <a:p>
            <a:pPr lvl="2"/>
            <a:r>
              <a:rPr lang="en-US" dirty="0"/>
              <a:t>Data Assumptions</a:t>
            </a:r>
          </a:p>
        </p:txBody>
      </p:sp>
    </p:spTree>
    <p:extLst>
      <p:ext uri="{BB962C8B-B14F-4D97-AF65-F5344CB8AC3E}">
        <p14:creationId xmlns:p14="http://schemas.microsoft.com/office/powerpoint/2010/main" val="308716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40CC-3CD6-4294-8342-83B04A4F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70878-DC9B-4A10-9BF7-E7A935587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Improve our shared understanding about the market conditions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Improve shared understanding about our customers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Provide recommendation to various departments to be prepared for the changes post pandemic</a:t>
            </a:r>
          </a:p>
        </p:txBody>
      </p:sp>
    </p:spTree>
    <p:extLst>
      <p:ext uri="{BB962C8B-B14F-4D97-AF65-F5344CB8AC3E}">
        <p14:creationId xmlns:p14="http://schemas.microsoft.com/office/powerpoint/2010/main" val="230516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A3F4-41FE-4765-B9C9-9E85D5B6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727E7-CE0F-4DAD-BEA3-D86725689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Major decline in revenues due to pandemic in the last few months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Restriction are lifting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People are travelling more</a:t>
            </a:r>
          </a:p>
        </p:txBody>
      </p:sp>
    </p:spTree>
    <p:extLst>
      <p:ext uri="{BB962C8B-B14F-4D97-AF65-F5344CB8AC3E}">
        <p14:creationId xmlns:p14="http://schemas.microsoft.com/office/powerpoint/2010/main" val="276045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46F4-384E-4EF3-BFC5-C3E0ECF97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406262" cy="1450757"/>
          </a:xfrm>
        </p:spPr>
        <p:txBody>
          <a:bodyPr/>
          <a:lstStyle/>
          <a:p>
            <a:r>
              <a:rPr lang="en-US" dirty="0" err="1"/>
              <a:t>Neighbourhood</a:t>
            </a:r>
            <a:r>
              <a:rPr lang="en-US" dirty="0"/>
              <a:t> Wise Business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3C845-4FB0-4079-BCB8-B06B5114C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15151" cy="4023360"/>
          </a:xfrm>
        </p:spPr>
        <p:txBody>
          <a:bodyPr/>
          <a:lstStyle/>
          <a:p>
            <a:r>
              <a:rPr lang="en-US" dirty="0"/>
              <a:t>Private rooms are the most popular throughout New York &gt;25 reviews per listing</a:t>
            </a:r>
          </a:p>
          <a:p>
            <a:r>
              <a:rPr lang="en-US" dirty="0"/>
              <a:t>Entire home/apt in Manhattan has reviews per listing 35% less than the average of 27.7</a:t>
            </a:r>
          </a:p>
          <a:p>
            <a:r>
              <a:rPr lang="en-US" dirty="0"/>
              <a:t>Except Manhattan, all areas performed poorly in shared rooms with an average of 7.3 reviews per listing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848978-21E3-439E-8442-4F77F3911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881" y="459547"/>
            <a:ext cx="5723435" cy="579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2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DC94-D4D5-4041-94A2-4661579B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CE4A7-A797-41BC-8387-C432EB8F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463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</TotalTime>
  <Words>133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</vt:lpstr>
      <vt:lpstr>Impact of Customer Preferences on Home Rentals</vt:lpstr>
      <vt:lpstr>Agenda</vt:lpstr>
      <vt:lpstr>Objective</vt:lpstr>
      <vt:lpstr>Background</vt:lpstr>
      <vt:lpstr>Neighbourhood Wise Business Distribution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Customer Preferences on Home Rentals</dc:title>
  <dc:creator>Kharbikar, Shaivi</dc:creator>
  <cp:lastModifiedBy>Kharbikar, Shaivi</cp:lastModifiedBy>
  <cp:revision>1</cp:revision>
  <dcterms:created xsi:type="dcterms:W3CDTF">2024-03-19T09:47:26Z</dcterms:created>
  <dcterms:modified xsi:type="dcterms:W3CDTF">2024-03-19T09:55:16Z</dcterms:modified>
</cp:coreProperties>
</file>