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8" r:id="rId14"/>
    <p:sldId id="267" r:id="rId15"/>
    <p:sldId id="273" r:id="rId16"/>
    <p:sldId id="269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937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1305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15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4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89054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94E16C-90DC-4CE0-9840-E693EC0FF6C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5503E6-0C4E-4A76-9C3C-1E5286160D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48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Foodiez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9399" y="5067640"/>
            <a:ext cx="8045373" cy="742279"/>
          </a:xfrm>
        </p:spPr>
        <p:txBody>
          <a:bodyPr>
            <a:noAutofit/>
          </a:bodyPr>
          <a:lstStyle/>
          <a:p>
            <a:r>
              <a:rPr lang="en-US" dirty="0" smtClean="0"/>
              <a:t>Shaiwal </a:t>
            </a:r>
            <a:r>
              <a:rPr lang="en-US" dirty="0" err="1" smtClean="0"/>
              <a:t>Sachdev</a:t>
            </a:r>
            <a:endParaRPr lang="en-US" dirty="0" smtClean="0"/>
          </a:p>
          <a:p>
            <a:r>
              <a:rPr lang="en-US" dirty="0" smtClean="0"/>
              <a:t>								         </a:t>
            </a:r>
            <a:r>
              <a:rPr lang="en-US" dirty="0" err="1" smtClean="0"/>
              <a:t>Lucknow,India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465302"/>
            <a:ext cx="2517753" cy="16081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215044" y="6126462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CS50 Final Project</a:t>
            </a:r>
          </a:p>
          <a:p>
            <a:r>
              <a:rPr lang="en-US" sz="2800" dirty="0" smtClean="0"/>
              <a:t>                                                                                       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16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" y="0"/>
            <a:ext cx="11835685" cy="33871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" y="3387144"/>
            <a:ext cx="11835684" cy="34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14959"/>
            <a:ext cx="10178322" cy="699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 </a:t>
            </a:r>
            <a:r>
              <a:rPr lang="en-US" dirty="0" err="1" smtClean="0"/>
              <a:t>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0" y="1114021"/>
            <a:ext cx="10652024" cy="4629955"/>
          </a:xfrm>
        </p:spPr>
      </p:pic>
    </p:spTree>
    <p:extLst>
      <p:ext uri="{BB962C8B-B14F-4D97-AF65-F5344CB8AC3E}">
        <p14:creationId xmlns:p14="http://schemas.microsoft.com/office/powerpoint/2010/main" val="7220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7380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Data : Your RECIPES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0" y="738077"/>
            <a:ext cx="10784357" cy="5506061"/>
          </a:xfrm>
        </p:spPr>
      </p:pic>
    </p:spTree>
    <p:extLst>
      <p:ext uri="{BB962C8B-B14F-4D97-AF65-F5344CB8AC3E}">
        <p14:creationId xmlns:p14="http://schemas.microsoft.com/office/powerpoint/2010/main" val="18126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5502"/>
          </a:xfrm>
        </p:spPr>
        <p:txBody>
          <a:bodyPr/>
          <a:lstStyle/>
          <a:p>
            <a:r>
              <a:rPr lang="en-US" dirty="0" smtClean="0"/>
              <a:t>Showing yearly Expenditure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3" y="1287887"/>
            <a:ext cx="10164197" cy="4592213"/>
          </a:xfrm>
        </p:spPr>
      </p:pic>
    </p:spTree>
    <p:extLst>
      <p:ext uri="{BB962C8B-B14F-4D97-AF65-F5344CB8AC3E}">
        <p14:creationId xmlns:p14="http://schemas.microsoft.com/office/powerpoint/2010/main" val="31629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9049"/>
            <a:ext cx="10178322" cy="815350"/>
          </a:xfrm>
        </p:spPr>
        <p:txBody>
          <a:bodyPr/>
          <a:lstStyle/>
          <a:p>
            <a:r>
              <a:rPr lang="en-US" dirty="0" smtClean="0"/>
              <a:t>Dishes in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914399"/>
            <a:ext cx="9998750" cy="5074277"/>
          </a:xfrm>
        </p:spPr>
      </p:pic>
    </p:spTree>
    <p:extLst>
      <p:ext uri="{BB962C8B-B14F-4D97-AF65-F5344CB8AC3E}">
        <p14:creationId xmlns:p14="http://schemas.microsoft.com/office/powerpoint/2010/main" val="41977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79354"/>
            <a:ext cx="10178322" cy="853987"/>
          </a:xfrm>
        </p:spPr>
        <p:txBody>
          <a:bodyPr/>
          <a:lstStyle/>
          <a:p>
            <a:r>
              <a:rPr lang="en-US" dirty="0" smtClean="0"/>
              <a:t>USER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989922"/>
            <a:ext cx="11302541" cy="5423757"/>
          </a:xfrm>
        </p:spPr>
      </p:pic>
    </p:spTree>
    <p:extLst>
      <p:ext uri="{BB962C8B-B14F-4D97-AF65-F5344CB8AC3E}">
        <p14:creationId xmlns:p14="http://schemas.microsoft.com/office/powerpoint/2010/main" val="35644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733" y="1491777"/>
            <a:ext cx="10178322" cy="557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Search facilities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68" y="2049550"/>
            <a:ext cx="2129718" cy="2269371"/>
          </a:xfrm>
        </p:spPr>
      </p:pic>
      <p:sp>
        <p:nvSpPr>
          <p:cNvPr id="7" name="TextBox 6"/>
          <p:cNvSpPr txBox="1"/>
          <p:nvPr/>
        </p:nvSpPr>
        <p:spPr>
          <a:xfrm>
            <a:off x="1045616" y="2460211"/>
            <a:ext cx="7904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We can get the current user location and find the restaurants  near by.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He or She can add reviews to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User can search for the dishes in the database and add review to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User can search for recipes added by other users.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6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870" y="5602309"/>
            <a:ext cx="10178322" cy="772733"/>
          </a:xfrm>
        </p:spPr>
        <p:txBody>
          <a:bodyPr/>
          <a:lstStyle/>
          <a:p>
            <a:r>
              <a:rPr lang="en-US" dirty="0" smtClean="0"/>
              <a:t>The page shows the dish searched and it is available in </a:t>
            </a:r>
            <a:r>
              <a:rPr lang="en-US" dirty="0"/>
              <a:t>different restaurant , </a:t>
            </a:r>
            <a:r>
              <a:rPr lang="en-US" dirty="0" smtClean="0"/>
              <a:t>we can take feedback from user.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7" y="167424"/>
            <a:ext cx="11632487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69" y="124809"/>
            <a:ext cx="10178322" cy="46762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More Services: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15" y="1152468"/>
            <a:ext cx="5001015" cy="3033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can have more services too: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Messaging Service</a:t>
            </a:r>
          </a:p>
          <a:p>
            <a:r>
              <a:rPr lang="en-US" sz="2800" dirty="0" smtClean="0"/>
              <a:t>Making Friends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70" y="677789"/>
            <a:ext cx="4874964" cy="3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741" y="2387784"/>
            <a:ext cx="73538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2623"/>
          </a:xfrm>
        </p:spPr>
        <p:txBody>
          <a:bodyPr>
            <a:normAutofit/>
          </a:bodyPr>
          <a:lstStyle/>
          <a:p>
            <a:r>
              <a:rPr lang="en-US" sz="5400" cap="none" dirty="0" smtClean="0"/>
              <a:t>Aim</a:t>
            </a:r>
            <a:endParaRPr lang="en-US" sz="5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75009"/>
            <a:ext cx="10178322" cy="460458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Foodiez</a:t>
            </a:r>
            <a:r>
              <a:rPr lang="en-US" sz="2400" dirty="0" smtClean="0"/>
              <a:t> is a web application which will help the users to-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A</a:t>
            </a:r>
            <a:r>
              <a:rPr lang="en-US" sz="2400" dirty="0" smtClean="0"/>
              <a:t>nalyze their food habits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Maintain a healthy food intake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Track their Expenditure on Food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Search Local Restaurants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Search Dishes of all cuisines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Add a restaurant review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Add Dish Wise Review for each restaurant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Connect with other Foodies Online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Discuss about Food Habits, Ingredients with others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Share your homemade recipes online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87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0314" y="240717"/>
            <a:ext cx="10178322" cy="879745"/>
          </a:xfrm>
        </p:spPr>
        <p:txBody>
          <a:bodyPr/>
          <a:lstStyle/>
          <a:p>
            <a:r>
              <a:rPr lang="en-US" dirty="0" smtClean="0"/>
              <a:t>WALKTHROUGH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36" y="888643"/>
            <a:ext cx="10058400" cy="55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6866"/>
          </a:xfrm>
        </p:spPr>
        <p:txBody>
          <a:bodyPr/>
          <a:lstStyle/>
          <a:p>
            <a:r>
              <a:rPr lang="en-US" cap="none" dirty="0" smtClean="0"/>
              <a:t>Services:</a:t>
            </a:r>
            <a:endParaRPr 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6" y="1609725"/>
            <a:ext cx="9661518" cy="4270375"/>
          </a:xfrm>
        </p:spPr>
      </p:pic>
    </p:spTree>
    <p:extLst>
      <p:ext uri="{BB962C8B-B14F-4D97-AF65-F5344CB8AC3E}">
        <p14:creationId xmlns:p14="http://schemas.microsoft.com/office/powerpoint/2010/main" val="8415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191" y="0"/>
            <a:ext cx="10178322" cy="944139"/>
          </a:xfrm>
        </p:spPr>
        <p:txBody>
          <a:bodyPr/>
          <a:lstStyle/>
          <a:p>
            <a:r>
              <a:rPr lang="en-US" dirty="0" smtClean="0"/>
              <a:t>Login/Register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47" y="759854"/>
            <a:ext cx="8046869" cy="4710422"/>
          </a:xfrm>
        </p:spPr>
      </p:pic>
      <p:sp>
        <p:nvSpPr>
          <p:cNvPr id="5" name="TextBox 4"/>
          <p:cNvSpPr txBox="1"/>
          <p:nvPr/>
        </p:nvSpPr>
        <p:spPr>
          <a:xfrm>
            <a:off x="2099257" y="5695881"/>
            <a:ext cx="793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First of all person has to register on the website to use all the services.</a:t>
            </a:r>
          </a:p>
          <a:p>
            <a:r>
              <a:rPr lang="en-US" sz="2000" dirty="0" smtClean="0"/>
              <a:t>Then put in your username and password to Log in into your dashboard.</a:t>
            </a:r>
          </a:p>
        </p:txBody>
      </p:sp>
    </p:spTree>
    <p:extLst>
      <p:ext uri="{BB962C8B-B14F-4D97-AF65-F5344CB8AC3E}">
        <p14:creationId xmlns:p14="http://schemas.microsoft.com/office/powerpoint/2010/main" val="8172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69" y="111929"/>
            <a:ext cx="10178322" cy="776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Dashboard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2" y="1025172"/>
            <a:ext cx="10895527" cy="5187583"/>
          </a:xfrm>
        </p:spPr>
      </p:pic>
    </p:spTree>
    <p:extLst>
      <p:ext uri="{BB962C8B-B14F-4D97-AF65-F5344CB8AC3E}">
        <p14:creationId xmlns:p14="http://schemas.microsoft.com/office/powerpoint/2010/main" val="41328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616" y="0"/>
            <a:ext cx="10178322" cy="6479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585" y="850006"/>
            <a:ext cx="10178322" cy="46303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will provide the user statistics of that month: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bout his or her expenditure on Food by showing total money spent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much Spicy Food intake that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Total Average Calories Intake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A Health Meter which decreases on taking excess calorie food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Tracking the entries date wise showing it in a calendar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Cuisine Tracker shows the different cuisines of food intake.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List Of Food Reminders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" y="4758259"/>
            <a:ext cx="10058400" cy="18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" y="0"/>
            <a:ext cx="8021111" cy="67614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32" y="913614"/>
            <a:ext cx="4104068" cy="49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31" y="150566"/>
            <a:ext cx="10178322" cy="841108"/>
          </a:xfrm>
        </p:spPr>
        <p:txBody>
          <a:bodyPr/>
          <a:lstStyle/>
          <a:p>
            <a:r>
              <a:rPr lang="en-US" dirty="0" smtClean="0"/>
              <a:t>Add Data (Data Input To Website)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05" y="1390920"/>
            <a:ext cx="2778698" cy="3543620"/>
          </a:xfrm>
        </p:spPr>
      </p:pic>
      <p:sp>
        <p:nvSpPr>
          <p:cNvPr id="5" name="TextBox 4"/>
          <p:cNvSpPr txBox="1"/>
          <p:nvPr/>
        </p:nvSpPr>
        <p:spPr>
          <a:xfrm>
            <a:off x="1097131" y="1841680"/>
            <a:ext cx="76114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Users must enter all the food items he or she eats by Food items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Entering enter money spent by Expense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Entering your own recipes and share them with the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You can set an food reminder that can be helpful for planning a meetup at some restaurant or ordering food online.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User can enter his/her own info and get it displayed in profile.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3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168</TotalTime>
  <Words>358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Impact</vt:lpstr>
      <vt:lpstr>Badge</vt:lpstr>
      <vt:lpstr>Foodiez</vt:lpstr>
      <vt:lpstr>Aim</vt:lpstr>
      <vt:lpstr>WALKTHROUGH :</vt:lpstr>
      <vt:lpstr>Services:</vt:lpstr>
      <vt:lpstr>Login/Register Page</vt:lpstr>
      <vt:lpstr>Dashboard :</vt:lpstr>
      <vt:lpstr>STATISTICS</vt:lpstr>
      <vt:lpstr>PowerPoint Presentation</vt:lpstr>
      <vt:lpstr>Add Data (Data Input To Website)</vt:lpstr>
      <vt:lpstr>PowerPoint Presentation</vt:lpstr>
      <vt:lpstr>Profile InFo</vt:lpstr>
      <vt:lpstr>Displaying Data : Your RECIPES</vt:lpstr>
      <vt:lpstr>Showing yearly Expenditure</vt:lpstr>
      <vt:lpstr>Dishes in Database</vt:lpstr>
      <vt:lpstr>USER PROFILE</vt:lpstr>
      <vt:lpstr>Search facilities</vt:lpstr>
      <vt:lpstr>PowerPoint Presentation</vt:lpstr>
      <vt:lpstr>More Services: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Foodiez</dc:title>
  <dc:creator>shaiwal</dc:creator>
  <cp:lastModifiedBy>shaiwal</cp:lastModifiedBy>
  <cp:revision>46</cp:revision>
  <dcterms:created xsi:type="dcterms:W3CDTF">2017-07-02T17:07:58Z</dcterms:created>
  <dcterms:modified xsi:type="dcterms:W3CDTF">2017-07-02T19:56:08Z</dcterms:modified>
</cp:coreProperties>
</file>