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75" r:id="rId5"/>
    <p:sldId id="272" r:id="rId6"/>
    <p:sldId id="274" r:id="rId7"/>
    <p:sldId id="260" r:id="rId8"/>
    <p:sldId id="262" r:id="rId9"/>
    <p:sldId id="261" r:id="rId10"/>
    <p:sldId id="278" r:id="rId11"/>
    <p:sldId id="263" r:id="rId12"/>
    <p:sldId id="264" r:id="rId13"/>
    <p:sldId id="266" r:id="rId14"/>
    <p:sldId id="279" r:id="rId15"/>
    <p:sldId id="280" r:id="rId16"/>
    <p:sldId id="282" r:id="rId17"/>
    <p:sldId id="283" r:id="rId18"/>
    <p:sldId id="281" r:id="rId19"/>
    <p:sldId id="270" r:id="rId20"/>
    <p:sldId id="277" r:id="rId21"/>
    <p:sldId id="271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E73E1-02C9-46D0-B7A7-9A763CB192FE}" v="67" dt="2024-06-01T13:14:43.0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ari_ krish" userId="a0d2b4ad43c30d9d" providerId="LiveId" clId="{088E73E1-02C9-46D0-B7A7-9A763CB192FE}"/>
    <pc:docChg chg="undo redo custSel addSld delSld modSld sldOrd">
      <pc:chgData name="Sabari_ krish" userId="a0d2b4ad43c30d9d" providerId="LiveId" clId="{088E73E1-02C9-46D0-B7A7-9A763CB192FE}" dt="2024-06-01T13:17:03.391" v="1231" actId="123"/>
      <pc:docMkLst>
        <pc:docMk/>
      </pc:docMkLst>
      <pc:sldChg chg="addSp delSp modSp mod">
        <pc:chgData name="Sabari_ krish" userId="a0d2b4ad43c30d9d" providerId="LiveId" clId="{088E73E1-02C9-46D0-B7A7-9A763CB192FE}" dt="2024-05-31T14:05:24.564" v="715" actId="255"/>
        <pc:sldMkLst>
          <pc:docMk/>
          <pc:sldMk cId="4062180431" sldId="257"/>
        </pc:sldMkLst>
        <pc:spChg chg="mod">
          <ac:chgData name="Sabari_ krish" userId="a0d2b4ad43c30d9d" providerId="LiveId" clId="{088E73E1-02C9-46D0-B7A7-9A763CB192FE}" dt="2024-05-31T14:05:24.564" v="715" actId="255"/>
          <ac:spMkLst>
            <pc:docMk/>
            <pc:sldMk cId="4062180431" sldId="257"/>
            <ac:spMk id="2" creationId="{B51B8B98-339F-3CD7-7A03-95890C07262C}"/>
          </ac:spMkLst>
        </pc:spChg>
        <pc:picChg chg="mod">
          <ac:chgData name="Sabari_ krish" userId="a0d2b4ad43c30d9d" providerId="LiveId" clId="{088E73E1-02C9-46D0-B7A7-9A763CB192FE}" dt="2024-05-31T14:01:15.227" v="691" actId="14100"/>
          <ac:picMkLst>
            <pc:docMk/>
            <pc:sldMk cId="4062180431" sldId="257"/>
            <ac:picMk id="3" creationId="{3EAA4BC6-D850-AA0B-C483-174F9CDDD217}"/>
          </ac:picMkLst>
        </pc:picChg>
        <pc:picChg chg="del">
          <ac:chgData name="Sabari_ krish" userId="a0d2b4ad43c30d9d" providerId="LiveId" clId="{088E73E1-02C9-46D0-B7A7-9A763CB192FE}" dt="2024-05-31T13:59:55.923" v="678" actId="21"/>
          <ac:picMkLst>
            <pc:docMk/>
            <pc:sldMk cId="4062180431" sldId="257"/>
            <ac:picMk id="4" creationId="{74533314-1588-C296-DC03-517DB8C7EFE2}"/>
          </ac:picMkLst>
        </pc:picChg>
        <pc:picChg chg="add mod">
          <ac:chgData name="Sabari_ krish" userId="a0d2b4ad43c30d9d" providerId="LiveId" clId="{088E73E1-02C9-46D0-B7A7-9A763CB192FE}" dt="2024-05-31T13:59:57.785" v="679"/>
          <ac:picMkLst>
            <pc:docMk/>
            <pc:sldMk cId="4062180431" sldId="257"/>
            <ac:picMk id="5" creationId="{74533314-1588-C296-DC03-517DB8C7EFE2}"/>
          </ac:picMkLst>
        </pc:picChg>
        <pc:picChg chg="add mod">
          <ac:chgData name="Sabari_ krish" userId="a0d2b4ad43c30d9d" providerId="LiveId" clId="{088E73E1-02C9-46D0-B7A7-9A763CB192FE}" dt="2024-05-31T14:01:36.827" v="693" actId="14100"/>
          <ac:picMkLst>
            <pc:docMk/>
            <pc:sldMk cId="4062180431" sldId="257"/>
            <ac:picMk id="7" creationId="{A69229DA-1DA4-BA6E-836C-EA33A11A4B02}"/>
          </ac:picMkLst>
        </pc:picChg>
      </pc:sldChg>
      <pc:sldChg chg="addSp delSp modSp mod">
        <pc:chgData name="Sabari_ krish" userId="a0d2b4ad43c30d9d" providerId="LiveId" clId="{088E73E1-02C9-46D0-B7A7-9A763CB192FE}" dt="2024-06-01T05:07:51.300" v="835" actId="14100"/>
        <pc:sldMkLst>
          <pc:docMk/>
          <pc:sldMk cId="1177660691" sldId="260"/>
        </pc:sldMkLst>
        <pc:spChg chg="mod">
          <ac:chgData name="Sabari_ krish" userId="a0d2b4ad43c30d9d" providerId="LiveId" clId="{088E73E1-02C9-46D0-B7A7-9A763CB192FE}" dt="2024-06-01T05:07:27.539" v="832" actId="1076"/>
          <ac:spMkLst>
            <pc:docMk/>
            <pc:sldMk cId="1177660691" sldId="260"/>
            <ac:spMk id="2" creationId="{EB056D97-2CEB-8165-DFBE-4497F5CA6BB0}"/>
          </ac:spMkLst>
        </pc:spChg>
        <pc:spChg chg="add mod">
          <ac:chgData name="Sabari_ krish" userId="a0d2b4ad43c30d9d" providerId="LiveId" clId="{088E73E1-02C9-46D0-B7A7-9A763CB192FE}" dt="2024-06-01T05:07:46.707" v="834" actId="1076"/>
          <ac:spMkLst>
            <pc:docMk/>
            <pc:sldMk cId="1177660691" sldId="260"/>
            <ac:spMk id="5" creationId="{3C4E53A6-C904-C132-A79D-7DC9E566688C}"/>
          </ac:spMkLst>
        </pc:spChg>
        <pc:picChg chg="add mod modCrop">
          <ac:chgData name="Sabari_ krish" userId="a0d2b4ad43c30d9d" providerId="LiveId" clId="{088E73E1-02C9-46D0-B7A7-9A763CB192FE}" dt="2024-06-01T05:07:51.300" v="835" actId="14100"/>
          <ac:picMkLst>
            <pc:docMk/>
            <pc:sldMk cId="1177660691" sldId="260"/>
            <ac:picMk id="4" creationId="{C521CD31-A844-AA7B-76DB-4366A8492085}"/>
          </ac:picMkLst>
        </pc:picChg>
        <pc:picChg chg="del">
          <ac:chgData name="Sabari_ krish" userId="a0d2b4ad43c30d9d" providerId="LiveId" clId="{088E73E1-02C9-46D0-B7A7-9A763CB192FE}" dt="2024-06-01T05:03:10.187" v="798" actId="21"/>
          <ac:picMkLst>
            <pc:docMk/>
            <pc:sldMk cId="1177660691" sldId="260"/>
            <ac:picMk id="7" creationId="{6F26E54B-0C68-427B-0BD8-B12A633E6193}"/>
          </ac:picMkLst>
        </pc:picChg>
      </pc:sldChg>
      <pc:sldChg chg="addSp delSp modSp mod">
        <pc:chgData name="Sabari_ krish" userId="a0d2b4ad43c30d9d" providerId="LiveId" clId="{088E73E1-02C9-46D0-B7A7-9A763CB192FE}" dt="2024-06-01T05:12:00.550" v="851" actId="1076"/>
        <pc:sldMkLst>
          <pc:docMk/>
          <pc:sldMk cId="4205082583" sldId="262"/>
        </pc:sldMkLst>
        <pc:spChg chg="mod">
          <ac:chgData name="Sabari_ krish" userId="a0d2b4ad43c30d9d" providerId="LiveId" clId="{088E73E1-02C9-46D0-B7A7-9A763CB192FE}" dt="2024-06-01T05:12:00.550" v="851" actId="1076"/>
          <ac:spMkLst>
            <pc:docMk/>
            <pc:sldMk cId="4205082583" sldId="262"/>
            <ac:spMk id="2" creationId="{F061B205-C2A8-FEAE-2ABF-1716BDFE1105}"/>
          </ac:spMkLst>
        </pc:spChg>
        <pc:picChg chg="add mod modCrop">
          <ac:chgData name="Sabari_ krish" userId="a0d2b4ad43c30d9d" providerId="LiveId" clId="{088E73E1-02C9-46D0-B7A7-9A763CB192FE}" dt="2024-06-01T05:11:52.101" v="850" actId="1076"/>
          <ac:picMkLst>
            <pc:docMk/>
            <pc:sldMk cId="4205082583" sldId="262"/>
            <ac:picMk id="4" creationId="{EA694474-A377-7731-60F2-F14E4AB2A49F}"/>
          </ac:picMkLst>
        </pc:picChg>
        <pc:picChg chg="del">
          <ac:chgData name="Sabari_ krish" userId="a0d2b4ad43c30d9d" providerId="LiveId" clId="{088E73E1-02C9-46D0-B7A7-9A763CB192FE}" dt="2024-06-01T05:08:08.083" v="837" actId="21"/>
          <ac:picMkLst>
            <pc:docMk/>
            <pc:sldMk cId="4205082583" sldId="262"/>
            <ac:picMk id="5" creationId="{F43C9C6D-077E-5860-7CF9-8F7E0644B350}"/>
          </ac:picMkLst>
        </pc:picChg>
      </pc:sldChg>
      <pc:sldChg chg="addSp delSp modSp mod ord">
        <pc:chgData name="Sabari_ krish" userId="a0d2b4ad43c30d9d" providerId="LiveId" clId="{088E73E1-02C9-46D0-B7A7-9A763CB192FE}" dt="2024-06-01T13:14:27.570" v="1224" actId="12"/>
        <pc:sldMkLst>
          <pc:docMk/>
          <pc:sldMk cId="2341969481" sldId="263"/>
        </pc:sldMkLst>
        <pc:spChg chg="add mod">
          <ac:chgData name="Sabari_ krish" userId="a0d2b4ad43c30d9d" providerId="LiveId" clId="{088E73E1-02C9-46D0-B7A7-9A763CB192FE}" dt="2024-06-01T13:14:27.570" v="1224" actId="12"/>
          <ac:spMkLst>
            <pc:docMk/>
            <pc:sldMk cId="2341969481" sldId="263"/>
            <ac:spMk id="2" creationId="{B082A6E8-0F36-2E73-5DD9-2965FAA3FBF5}"/>
          </ac:spMkLst>
        </pc:spChg>
        <pc:spChg chg="del">
          <ac:chgData name="Sabari_ krish" userId="a0d2b4ad43c30d9d" providerId="LiveId" clId="{088E73E1-02C9-46D0-B7A7-9A763CB192FE}" dt="2024-05-31T07:11:03.051" v="662" actId="21"/>
          <ac:spMkLst>
            <pc:docMk/>
            <pc:sldMk cId="2341969481" sldId="263"/>
            <ac:spMk id="3" creationId="{B61D0FE1-72C2-AD48-B020-E903F68529F0}"/>
          </ac:spMkLst>
        </pc:spChg>
        <pc:spChg chg="del mod">
          <ac:chgData name="Sabari_ krish" userId="a0d2b4ad43c30d9d" providerId="LiveId" clId="{088E73E1-02C9-46D0-B7A7-9A763CB192FE}" dt="2024-06-01T13:13:25.883" v="1217" actId="21"/>
          <ac:spMkLst>
            <pc:docMk/>
            <pc:sldMk cId="2341969481" sldId="263"/>
            <ac:spMk id="4" creationId="{0FAA0898-BC3D-BAB3-E23C-2571CB8013FE}"/>
          </ac:spMkLst>
        </pc:spChg>
      </pc:sldChg>
      <pc:sldChg chg="modSp mod">
        <pc:chgData name="Sabari_ krish" userId="a0d2b4ad43c30d9d" providerId="LiveId" clId="{088E73E1-02C9-46D0-B7A7-9A763CB192FE}" dt="2024-06-01T13:15:09.979" v="1227" actId="1076"/>
        <pc:sldMkLst>
          <pc:docMk/>
          <pc:sldMk cId="4028050884" sldId="264"/>
        </pc:sldMkLst>
        <pc:spChg chg="mod">
          <ac:chgData name="Sabari_ krish" userId="a0d2b4ad43c30d9d" providerId="LiveId" clId="{088E73E1-02C9-46D0-B7A7-9A763CB192FE}" dt="2024-06-01T13:15:09.979" v="1227" actId="1076"/>
          <ac:spMkLst>
            <pc:docMk/>
            <pc:sldMk cId="4028050884" sldId="264"/>
            <ac:spMk id="3" creationId="{2B19AE06-B2C4-E354-B5A5-181C54833A96}"/>
          </ac:spMkLst>
        </pc:spChg>
        <pc:spChg chg="mod">
          <ac:chgData name="Sabari_ krish" userId="a0d2b4ad43c30d9d" providerId="LiveId" clId="{088E73E1-02C9-46D0-B7A7-9A763CB192FE}" dt="2024-05-31T07:13:32.605" v="675" actId="207"/>
          <ac:spMkLst>
            <pc:docMk/>
            <pc:sldMk cId="4028050884" sldId="264"/>
            <ac:spMk id="6" creationId="{A5FF1116-793E-7E2B-8792-816252B97B9F}"/>
          </ac:spMkLst>
        </pc:spChg>
      </pc:sldChg>
      <pc:sldChg chg="addSp delSp modSp mod">
        <pc:chgData name="Sabari_ krish" userId="a0d2b4ad43c30d9d" providerId="LiveId" clId="{088E73E1-02C9-46D0-B7A7-9A763CB192FE}" dt="2024-06-01T05:33:14.127" v="853" actId="14826"/>
        <pc:sldMkLst>
          <pc:docMk/>
          <pc:sldMk cId="1526105397" sldId="266"/>
        </pc:sldMkLst>
        <pc:spChg chg="add mod">
          <ac:chgData name="Sabari_ krish" userId="a0d2b4ad43c30d9d" providerId="LiveId" clId="{088E73E1-02C9-46D0-B7A7-9A763CB192FE}" dt="2024-05-31T06:37:28.600" v="597" actId="21"/>
          <ac:spMkLst>
            <pc:docMk/>
            <pc:sldMk cId="1526105397" sldId="266"/>
            <ac:spMk id="2" creationId="{8E87E5D5-9B5A-B66B-0195-BB257A5C57AA}"/>
          </ac:spMkLst>
        </pc:spChg>
        <pc:spChg chg="add del mod">
          <ac:chgData name="Sabari_ krish" userId="a0d2b4ad43c30d9d" providerId="LiveId" clId="{088E73E1-02C9-46D0-B7A7-9A763CB192FE}" dt="2024-05-31T06:37:54.101" v="602"/>
          <ac:spMkLst>
            <pc:docMk/>
            <pc:sldMk cId="1526105397" sldId="266"/>
            <ac:spMk id="3" creationId="{1751D880-B34A-8A91-AF1A-91F869CC73F1}"/>
          </ac:spMkLst>
        </pc:spChg>
        <pc:spChg chg="mod">
          <ac:chgData name="Sabari_ krish" userId="a0d2b4ad43c30d9d" providerId="LiveId" clId="{088E73E1-02C9-46D0-B7A7-9A763CB192FE}" dt="2024-05-31T14:10:53.641" v="739" actId="115"/>
          <ac:spMkLst>
            <pc:docMk/>
            <pc:sldMk cId="1526105397" sldId="266"/>
            <ac:spMk id="5" creationId="{14F25A4F-BF4B-FDBB-C4FA-7D03F4055B32}"/>
          </ac:spMkLst>
        </pc:spChg>
        <pc:picChg chg="add del mod">
          <ac:chgData name="Sabari_ krish" userId="a0d2b4ad43c30d9d" providerId="LiveId" clId="{088E73E1-02C9-46D0-B7A7-9A763CB192FE}" dt="2024-05-31T06:37:38.346" v="600" actId="21"/>
          <ac:picMkLst>
            <pc:docMk/>
            <pc:sldMk cId="1526105397" sldId="266"/>
            <ac:picMk id="7" creationId="{02E664B4-075E-DF79-DE48-B0AA1E1D6E15}"/>
          </ac:picMkLst>
        </pc:picChg>
        <pc:picChg chg="add del mod">
          <ac:chgData name="Sabari_ krish" userId="a0d2b4ad43c30d9d" providerId="LiveId" clId="{088E73E1-02C9-46D0-B7A7-9A763CB192FE}" dt="2024-05-31T06:37:38.346" v="600" actId="21"/>
          <ac:picMkLst>
            <pc:docMk/>
            <pc:sldMk cId="1526105397" sldId="266"/>
            <ac:picMk id="1026" creationId="{C37332F4-5D88-EE4A-7261-142AFDAF88D1}"/>
          </ac:picMkLst>
        </pc:picChg>
        <pc:picChg chg="add mod">
          <ac:chgData name="Sabari_ krish" userId="a0d2b4ad43c30d9d" providerId="LiveId" clId="{088E73E1-02C9-46D0-B7A7-9A763CB192FE}" dt="2024-06-01T05:33:14.127" v="853" actId="14826"/>
          <ac:picMkLst>
            <pc:docMk/>
            <pc:sldMk cId="1526105397" sldId="266"/>
            <ac:picMk id="1028" creationId="{4FDCD7A7-E850-89D8-2C14-12A3A5F64A99}"/>
          </ac:picMkLst>
        </pc:picChg>
      </pc:sldChg>
      <pc:sldChg chg="del">
        <pc:chgData name="Sabari_ krish" userId="a0d2b4ad43c30d9d" providerId="LiveId" clId="{088E73E1-02C9-46D0-B7A7-9A763CB192FE}" dt="2024-05-31T06:22:35.933" v="406" actId="2696"/>
        <pc:sldMkLst>
          <pc:docMk/>
          <pc:sldMk cId="1132299594" sldId="267"/>
        </pc:sldMkLst>
      </pc:sldChg>
      <pc:sldChg chg="del">
        <pc:chgData name="Sabari_ krish" userId="a0d2b4ad43c30d9d" providerId="LiveId" clId="{088E73E1-02C9-46D0-B7A7-9A763CB192FE}" dt="2024-05-31T06:22:41.083" v="407" actId="2696"/>
        <pc:sldMkLst>
          <pc:docMk/>
          <pc:sldMk cId="4209582737" sldId="268"/>
        </pc:sldMkLst>
      </pc:sldChg>
      <pc:sldChg chg="del">
        <pc:chgData name="Sabari_ krish" userId="a0d2b4ad43c30d9d" providerId="LiveId" clId="{088E73E1-02C9-46D0-B7A7-9A763CB192FE}" dt="2024-05-31T06:22:46.086" v="408" actId="2696"/>
        <pc:sldMkLst>
          <pc:docMk/>
          <pc:sldMk cId="3159336649" sldId="269"/>
        </pc:sldMkLst>
      </pc:sldChg>
      <pc:sldChg chg="modSp mod">
        <pc:chgData name="Sabari_ krish" userId="a0d2b4ad43c30d9d" providerId="LiveId" clId="{088E73E1-02C9-46D0-B7A7-9A763CB192FE}" dt="2024-05-31T14:33:02.987" v="797" actId="123"/>
        <pc:sldMkLst>
          <pc:docMk/>
          <pc:sldMk cId="3614341807" sldId="270"/>
        </pc:sldMkLst>
        <pc:spChg chg="mod">
          <ac:chgData name="Sabari_ krish" userId="a0d2b4ad43c30d9d" providerId="LiveId" clId="{088E73E1-02C9-46D0-B7A7-9A763CB192FE}" dt="2024-05-31T14:33:02.987" v="797" actId="123"/>
          <ac:spMkLst>
            <pc:docMk/>
            <pc:sldMk cId="3614341807" sldId="270"/>
            <ac:spMk id="3" creationId="{232F4771-B018-C3F0-EA74-E21B8E756728}"/>
          </ac:spMkLst>
        </pc:spChg>
      </pc:sldChg>
      <pc:sldChg chg="modSp mod">
        <pc:chgData name="Sabari_ krish" userId="a0d2b4ad43c30d9d" providerId="LiveId" clId="{088E73E1-02C9-46D0-B7A7-9A763CB192FE}" dt="2024-05-31T07:19:42.004" v="677" actId="1076"/>
        <pc:sldMkLst>
          <pc:docMk/>
          <pc:sldMk cId="1863727087" sldId="271"/>
        </pc:sldMkLst>
        <pc:spChg chg="mod">
          <ac:chgData name="Sabari_ krish" userId="a0d2b4ad43c30d9d" providerId="LiveId" clId="{088E73E1-02C9-46D0-B7A7-9A763CB192FE}" dt="2024-05-10T03:35:06.753" v="3" actId="20577"/>
          <ac:spMkLst>
            <pc:docMk/>
            <pc:sldMk cId="1863727087" sldId="271"/>
            <ac:spMk id="2" creationId="{1692D01C-F9CC-67D0-D552-55F51BDC8B7D}"/>
          </ac:spMkLst>
        </pc:spChg>
        <pc:spChg chg="mod">
          <ac:chgData name="Sabari_ krish" userId="a0d2b4ad43c30d9d" providerId="LiveId" clId="{088E73E1-02C9-46D0-B7A7-9A763CB192FE}" dt="2024-05-31T07:19:42.004" v="677" actId="1076"/>
          <ac:spMkLst>
            <pc:docMk/>
            <pc:sldMk cId="1863727087" sldId="271"/>
            <ac:spMk id="6" creationId="{99B97BC9-E19F-E227-E037-E313F139C0D5}"/>
          </ac:spMkLst>
        </pc:spChg>
      </pc:sldChg>
      <pc:sldChg chg="modSp mod">
        <pc:chgData name="Sabari_ krish" userId="a0d2b4ad43c30d9d" providerId="LiveId" clId="{088E73E1-02C9-46D0-B7A7-9A763CB192FE}" dt="2024-05-31T04:55:16.379" v="77" actId="20577"/>
        <pc:sldMkLst>
          <pc:docMk/>
          <pc:sldMk cId="807351284" sldId="275"/>
        </pc:sldMkLst>
        <pc:spChg chg="mod">
          <ac:chgData name="Sabari_ krish" userId="a0d2b4ad43c30d9d" providerId="LiveId" clId="{088E73E1-02C9-46D0-B7A7-9A763CB192FE}" dt="2024-05-31T04:55:16.379" v="77" actId="20577"/>
          <ac:spMkLst>
            <pc:docMk/>
            <pc:sldMk cId="807351284" sldId="275"/>
            <ac:spMk id="3" creationId="{9BA08A14-6AB6-3ED9-978F-1AE9ED8C809B}"/>
          </ac:spMkLst>
        </pc:spChg>
      </pc:sldChg>
      <pc:sldChg chg="modSp mod">
        <pc:chgData name="Sabari_ krish" userId="a0d2b4ad43c30d9d" providerId="LiveId" clId="{088E73E1-02C9-46D0-B7A7-9A763CB192FE}" dt="2024-05-31T14:32:23.096" v="774" actId="1076"/>
        <pc:sldMkLst>
          <pc:docMk/>
          <pc:sldMk cId="2458600082" sldId="277"/>
        </pc:sldMkLst>
        <pc:spChg chg="mod">
          <ac:chgData name="Sabari_ krish" userId="a0d2b4ad43c30d9d" providerId="LiveId" clId="{088E73E1-02C9-46D0-B7A7-9A763CB192FE}" dt="2024-05-31T14:14:35.968" v="763" actId="1076"/>
          <ac:spMkLst>
            <pc:docMk/>
            <pc:sldMk cId="2458600082" sldId="277"/>
            <ac:spMk id="2" creationId="{2765A77C-209B-D1F6-52D1-BC23DC498B2C}"/>
          </ac:spMkLst>
        </pc:spChg>
        <pc:spChg chg="mod">
          <ac:chgData name="Sabari_ krish" userId="a0d2b4ad43c30d9d" providerId="LiveId" clId="{088E73E1-02C9-46D0-B7A7-9A763CB192FE}" dt="2024-05-31T14:32:23.096" v="774" actId="1076"/>
          <ac:spMkLst>
            <pc:docMk/>
            <pc:sldMk cId="2458600082" sldId="277"/>
            <ac:spMk id="3" creationId="{232F4771-B018-C3F0-EA74-E21B8E756728}"/>
          </ac:spMkLst>
        </pc:spChg>
      </pc:sldChg>
      <pc:sldChg chg="addSp delSp modSp add mod">
        <pc:chgData name="Sabari_ krish" userId="a0d2b4ad43c30d9d" providerId="LiveId" clId="{088E73E1-02C9-46D0-B7A7-9A763CB192FE}" dt="2024-06-01T13:12:10.799" v="1210" actId="12"/>
        <pc:sldMkLst>
          <pc:docMk/>
          <pc:sldMk cId="3489214382" sldId="278"/>
        </pc:sldMkLst>
        <pc:spChg chg="add mod">
          <ac:chgData name="Sabari_ krish" userId="a0d2b4ad43c30d9d" providerId="LiveId" clId="{088E73E1-02C9-46D0-B7A7-9A763CB192FE}" dt="2024-06-01T13:12:10.799" v="1210" actId="12"/>
          <ac:spMkLst>
            <pc:docMk/>
            <pc:sldMk cId="3489214382" sldId="278"/>
            <ac:spMk id="2" creationId="{1CD3A47B-1E33-9C3A-9625-41629F8EA430}"/>
          </ac:spMkLst>
        </pc:spChg>
        <pc:spChg chg="add del mod">
          <ac:chgData name="Sabari_ krish" userId="a0d2b4ad43c30d9d" providerId="LiveId" clId="{088E73E1-02C9-46D0-B7A7-9A763CB192FE}" dt="2024-06-01T13:10:02.386" v="1196" actId="21"/>
          <ac:spMkLst>
            <pc:docMk/>
            <pc:sldMk cId="3489214382" sldId="278"/>
            <ac:spMk id="4" creationId="{0FAA0898-BC3D-BAB3-E23C-2571CB8013FE}"/>
          </ac:spMkLst>
        </pc:spChg>
        <pc:spChg chg="add mod">
          <ac:chgData name="Sabari_ krish" userId="a0d2b4ad43c30d9d" providerId="LiveId" clId="{088E73E1-02C9-46D0-B7A7-9A763CB192FE}" dt="2024-06-01T13:09:23.026" v="1194"/>
          <ac:spMkLst>
            <pc:docMk/>
            <pc:sldMk cId="3489214382" sldId="278"/>
            <ac:spMk id="5" creationId="{0FAA0898-BC3D-BAB3-E23C-2571CB8013FE}"/>
          </ac:spMkLst>
        </pc:spChg>
      </pc:sldChg>
      <pc:sldChg chg="addSp delSp modSp add mod">
        <pc:chgData name="Sabari_ krish" userId="a0d2b4ad43c30d9d" providerId="LiveId" clId="{088E73E1-02C9-46D0-B7A7-9A763CB192FE}" dt="2024-05-31T14:11:23.261" v="743" actId="115"/>
        <pc:sldMkLst>
          <pc:docMk/>
          <pc:sldMk cId="4116382071" sldId="279"/>
        </pc:sldMkLst>
        <pc:spChg chg="add del mod">
          <ac:chgData name="Sabari_ krish" userId="a0d2b4ad43c30d9d" providerId="LiveId" clId="{088E73E1-02C9-46D0-B7A7-9A763CB192FE}" dt="2024-05-31T06:47:19.068" v="606"/>
          <ac:spMkLst>
            <pc:docMk/>
            <pc:sldMk cId="4116382071" sldId="279"/>
            <ac:spMk id="3" creationId="{27F62E53-3F3E-0131-C7CD-008F012EB5FE}"/>
          </ac:spMkLst>
        </pc:spChg>
        <pc:spChg chg="mod">
          <ac:chgData name="Sabari_ krish" userId="a0d2b4ad43c30d9d" providerId="LiveId" clId="{088E73E1-02C9-46D0-B7A7-9A763CB192FE}" dt="2024-05-31T14:11:23.261" v="743" actId="115"/>
          <ac:spMkLst>
            <pc:docMk/>
            <pc:sldMk cId="4116382071" sldId="279"/>
            <ac:spMk id="5" creationId="{14F25A4F-BF4B-FDBB-C4FA-7D03F4055B32}"/>
          </ac:spMkLst>
        </pc:spChg>
        <pc:picChg chg="add mod">
          <ac:chgData name="Sabari_ krish" userId="a0d2b4ad43c30d9d" providerId="LiveId" clId="{088E73E1-02C9-46D0-B7A7-9A763CB192FE}" dt="2024-05-31T06:46:54.353" v="605"/>
          <ac:picMkLst>
            <pc:docMk/>
            <pc:sldMk cId="4116382071" sldId="279"/>
            <ac:picMk id="6" creationId="{02E664B4-075E-DF79-DE48-B0AA1E1D6E15}"/>
          </ac:picMkLst>
        </pc:picChg>
        <pc:picChg chg="del">
          <ac:chgData name="Sabari_ krish" userId="a0d2b4ad43c30d9d" providerId="LiveId" clId="{088E73E1-02C9-46D0-B7A7-9A763CB192FE}" dt="2024-05-31T06:46:48.636" v="603" actId="21"/>
          <ac:picMkLst>
            <pc:docMk/>
            <pc:sldMk cId="4116382071" sldId="279"/>
            <ac:picMk id="7" creationId="{02E664B4-075E-DF79-DE48-B0AA1E1D6E15}"/>
          </ac:picMkLst>
        </pc:picChg>
        <pc:picChg chg="add mod">
          <ac:chgData name="Sabari_ krish" userId="a0d2b4ad43c30d9d" providerId="LiveId" clId="{088E73E1-02C9-46D0-B7A7-9A763CB192FE}" dt="2024-05-31T06:47:57.970" v="613" actId="14100"/>
          <ac:picMkLst>
            <pc:docMk/>
            <pc:sldMk cId="4116382071" sldId="279"/>
            <ac:picMk id="2050" creationId="{42F72F27-9FBA-85CF-1F1A-5EE5687DFF2D}"/>
          </ac:picMkLst>
        </pc:picChg>
      </pc:sldChg>
      <pc:sldChg chg="addSp delSp modSp add mod">
        <pc:chgData name="Sabari_ krish" userId="a0d2b4ad43c30d9d" providerId="LiveId" clId="{088E73E1-02C9-46D0-B7A7-9A763CB192FE}" dt="2024-06-01T13:17:03.391" v="1231" actId="123"/>
        <pc:sldMkLst>
          <pc:docMk/>
          <pc:sldMk cId="1647557910" sldId="280"/>
        </pc:sldMkLst>
        <pc:spChg chg="add del mod">
          <ac:chgData name="Sabari_ krish" userId="a0d2b4ad43c30d9d" providerId="LiveId" clId="{088E73E1-02C9-46D0-B7A7-9A763CB192FE}" dt="2024-05-31T06:50:14.953" v="618"/>
          <ac:spMkLst>
            <pc:docMk/>
            <pc:sldMk cId="1647557910" sldId="280"/>
            <ac:spMk id="3" creationId="{92B4E2FD-7929-B722-B9A7-B372B854FB91}"/>
          </ac:spMkLst>
        </pc:spChg>
        <pc:spChg chg="mod">
          <ac:chgData name="Sabari_ krish" userId="a0d2b4ad43c30d9d" providerId="LiveId" clId="{088E73E1-02C9-46D0-B7A7-9A763CB192FE}" dt="2024-06-01T13:17:03.391" v="1231" actId="123"/>
          <ac:spMkLst>
            <pc:docMk/>
            <pc:sldMk cId="1647557910" sldId="280"/>
            <ac:spMk id="5" creationId="{14F25A4F-BF4B-FDBB-C4FA-7D03F4055B32}"/>
          </ac:spMkLst>
        </pc:spChg>
        <pc:picChg chg="del">
          <ac:chgData name="Sabari_ krish" userId="a0d2b4ad43c30d9d" providerId="LiveId" clId="{088E73E1-02C9-46D0-B7A7-9A763CB192FE}" dt="2024-05-31T06:50:03.615" v="617" actId="21"/>
          <ac:picMkLst>
            <pc:docMk/>
            <pc:sldMk cId="1647557910" sldId="280"/>
            <ac:picMk id="7" creationId="{02E664B4-075E-DF79-DE48-B0AA1E1D6E15}"/>
          </ac:picMkLst>
        </pc:picChg>
        <pc:picChg chg="add mod">
          <ac:chgData name="Sabari_ krish" userId="a0d2b4ad43c30d9d" providerId="LiveId" clId="{088E73E1-02C9-46D0-B7A7-9A763CB192FE}" dt="2024-05-31T06:51:03.946" v="626" actId="14100"/>
          <ac:picMkLst>
            <pc:docMk/>
            <pc:sldMk cId="1647557910" sldId="280"/>
            <ac:picMk id="3074" creationId="{1D98F52B-085D-F3E7-43EA-5EFB21282F11}"/>
          </ac:picMkLst>
        </pc:picChg>
      </pc:sldChg>
      <pc:sldChg chg="addSp delSp modSp add mod">
        <pc:chgData name="Sabari_ krish" userId="a0d2b4ad43c30d9d" providerId="LiveId" clId="{088E73E1-02C9-46D0-B7A7-9A763CB192FE}" dt="2024-06-01T13:16:47.089" v="1228" actId="123"/>
        <pc:sldMkLst>
          <pc:docMk/>
          <pc:sldMk cId="2418627098" sldId="281"/>
        </pc:sldMkLst>
        <pc:spChg chg="add del mod">
          <ac:chgData name="Sabari_ krish" userId="a0d2b4ad43c30d9d" providerId="LiveId" clId="{088E73E1-02C9-46D0-B7A7-9A763CB192FE}" dt="2024-05-31T07:01:38.604" v="647" actId="22"/>
          <ac:spMkLst>
            <pc:docMk/>
            <pc:sldMk cId="2418627098" sldId="281"/>
            <ac:spMk id="3" creationId="{D1C65913-427E-5833-9AF3-9690ADE37B03}"/>
          </ac:spMkLst>
        </pc:spChg>
        <pc:spChg chg="mod">
          <ac:chgData name="Sabari_ krish" userId="a0d2b4ad43c30d9d" providerId="LiveId" clId="{088E73E1-02C9-46D0-B7A7-9A763CB192FE}" dt="2024-06-01T13:16:47.089" v="1228" actId="123"/>
          <ac:spMkLst>
            <pc:docMk/>
            <pc:sldMk cId="2418627098" sldId="281"/>
            <ac:spMk id="5" creationId="{14F25A4F-BF4B-FDBB-C4FA-7D03F4055B32}"/>
          </ac:spMkLst>
        </pc:spChg>
        <pc:picChg chg="add mod">
          <ac:chgData name="Sabari_ krish" userId="a0d2b4ad43c30d9d" providerId="LiveId" clId="{088E73E1-02C9-46D0-B7A7-9A763CB192FE}" dt="2024-05-31T07:01:17.163" v="646"/>
          <ac:picMkLst>
            <pc:docMk/>
            <pc:sldMk cId="2418627098" sldId="281"/>
            <ac:picMk id="6" creationId="{02E664B4-075E-DF79-DE48-B0AA1E1D6E15}"/>
          </ac:picMkLst>
        </pc:picChg>
        <pc:picChg chg="del">
          <ac:chgData name="Sabari_ krish" userId="a0d2b4ad43c30d9d" providerId="LiveId" clId="{088E73E1-02C9-46D0-B7A7-9A763CB192FE}" dt="2024-05-31T07:01:03.615" v="644" actId="21"/>
          <ac:picMkLst>
            <pc:docMk/>
            <pc:sldMk cId="2418627098" sldId="281"/>
            <ac:picMk id="7" creationId="{02E664B4-075E-DF79-DE48-B0AA1E1D6E15}"/>
          </ac:picMkLst>
        </pc:picChg>
        <pc:picChg chg="add mod ord">
          <ac:chgData name="Sabari_ krish" userId="a0d2b4ad43c30d9d" providerId="LiveId" clId="{088E73E1-02C9-46D0-B7A7-9A763CB192FE}" dt="2024-05-31T07:01:56.797" v="649" actId="14100"/>
          <ac:picMkLst>
            <pc:docMk/>
            <pc:sldMk cId="2418627098" sldId="281"/>
            <ac:picMk id="9" creationId="{D505A6EF-5603-A6A4-D8F1-A69E1E053F6F}"/>
          </ac:picMkLst>
        </pc:picChg>
      </pc:sldChg>
      <pc:sldChg chg="addSp delSp modSp add mod">
        <pc:chgData name="Sabari_ krish" userId="a0d2b4ad43c30d9d" providerId="LiveId" clId="{088E73E1-02C9-46D0-B7A7-9A763CB192FE}" dt="2024-06-01T13:16:52.832" v="1229" actId="123"/>
        <pc:sldMkLst>
          <pc:docMk/>
          <pc:sldMk cId="1881760743" sldId="282"/>
        </pc:sldMkLst>
        <pc:spChg chg="add del mod">
          <ac:chgData name="Sabari_ krish" userId="a0d2b4ad43c30d9d" providerId="LiveId" clId="{088E73E1-02C9-46D0-B7A7-9A763CB192FE}" dt="2024-05-31T06:55:10.176" v="629"/>
          <ac:spMkLst>
            <pc:docMk/>
            <pc:sldMk cId="1881760743" sldId="282"/>
            <ac:spMk id="3" creationId="{B808A802-474E-809A-0FB7-972D7A338896}"/>
          </ac:spMkLst>
        </pc:spChg>
        <pc:spChg chg="mod">
          <ac:chgData name="Sabari_ krish" userId="a0d2b4ad43c30d9d" providerId="LiveId" clId="{088E73E1-02C9-46D0-B7A7-9A763CB192FE}" dt="2024-06-01T13:16:52.832" v="1229" actId="123"/>
          <ac:spMkLst>
            <pc:docMk/>
            <pc:sldMk cId="1881760743" sldId="282"/>
            <ac:spMk id="5" creationId="{14F25A4F-BF4B-FDBB-C4FA-7D03F4055B32}"/>
          </ac:spMkLst>
        </pc:spChg>
        <pc:picChg chg="del">
          <ac:chgData name="Sabari_ krish" userId="a0d2b4ad43c30d9d" providerId="LiveId" clId="{088E73E1-02C9-46D0-B7A7-9A763CB192FE}" dt="2024-05-31T06:54:58.871" v="628" actId="21"/>
          <ac:picMkLst>
            <pc:docMk/>
            <pc:sldMk cId="1881760743" sldId="282"/>
            <ac:picMk id="7" creationId="{02E664B4-075E-DF79-DE48-B0AA1E1D6E15}"/>
          </ac:picMkLst>
        </pc:picChg>
        <pc:picChg chg="add mod">
          <ac:chgData name="Sabari_ krish" userId="a0d2b4ad43c30d9d" providerId="LiveId" clId="{088E73E1-02C9-46D0-B7A7-9A763CB192FE}" dt="2024-05-31T06:55:47.904" v="636" actId="14100"/>
          <ac:picMkLst>
            <pc:docMk/>
            <pc:sldMk cId="1881760743" sldId="282"/>
            <ac:picMk id="8" creationId="{A4576E61-3AA7-DDAC-4115-58DFD88AEB39}"/>
          </ac:picMkLst>
        </pc:picChg>
      </pc:sldChg>
      <pc:sldChg chg="addSp delSp modSp add mod">
        <pc:chgData name="Sabari_ krish" userId="a0d2b4ad43c30d9d" providerId="LiveId" clId="{088E73E1-02C9-46D0-B7A7-9A763CB192FE}" dt="2024-06-01T13:16:56.657" v="1230" actId="123"/>
        <pc:sldMkLst>
          <pc:docMk/>
          <pc:sldMk cId="1558904901" sldId="283"/>
        </pc:sldMkLst>
        <pc:spChg chg="add del mod">
          <ac:chgData name="Sabari_ krish" userId="a0d2b4ad43c30d9d" providerId="LiveId" clId="{088E73E1-02C9-46D0-B7A7-9A763CB192FE}" dt="2024-05-31T06:58:55.044" v="638"/>
          <ac:spMkLst>
            <pc:docMk/>
            <pc:sldMk cId="1558904901" sldId="283"/>
            <ac:spMk id="3" creationId="{B0300CB6-AD45-7091-EC0C-C0230FD2C6AE}"/>
          </ac:spMkLst>
        </pc:spChg>
        <pc:spChg chg="mod">
          <ac:chgData name="Sabari_ krish" userId="a0d2b4ad43c30d9d" providerId="LiveId" clId="{088E73E1-02C9-46D0-B7A7-9A763CB192FE}" dt="2024-06-01T13:16:56.657" v="1230" actId="123"/>
          <ac:spMkLst>
            <pc:docMk/>
            <pc:sldMk cId="1558904901" sldId="283"/>
            <ac:spMk id="5" creationId="{14F25A4F-BF4B-FDBB-C4FA-7D03F4055B32}"/>
          </ac:spMkLst>
        </pc:spChg>
        <pc:picChg chg="del">
          <ac:chgData name="Sabari_ krish" userId="a0d2b4ad43c30d9d" providerId="LiveId" clId="{088E73E1-02C9-46D0-B7A7-9A763CB192FE}" dt="2024-05-31T06:58:42.464" v="637" actId="21"/>
          <ac:picMkLst>
            <pc:docMk/>
            <pc:sldMk cId="1558904901" sldId="283"/>
            <ac:picMk id="7" creationId="{02E664B4-075E-DF79-DE48-B0AA1E1D6E15}"/>
          </ac:picMkLst>
        </pc:picChg>
        <pc:picChg chg="add mod">
          <ac:chgData name="Sabari_ krish" userId="a0d2b4ad43c30d9d" providerId="LiveId" clId="{088E73E1-02C9-46D0-B7A7-9A763CB192FE}" dt="2024-05-31T06:59:30.792" v="643" actId="1076"/>
          <ac:picMkLst>
            <pc:docMk/>
            <pc:sldMk cId="1558904901" sldId="283"/>
            <ac:picMk id="4098" creationId="{9922EB0B-FAD1-0163-7A37-78DB6337315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1D44A-A4F7-4C3A-B91F-22E725DFC86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D04A5-5C8B-49B1-B4A7-644061D7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6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D04A5-5C8B-49B1-B4A7-644061D721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85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D04A5-5C8B-49B1-B4A7-644061D721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46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D04A5-5C8B-49B1-B4A7-644061D721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4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7079-7472-3967-A5D6-692565B0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38103-8D1E-DB50-D215-EF20A1928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32A9B-1903-8CA1-1BD1-35EEC5F8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A1C3-EA32-4FB4-9730-94527523A8C5}" type="datetime1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8C08-DDD4-3525-BEE7-6BD2C480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2ADCE-8049-5F3B-FCD8-6BD9DCEB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D50E-1D17-4422-9778-6693688D4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4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3DFA-3BF0-2025-FD60-72EAB151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5FC87-29A4-8233-03B4-8B9707B90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613A5-7ECC-29AE-DBFE-068AC007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F0AB-9EC8-4B43-BE80-CBD29B47D0A7}" type="datetime1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D16B2-F3FB-AD4E-0E23-D614B76C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E284B-F496-21C4-3212-389691AB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D50E-1D17-4422-9778-6693688D4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4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36A97-3FF3-6FA1-9ED5-3F710E2E5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A369C-C391-DF7A-E637-63F2D900B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2E8FF-4F6E-8333-33A1-F90D93AE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827-D954-49E1-8D06-7666F6EB6E88}" type="datetime1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3CEE5-6154-DB39-DB70-6C671CF7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81A4C-0CEC-A703-6E5A-4852AC51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D50E-1D17-4422-9778-6693688D4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F241-9D15-C94A-1409-84F61608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ECFFA-4BC6-DAA2-3BAD-ACCDB5779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7D83E-1983-E9DE-D747-86F8924B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0455-9550-43CE-90E0-BA94DCF1996F}" type="datetime1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0B69B-1CF7-811B-0835-3BC32CFC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AB1C2-C0A9-F161-C310-0920D90D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D50E-1D17-4422-9778-6693688D4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6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3AE6-98D4-A603-1714-B416EB5B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BCD7A-10E1-158F-E025-9A32BC32A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FB348-8CB2-DA77-AD58-5F05FDDA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9082-A93D-43AC-B532-C3B4AEF94997}" type="datetime1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6DCA8-F461-09BA-A90F-7A9952E6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D977-C43C-87D9-7D34-B16B2E81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D50E-1D17-4422-9778-6693688D4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8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587C-C693-FB22-A4CB-CCA2E125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7AA56-222E-F9E4-61D4-6808A39D7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B028A-87B5-AFD8-94C4-4F45430AE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50679-3F58-20F7-8144-C1AB9967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102A-D886-4A21-8EF4-D7EF1E69CC77}" type="datetime1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A873F-59D6-BD4F-CEAE-5DE5EEA7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C9563-830E-D955-49CE-D597FDFB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D50E-1D17-4422-9778-6693688D4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1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1875-D1BF-406B-39A2-7FA5CEC6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37246-CB68-0B22-6C27-DE79E3F08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29210-E511-4DD6-D608-B75F7D679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C09D65-B96C-A8BF-DFC8-2A59D8C97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D8790-FDE3-CBAB-401E-82C11F38F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366972-ABBF-D665-04E4-8CE2DF39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B762-2206-46A6-AC92-B2231AD9BDD1}" type="datetime1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AE6C2-34B2-D443-50F2-0347DD86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B0652-E19E-4D82-DD4E-6934EDDE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D50E-1D17-4422-9778-6693688D4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4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0341-A1A2-50C3-40FC-0C3A6196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6B0DA-2686-12F8-819F-2D72583A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E911-943B-49DC-A287-59E99ABA0F54}" type="datetime1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AFE6C-0274-97E7-74F0-55F704B6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2D026-4FA1-682C-900D-B89E1039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D50E-1D17-4422-9778-6693688D4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7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8E14AD-DF48-94D4-8C4C-3C30B27D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4B61-13F4-4AE5-9A78-9B804931F7A0}" type="datetime1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99C17-0BB3-0CD2-377A-66DA2571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940E7-1B4A-3B18-259D-4F36D86D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D50E-1D17-4422-9778-6693688D4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1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C5D5-0877-53F9-FA42-FA1208D2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53AF3-BCC5-C2C5-0A42-3B9F48187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E6FBB-19CE-8E2B-7EBF-485D43F99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3F9BF-1CCC-97BA-91E0-191C5156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B8BA-0BF1-4871-8364-16D12A4186D1}" type="datetime1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21AEC-9FE3-8E08-7EC2-131EEA9A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8DEAF-66F5-1770-1FAB-25FB865B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D50E-1D17-4422-9778-6693688D4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1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43C9-9D74-E646-1494-E6D0E147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4ADCD-E388-D74A-534D-9DE569907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A1700-C2FF-46BD-7882-5C7B13E11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3CF51-6DE5-3F40-93C9-A0E7FDB4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9778-009D-4988-BCF2-6DB22F896B3E}" type="datetime1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F70B8-AB95-3CA5-F764-FD0851A1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2C45E-F247-AAB7-3FD5-628B35E9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D50E-1D17-4422-9778-6693688D4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7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B0E0C-42C7-CD43-5D86-7D5BE959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6218D-8B80-E7D0-3B19-DF8400684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E49E-9439-D279-ECE8-F63F55279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D1C6F-87E1-4633-B98F-FB7945D0AB77}" type="datetime1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35C59-090D-73BF-2DD2-DC6CCEEC5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5B923-5229-6C40-4767-4381A4A8C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ED50E-1D17-4422-9778-6693688D4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7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8B98-339F-3CD7-7A03-95890C07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6991"/>
            <a:ext cx="10792968" cy="3769895"/>
          </a:xfrm>
        </p:spPr>
        <p:txBody>
          <a:bodyPr>
            <a:noAutofit/>
          </a:bodyPr>
          <a:lstStyle/>
          <a:p>
            <a:pPr algn="ctr"/>
            <a:r>
              <a:rPr lang="en-US" sz="9200" dirty="0">
                <a:latin typeface="Bebas Neue" panose="020B0606020202050201" pitchFamily="34" charset="0"/>
              </a:rPr>
              <a:t>Home automation using gesture RECOGNITION for disabled person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AA4BC6-D850-AA0B-C483-174F9CDDD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12728" y="102750"/>
            <a:ext cx="7357920" cy="220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CFE5C4-40B1-F794-3ED2-27712A23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 b="1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229DA-1DA4-BA6E-836C-EA33A11A4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264" y="249936"/>
            <a:ext cx="3895344" cy="199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8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1D0FE1-72C2-AD48-B020-E903F68529F0}"/>
              </a:ext>
            </a:extLst>
          </p:cNvPr>
          <p:cNvSpPr txBox="1"/>
          <p:nvPr/>
        </p:nvSpPr>
        <p:spPr>
          <a:xfrm>
            <a:off x="545431" y="376807"/>
            <a:ext cx="82296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tx1"/>
                </a:solidFill>
                <a:latin typeface="Bebas Neue" panose="020B0606020202050201" pitchFamily="34" charset="0"/>
              </a:rPr>
              <a:t>SYSTEM SPECIFICATION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CC8C-1E6E-23C3-A5CA-40258E9E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5771909" y="6218793"/>
            <a:ext cx="648182" cy="501649"/>
          </a:xfrm>
        </p:spPr>
        <p:txBody>
          <a:bodyPr/>
          <a:lstStyle/>
          <a:p>
            <a:pPr algn="ctr"/>
            <a:fld id="{D7EED50E-1D17-4422-9778-6693688D4B8B}" type="slidenum">
              <a:rPr 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10</a:t>
            </a:fld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D3A47B-1E33-9C3A-9625-41629F8EA430}"/>
              </a:ext>
            </a:extLst>
          </p:cNvPr>
          <p:cNvSpPr txBox="1"/>
          <p:nvPr/>
        </p:nvSpPr>
        <p:spPr>
          <a:xfrm>
            <a:off x="832104" y="1380744"/>
            <a:ext cx="10296144" cy="446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HARDWARE COMPONENTS: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Microcontroller/Processor (Raspberry Pi or Arduino)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Camera/Sensor(Depth camera or a simple webcam)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Relay Modules (For switching home appliances on and off)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Smart Devices (Smart bulbs, smart plugs, etc.,)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Power Supply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Networking (Wi-Fi or Bluetooth modules)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48921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CC8C-1E6E-23C3-A5CA-40258E9E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5771909" y="6218793"/>
            <a:ext cx="648182" cy="501649"/>
          </a:xfrm>
        </p:spPr>
        <p:txBody>
          <a:bodyPr/>
          <a:lstStyle/>
          <a:p>
            <a:pPr algn="ctr"/>
            <a:fld id="{D7EED50E-1D17-4422-9778-6693688D4B8B}" type="slidenum">
              <a:rPr 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11</a:t>
            </a:fld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2A6E8-0F36-2E73-5DD9-2965FAA3FBF5}"/>
              </a:ext>
            </a:extLst>
          </p:cNvPr>
          <p:cNvSpPr txBox="1"/>
          <p:nvPr/>
        </p:nvSpPr>
        <p:spPr>
          <a:xfrm>
            <a:off x="768096" y="649224"/>
            <a:ext cx="10387584" cy="5019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COMPONENTS: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Operating System (Linux-based OS for Raspberry Pi or appropriate firmware 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Gesture Recognition Software (OpenCV, TensorFlow, or other machine learning libraries)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Home Automation Software (OpenHAB, Home Assistant, or custom-built software)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Mobile App/ Web Interface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6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E2A627-EA02-30E9-F9BC-88B4EE3B6373}"/>
              </a:ext>
            </a:extLst>
          </p:cNvPr>
          <p:cNvSpPr txBox="1"/>
          <p:nvPr/>
        </p:nvSpPr>
        <p:spPr>
          <a:xfrm>
            <a:off x="664180" y="427771"/>
            <a:ext cx="56166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1"/>
                </a:solidFill>
                <a:latin typeface="Bebas Neue" panose="020B0606020202050201" pitchFamily="34" charset="0"/>
              </a:rPr>
              <a:t>MODULES: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9AE06-B2C4-E354-B5A5-181C54833A96}"/>
              </a:ext>
            </a:extLst>
          </p:cNvPr>
          <p:cNvSpPr txBox="1"/>
          <p:nvPr/>
        </p:nvSpPr>
        <p:spPr>
          <a:xfrm>
            <a:off x="752957" y="1463022"/>
            <a:ext cx="10247275" cy="4445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Gesture Capture Module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Gesture Recognition Module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Command Processing Module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Device Control Module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Feedback and Monitoring Module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Configuration and Setup Module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F1116-793E-7E2B-8792-816252B9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816" y="6263753"/>
            <a:ext cx="670367" cy="501650"/>
          </a:xfrm>
        </p:spPr>
        <p:txBody>
          <a:bodyPr/>
          <a:lstStyle/>
          <a:p>
            <a:pPr algn="ctr"/>
            <a:fld id="{D7EED50E-1D17-4422-9778-6693688D4B8B}" type="slidenum">
              <a:rPr 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/>
              <a:t>12</a:t>
            </a:fld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05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F25A4F-BF4B-FDBB-C4FA-7D03F4055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785813"/>
            <a:ext cx="6015768" cy="5278103"/>
          </a:xfrm>
        </p:spPr>
        <p:txBody>
          <a:bodyPr>
            <a:normAutofit/>
          </a:bodyPr>
          <a:lstStyle/>
          <a:p>
            <a:pPr algn="just"/>
            <a:r>
              <a:rPr lang="en-US" sz="4400" dirty="0">
                <a:latin typeface="Bebas Neue" panose="020B0606020202050201" pitchFamily="34" charset="0"/>
              </a:rPr>
              <a:t>GESTURE CAPTURE MODULE: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u="sng" dirty="0"/>
              <a:t>Function</a:t>
            </a:r>
            <a:r>
              <a:rPr lang="en-US" sz="2400" dirty="0"/>
              <a:t>: Captures hand or body gestures using a camera.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u="sng" dirty="0"/>
              <a:t>Components</a:t>
            </a:r>
            <a:r>
              <a:rPr lang="en-US" sz="2400" dirty="0"/>
              <a:t>: Camera (webcam or depth camera), microcontroller/processor.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u="sng" dirty="0"/>
              <a:t>Software</a:t>
            </a:r>
            <a:r>
              <a:rPr lang="en-US" sz="2400" dirty="0"/>
              <a:t>: OpenCV for image processing, TensorFlow for gesture recognition models.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u="sng" dirty="0"/>
              <a:t>Explanation</a:t>
            </a:r>
            <a:r>
              <a:rPr lang="en-US" sz="2400" dirty="0"/>
              <a:t>: The camera captures real-time video, and the software processes these images to detect specific gestures. Pre-trained machine learning models classify these gestures into predefined commands.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B7B7C-8357-E04B-7C88-4EACF8C4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1328" y="6205880"/>
            <a:ext cx="589344" cy="501650"/>
          </a:xfrm>
        </p:spPr>
        <p:txBody>
          <a:bodyPr/>
          <a:lstStyle/>
          <a:p>
            <a:pPr algn="ctr"/>
            <a:fld id="{D7EED50E-1D17-4422-9778-6693688D4B8B}" type="slidenum">
              <a:rPr 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13</a:t>
            </a:fld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FDCD7A7-E850-89D8-2C14-12A3A5F64A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73837" y="992189"/>
            <a:ext cx="4873625" cy="454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105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F25A4F-BF4B-FDBB-C4FA-7D03F4055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785813"/>
            <a:ext cx="6015768" cy="5278103"/>
          </a:xfrm>
        </p:spPr>
        <p:txBody>
          <a:bodyPr>
            <a:normAutofit/>
          </a:bodyPr>
          <a:lstStyle/>
          <a:p>
            <a:pPr algn="just"/>
            <a:r>
              <a:rPr lang="en-US" sz="4400" dirty="0">
                <a:latin typeface="Bebas Neue" panose="020B0606020202050201" pitchFamily="34" charset="0"/>
              </a:rPr>
              <a:t>GESTURE RECOGNITION MODULE: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u="sng" dirty="0"/>
              <a:t>Function</a:t>
            </a:r>
            <a:r>
              <a:rPr lang="en-US" sz="2400" dirty="0"/>
              <a:t>: Processes captured gestures and translates them into commands.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u="sng" dirty="0"/>
              <a:t>Components</a:t>
            </a:r>
            <a:r>
              <a:rPr lang="en-US" sz="2400" dirty="0"/>
              <a:t>: Processor with sufficient computational power.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u="sng" dirty="0"/>
              <a:t>Software</a:t>
            </a:r>
            <a:r>
              <a:rPr lang="en-US" sz="2400" dirty="0"/>
              <a:t>: Machine learning libraries like TensorFlow or Keras.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u="sng" dirty="0"/>
              <a:t>Explanation</a:t>
            </a:r>
            <a:r>
              <a:rPr lang="en-US" sz="2400" dirty="0"/>
              <a:t>: This module uses algorithms to analyze the captured gestures. It maps recognized gestures to specific control commands for home automation tasks.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B7B7C-8357-E04B-7C88-4EACF8C4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1328" y="6205880"/>
            <a:ext cx="589344" cy="501650"/>
          </a:xfrm>
        </p:spPr>
        <p:txBody>
          <a:bodyPr/>
          <a:lstStyle/>
          <a:p>
            <a:pPr algn="ctr"/>
            <a:fld id="{D7EED50E-1D17-4422-9778-6693688D4B8B}" type="slidenum">
              <a:rPr 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14</a:t>
            </a:fld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 descr="Gesture Recognition and Its Application in Machine Learning">
            <a:extLst>
              <a:ext uri="{FF2B5EF4-FFF2-40B4-BE49-F238E27FC236}">
                <a16:creationId xmlns:a16="http://schemas.microsoft.com/office/drawing/2014/main" id="{42F72F27-9FBA-85CF-1F1A-5EE5687DFF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536" y="785813"/>
            <a:ext cx="5157216" cy="449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38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F25A4F-BF4B-FDBB-C4FA-7D03F4055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785813"/>
            <a:ext cx="6015768" cy="5278103"/>
          </a:xfrm>
        </p:spPr>
        <p:txBody>
          <a:bodyPr>
            <a:normAutofit/>
          </a:bodyPr>
          <a:lstStyle/>
          <a:p>
            <a:pPr algn="just"/>
            <a:r>
              <a:rPr lang="en-US" sz="4400" dirty="0">
                <a:latin typeface="Bebas Neue" panose="020B0606020202050201" pitchFamily="34" charset="0"/>
              </a:rPr>
              <a:t>COMMAND PROCESSING MODULE: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u="sng" dirty="0"/>
              <a:t>Function</a:t>
            </a:r>
            <a:r>
              <a:rPr lang="en-US" sz="2400" dirty="0"/>
              <a:t>: Interprets the recognized gestures and triggers appropriate actions.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u="sng" dirty="0"/>
              <a:t>Components</a:t>
            </a:r>
            <a:r>
              <a:rPr lang="en-US" sz="2400" dirty="0"/>
              <a:t>: Microcontroller/processor.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u="sng" dirty="0"/>
              <a:t>Software</a:t>
            </a:r>
            <a:r>
              <a:rPr lang="en-US" sz="2400" dirty="0"/>
              <a:t>: Custom scripts or home automation software.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u="sng" dirty="0"/>
              <a:t>Explanation</a:t>
            </a:r>
            <a:r>
              <a:rPr lang="en-US" sz="2400" dirty="0"/>
              <a:t>: Once a gesture is recognized, this module translates it into a command that the home automation system can understand. For example, a specific gesture might turn on the lights, while another might adjust the thermostat.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B7B7C-8357-E04B-7C88-4EACF8C4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1328" y="6205880"/>
            <a:ext cx="589344" cy="501650"/>
          </a:xfrm>
        </p:spPr>
        <p:txBody>
          <a:bodyPr/>
          <a:lstStyle/>
          <a:p>
            <a:pPr algn="ctr"/>
            <a:fld id="{D7EED50E-1D17-4422-9778-6693688D4B8B}" type="slidenum">
              <a:rPr 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15</a:t>
            </a:fld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4" name="Picture 2" descr="How can a machine recognize hand gestures?">
            <a:extLst>
              <a:ext uri="{FF2B5EF4-FFF2-40B4-BE49-F238E27FC236}">
                <a16:creationId xmlns:a16="http://schemas.microsoft.com/office/drawing/2014/main" id="{1D98F52B-085D-F3E7-43EA-5EFB21282F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112" y="932688"/>
            <a:ext cx="5205984" cy="451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557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F25A4F-BF4B-FDBB-C4FA-7D03F4055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785813"/>
            <a:ext cx="6015768" cy="5278103"/>
          </a:xfrm>
        </p:spPr>
        <p:txBody>
          <a:bodyPr>
            <a:normAutofit/>
          </a:bodyPr>
          <a:lstStyle/>
          <a:p>
            <a:pPr algn="just"/>
            <a:r>
              <a:rPr lang="en-US" sz="4400" dirty="0">
                <a:latin typeface="Bebas Neue" panose="020B0606020202050201" pitchFamily="34" charset="0"/>
              </a:rPr>
              <a:t>DEVICE CONTROL MODULE: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u="sng" dirty="0"/>
              <a:t>Function</a:t>
            </a:r>
            <a:r>
              <a:rPr lang="en-US" sz="2400" dirty="0"/>
              <a:t>: Controls home devices based on processed commands.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u="sng" dirty="0"/>
              <a:t>Components</a:t>
            </a:r>
            <a:r>
              <a:rPr lang="en-US" sz="2400" dirty="0"/>
              <a:t>: Relay modules, smart devices.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u="sng" dirty="0"/>
              <a:t>Software</a:t>
            </a:r>
            <a:r>
              <a:rPr lang="en-US" sz="2400" dirty="0"/>
              <a:t>: Home automation software (OpenHAB, Home Assistant).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u="sng" dirty="0"/>
              <a:t>Explanation</a:t>
            </a:r>
            <a:r>
              <a:rPr lang="en-US" sz="2400" dirty="0"/>
              <a:t>: This module sends signals to the respective home devices to perform actions like switching on/off lights, adjusting temperatures, etc. It communicates with smart devices either directly or through relay switches.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B7B7C-8357-E04B-7C88-4EACF8C4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1328" y="6205880"/>
            <a:ext cx="589344" cy="501650"/>
          </a:xfrm>
        </p:spPr>
        <p:txBody>
          <a:bodyPr/>
          <a:lstStyle/>
          <a:p>
            <a:pPr algn="ctr"/>
            <a:fld id="{D7EED50E-1D17-4422-9778-6693688D4B8B}" type="slidenum">
              <a:rPr 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16</a:t>
            </a:fld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576E61-3AA7-DDAC-4115-58DFD88AE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408" y="1170432"/>
            <a:ext cx="5123688" cy="4215384"/>
          </a:xfrm>
        </p:spPr>
      </p:pic>
    </p:spTree>
    <p:extLst>
      <p:ext uri="{BB962C8B-B14F-4D97-AF65-F5344CB8AC3E}">
        <p14:creationId xmlns:p14="http://schemas.microsoft.com/office/powerpoint/2010/main" val="1881760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F25A4F-BF4B-FDBB-C4FA-7D03F4055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785813"/>
            <a:ext cx="6015768" cy="5278103"/>
          </a:xfrm>
        </p:spPr>
        <p:txBody>
          <a:bodyPr>
            <a:normAutofit/>
          </a:bodyPr>
          <a:lstStyle/>
          <a:p>
            <a:pPr algn="just"/>
            <a:r>
              <a:rPr lang="en-US" sz="4400" dirty="0">
                <a:latin typeface="Bebas Neue" panose="020B0606020202050201" pitchFamily="34" charset="0"/>
              </a:rPr>
              <a:t> </a:t>
            </a:r>
            <a:r>
              <a:rPr lang="en-US" sz="4000" dirty="0">
                <a:latin typeface="Bebas Neue" panose="020B0606020202050201" pitchFamily="34" charset="0"/>
              </a:rPr>
              <a:t>FEEDBACK AND MONITORING MODULE: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u="sng" dirty="0"/>
              <a:t>Function</a:t>
            </a:r>
            <a:r>
              <a:rPr lang="en-US" sz="2400" dirty="0"/>
              <a:t>: Provides feedback to the user and monitors system status.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u="sng" dirty="0"/>
              <a:t>Components</a:t>
            </a:r>
            <a:r>
              <a:rPr lang="en-US" sz="2400" dirty="0"/>
              <a:t>: Display screen or mobile app.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u="sng" dirty="0"/>
              <a:t>Software</a:t>
            </a:r>
            <a:r>
              <a:rPr lang="en-US" sz="2400" dirty="0"/>
              <a:t>: Mobile app, web interface.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u="sng" dirty="0"/>
              <a:t>Explanation</a:t>
            </a:r>
            <a:r>
              <a:rPr lang="en-US" sz="2400" dirty="0"/>
              <a:t>: This module provides real-time feedback to users, confirming actions taken or providing alerts. It allows users to monitor the status of home devices and ensure the system is functioning correctly.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B7B7C-8357-E04B-7C88-4EACF8C4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1328" y="6205880"/>
            <a:ext cx="589344" cy="501650"/>
          </a:xfrm>
        </p:spPr>
        <p:txBody>
          <a:bodyPr/>
          <a:lstStyle/>
          <a:p>
            <a:pPr algn="ctr"/>
            <a:fld id="{D7EED50E-1D17-4422-9778-6693688D4B8B}" type="slidenum">
              <a:rPr 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17</a:t>
            </a:fld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8" name="Picture 2" descr="Monitoring Feedback creative icon. Simple element illustration. Monitoring  Feedback concept symbol design from project management collection. Can be u  Stock Photo - Alamy">
            <a:extLst>
              <a:ext uri="{FF2B5EF4-FFF2-40B4-BE49-F238E27FC236}">
                <a16:creationId xmlns:a16="http://schemas.microsoft.com/office/drawing/2014/main" id="{9922EB0B-FAD1-0163-7A37-78DB633731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5"/>
          <a:stretch/>
        </p:blipFill>
        <p:spPr bwMode="auto">
          <a:xfrm>
            <a:off x="7327265" y="876935"/>
            <a:ext cx="4212701" cy="409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904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F25A4F-BF4B-FDBB-C4FA-7D03F4055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785813"/>
            <a:ext cx="6015768" cy="5278103"/>
          </a:xfrm>
        </p:spPr>
        <p:txBody>
          <a:bodyPr>
            <a:normAutofit/>
          </a:bodyPr>
          <a:lstStyle/>
          <a:p>
            <a:pPr algn="just"/>
            <a:r>
              <a:rPr lang="en-US" sz="4400" dirty="0">
                <a:latin typeface="Bebas Neue" panose="020B0606020202050201" pitchFamily="34" charset="0"/>
              </a:rPr>
              <a:t>CONFIGURATION &amp; SET-UP MODULE: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u="sng" dirty="0"/>
              <a:t>Function</a:t>
            </a:r>
            <a:r>
              <a:rPr lang="en-US" sz="2400" dirty="0"/>
              <a:t>: Allows users to configure the system and set up gestures.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u="sng" dirty="0"/>
              <a:t>Components</a:t>
            </a:r>
            <a:r>
              <a:rPr lang="en-US" sz="2400" dirty="0"/>
              <a:t>: User interface (mobile app or web interface).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u="sng" dirty="0"/>
              <a:t>Software</a:t>
            </a:r>
            <a:r>
              <a:rPr lang="en-US" sz="2400" dirty="0"/>
              <a:t>: User-friendly interface software.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u="sng" dirty="0"/>
              <a:t>Explanation</a:t>
            </a:r>
            <a:r>
              <a:rPr lang="en-US" sz="2400" dirty="0"/>
              <a:t>: This module helps users configure the system, define custom gestures, and set preferences. It ensures the system is tailored to the individual needs of the disabled user.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B7B7C-8357-E04B-7C88-4EACF8C4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1328" y="6205880"/>
            <a:ext cx="589344" cy="501650"/>
          </a:xfrm>
        </p:spPr>
        <p:txBody>
          <a:bodyPr/>
          <a:lstStyle/>
          <a:p>
            <a:pPr algn="ctr"/>
            <a:fld id="{D7EED50E-1D17-4422-9778-6693688D4B8B}" type="slidenum">
              <a:rPr 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18</a:t>
            </a:fld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FE8148-11CD-B260-2B62-6BD968BA2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888" y="785812"/>
            <a:ext cx="5093208" cy="4289107"/>
          </a:xfrm>
        </p:spPr>
      </p:pic>
    </p:spTree>
    <p:extLst>
      <p:ext uri="{BB962C8B-B14F-4D97-AF65-F5344CB8AC3E}">
        <p14:creationId xmlns:p14="http://schemas.microsoft.com/office/powerpoint/2010/main" val="2418627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8;p47">
            <a:extLst>
              <a:ext uri="{FF2B5EF4-FFF2-40B4-BE49-F238E27FC236}">
                <a16:creationId xmlns:a16="http://schemas.microsoft.com/office/drawing/2014/main" id="{2765A77C-209B-D1F6-52D1-BC23DC498B2C}"/>
              </a:ext>
            </a:extLst>
          </p:cNvPr>
          <p:cNvSpPr txBox="1">
            <a:spLocks/>
          </p:cNvSpPr>
          <p:nvPr/>
        </p:nvSpPr>
        <p:spPr>
          <a:xfrm>
            <a:off x="577692" y="452917"/>
            <a:ext cx="3743746" cy="10772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6600" dirty="0">
                <a:latin typeface="Bebas Neue" panose="020B0606020202050201" pitchFamily="34" charset="0"/>
              </a:rPr>
              <a:t>ADVANTAGES: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F4771-B018-C3F0-EA74-E21B8E756728}"/>
              </a:ext>
            </a:extLst>
          </p:cNvPr>
          <p:cNvSpPr txBox="1"/>
          <p:nvPr/>
        </p:nvSpPr>
        <p:spPr>
          <a:xfrm>
            <a:off x="733140" y="2004750"/>
            <a:ext cx="105923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Simplifies tasks, enhancing overall independence.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Streamlines automation, reducing physical interaction.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Enhances accessibility, optimizing comfort and convenience.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Promotes adaptive living, fostering inclusivity and empowerment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DD76-19E6-5E44-6090-6FF319D1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7115" y="6298477"/>
            <a:ext cx="577770" cy="368541"/>
          </a:xfrm>
        </p:spPr>
        <p:txBody>
          <a:bodyPr/>
          <a:lstStyle/>
          <a:p>
            <a:pPr algn="ctr"/>
            <a:fld id="{D7EED50E-1D17-4422-9778-6693688D4B8B}" type="slidenum">
              <a:rPr 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19</a:t>
            </a:fld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34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D0B668-2584-366F-167A-A1BF837FCEF9}"/>
              </a:ext>
            </a:extLst>
          </p:cNvPr>
          <p:cNvSpPr txBox="1"/>
          <p:nvPr/>
        </p:nvSpPr>
        <p:spPr>
          <a:xfrm>
            <a:off x="465222" y="368969"/>
            <a:ext cx="1047549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Bebas Neue" panose="020B0606020202050201" pitchFamily="34" charset="0"/>
              </a:rPr>
              <a:t>TEAM MEMBERS:</a:t>
            </a:r>
          </a:p>
          <a:p>
            <a:r>
              <a:rPr lang="en-US" sz="4400" dirty="0">
                <a:latin typeface="Bebas Neue" panose="020B0606020202050201" pitchFamily="34" charset="0"/>
              </a:rPr>
              <a:t>	</a:t>
            </a:r>
            <a:r>
              <a:rPr lang="en-US" sz="4000" dirty="0">
                <a:latin typeface="Britannic Bold" panose="020B09030607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SABARI PRIYAN G (811721243044)</a:t>
            </a:r>
          </a:p>
          <a:p>
            <a:r>
              <a:rPr lang="en-US" sz="4000" dirty="0">
                <a:latin typeface="Britannic Bold" panose="020B09030607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NAVEEN KUMAR K (811721243037)</a:t>
            </a:r>
          </a:p>
          <a:p>
            <a:r>
              <a:rPr lang="en-US" sz="4000" dirty="0">
                <a:latin typeface="Britannic Bold" panose="020B09030607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NEELA MUGESH S (811721243039)</a:t>
            </a:r>
          </a:p>
          <a:p>
            <a:r>
              <a:rPr lang="en-US" sz="4000" dirty="0">
                <a:latin typeface="Britannic Bold" panose="020B09030607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SHAI SHARATH VIJEY S (811721243050)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3B151-0BF8-DAD4-3B76-72885884A3DE}"/>
              </a:ext>
            </a:extLst>
          </p:cNvPr>
          <p:cNvSpPr txBox="1"/>
          <p:nvPr/>
        </p:nvSpPr>
        <p:spPr>
          <a:xfrm>
            <a:off x="465222" y="4166301"/>
            <a:ext cx="104754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Bebas Neue" panose="020B0606020202050201" pitchFamily="34" charset="0"/>
              </a:rPr>
              <a:t>GUIDED BY:</a:t>
            </a:r>
          </a:p>
          <a:p>
            <a:r>
              <a:rPr lang="en-US" sz="4000" dirty="0">
                <a:latin typeface="Britannic Bold" panose="020B09030607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Mrs.G.NALINA KEERTHANA </a:t>
            </a:r>
            <a:r>
              <a:rPr lang="en-US" sz="2400" b="1" dirty="0">
                <a:latin typeface="Britannic Bold" panose="020B09030607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M.E.,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8664C-DE29-E9F8-41F0-B33796CE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63059" y="6297181"/>
            <a:ext cx="465881" cy="383699"/>
          </a:xfrm>
        </p:spPr>
        <p:txBody>
          <a:bodyPr/>
          <a:lstStyle/>
          <a:p>
            <a:pPr algn="ctr"/>
            <a:fld id="{D7EED50E-1D17-4422-9778-6693688D4B8B}" type="slidenum">
              <a:rPr 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</a:t>
            </a:fld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248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8;p47">
            <a:extLst>
              <a:ext uri="{FF2B5EF4-FFF2-40B4-BE49-F238E27FC236}">
                <a16:creationId xmlns:a16="http://schemas.microsoft.com/office/drawing/2014/main" id="{2765A77C-209B-D1F6-52D1-BC23DC498B2C}"/>
              </a:ext>
            </a:extLst>
          </p:cNvPr>
          <p:cNvSpPr txBox="1">
            <a:spLocks/>
          </p:cNvSpPr>
          <p:nvPr/>
        </p:nvSpPr>
        <p:spPr>
          <a:xfrm>
            <a:off x="386247" y="434513"/>
            <a:ext cx="3743746" cy="10772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6600" dirty="0">
                <a:latin typeface="Bebas Neue" panose="020B0606020202050201" pitchFamily="3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F4771-B018-C3F0-EA74-E21B8E756728}"/>
              </a:ext>
            </a:extLst>
          </p:cNvPr>
          <p:cNvSpPr txBox="1"/>
          <p:nvPr/>
        </p:nvSpPr>
        <p:spPr>
          <a:xfrm>
            <a:off x="623990" y="1947654"/>
            <a:ext cx="11805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Empowers disabled individuals, improving quality of life.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Integrates technology, enhancing home automation accessibility.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Facilitates independence, optimizing self-sufficiency and autonomy.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Fosters innovation, encouraging continuous improvement and solutions.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D5C71-8CCB-7E6A-5CA3-E1B0EE52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89753" y="6217453"/>
            <a:ext cx="612494" cy="501650"/>
          </a:xfrm>
        </p:spPr>
        <p:txBody>
          <a:bodyPr/>
          <a:lstStyle/>
          <a:p>
            <a:pPr algn="ctr"/>
            <a:fld id="{D7EED50E-1D17-4422-9778-6693688D4B8B}" type="slidenum">
              <a:rPr 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20</a:t>
            </a:fld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00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92D01C-F9CC-67D0-D552-55F51BDC8B7D}"/>
              </a:ext>
            </a:extLst>
          </p:cNvPr>
          <p:cNvSpPr txBox="1"/>
          <p:nvPr/>
        </p:nvSpPr>
        <p:spPr>
          <a:xfrm>
            <a:off x="513311" y="1765070"/>
            <a:ext cx="109407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2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Android Home Automation using PIC Microcontroller and Bluetooth</a:t>
            </a:r>
            <a:r>
              <a:rPr lang="en-US" sz="2200" b="1" dirty="0">
                <a:solidFill>
                  <a:schemeClr val="tx1"/>
                </a:solidFill>
              </a:rPr>
              <a:t>- </a:t>
            </a:r>
            <a:r>
              <a:rPr lang="en-US" sz="2200" kern="1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vulavabeti raghunath </a:t>
            </a:r>
            <a:r>
              <a:rPr lang="en-US" sz="2200" kern="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sz="2200" kern="1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eddy, Shaik anusha,  orugunti rajeswari, b hari chandana, s farhath sujana  &amp; Published in the year </a:t>
            </a:r>
            <a:r>
              <a:rPr lang="en-US" sz="2200" kern="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IEEE 2019</a:t>
            </a:r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2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Assistive System for Physically Disabled People using Gesture Recognition</a:t>
            </a:r>
            <a:r>
              <a:rPr lang="en-US" sz="2200" b="1" dirty="0">
                <a:solidFill>
                  <a:schemeClr val="tx1"/>
                </a:solidFill>
              </a:rPr>
              <a:t>-</a:t>
            </a:r>
            <a:r>
              <a:rPr lang="en-US" sz="2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kern="1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Subhankar Chattoraj, Karan Vishwakarma &amp; Published in the year of 2017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2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Eye Movement Based Cursor Control and Home Automation for Disabled People-</a:t>
            </a:r>
            <a:r>
              <a:rPr lang="en-US" sz="2200" kern="1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Sharon Mathew, </a:t>
            </a:r>
            <a:r>
              <a:rPr lang="en-US" sz="2200" kern="10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Sreeshma</a:t>
            </a:r>
            <a:r>
              <a:rPr lang="en-US" sz="2200" kern="1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A, Theresa </a:t>
            </a:r>
            <a:r>
              <a:rPr lang="en-US" sz="2200" kern="10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Anitta</a:t>
            </a:r>
            <a:r>
              <a:rPr lang="en-US" sz="2200" kern="1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Jaison, Varsha Pradeep &amp; Published in the year of IEEE 2019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2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IoT Based Sign Language Recognition System- </a:t>
            </a:r>
            <a:r>
              <a:rPr lang="en-US" sz="2200" kern="10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Punsara</a:t>
            </a:r>
            <a:r>
              <a:rPr lang="en-US" sz="2200" kern="1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K.K.T</a:t>
            </a: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sz="2200" kern="1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kern="10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Premachandra</a:t>
            </a:r>
            <a:r>
              <a:rPr lang="en-US" sz="2200" kern="1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H.H.R.C &amp; Published in the year of IEEE 2020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2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Literature Review on Home Automation System for Physically Disabled People</a:t>
            </a:r>
            <a:r>
              <a:rPr lang="en-US" sz="2200" b="1" dirty="0">
                <a:solidFill>
                  <a:schemeClr val="tx1"/>
                </a:solidFill>
              </a:rPr>
              <a:t>- </a:t>
            </a:r>
            <a:r>
              <a:rPr lang="en-US" sz="2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Muhammad Nauman Ali &amp; Published in the year of IEEE 2018</a:t>
            </a:r>
            <a:endParaRPr lang="en-US" sz="2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Google Shape;649;p49">
            <a:extLst>
              <a:ext uri="{FF2B5EF4-FFF2-40B4-BE49-F238E27FC236}">
                <a16:creationId xmlns:a16="http://schemas.microsoft.com/office/drawing/2014/main" id="{F6804EDE-0855-CC2D-6082-B6509E86DFAF}"/>
              </a:ext>
            </a:extLst>
          </p:cNvPr>
          <p:cNvSpPr txBox="1">
            <a:spLocks/>
          </p:cNvSpPr>
          <p:nvPr/>
        </p:nvSpPr>
        <p:spPr>
          <a:xfrm>
            <a:off x="713225" y="445025"/>
            <a:ext cx="7717500" cy="934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6600" dirty="0">
                <a:latin typeface="Bebas Neue" panose="020B0606020202050201" pitchFamily="34" charset="0"/>
              </a:rPr>
              <a:t>References: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97BC9-E19F-E227-E037-E313F139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6604" y="6305503"/>
            <a:ext cx="658792" cy="380116"/>
          </a:xfrm>
        </p:spPr>
        <p:txBody>
          <a:bodyPr/>
          <a:lstStyle/>
          <a:p>
            <a:pPr algn="ctr"/>
            <a:fld id="{D7EED50E-1D17-4422-9778-6693688D4B8B}" type="slidenum">
              <a:rPr 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21</a:t>
            </a:fld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27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8;p47">
            <a:extLst>
              <a:ext uri="{FF2B5EF4-FFF2-40B4-BE49-F238E27FC236}">
                <a16:creationId xmlns:a16="http://schemas.microsoft.com/office/drawing/2014/main" id="{2765A77C-209B-D1F6-52D1-BC23DC498B2C}"/>
              </a:ext>
            </a:extLst>
          </p:cNvPr>
          <p:cNvSpPr txBox="1">
            <a:spLocks/>
          </p:cNvSpPr>
          <p:nvPr/>
        </p:nvSpPr>
        <p:spPr>
          <a:xfrm>
            <a:off x="2380402" y="2616892"/>
            <a:ext cx="6474840" cy="16242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12500" dirty="0">
                <a:latin typeface="Bebas Neue" panose="020B0606020202050201" pitchFamily="34" charset="0"/>
              </a:rPr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26DEA-C220-FEA9-E72A-A3ED7C0B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730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65C-FF82-186C-D246-0D4AF91C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71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Bebas Neue" panose="020B0606020202050201" pitchFamily="34" charset="0"/>
              </a:rPr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08A14-6AB6-3ED9-978F-1AE9ED8C8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170"/>
            <a:ext cx="10088301" cy="24736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 a cost-effective home automation system for disabled individuals, integrating Android, PIC microcontroller, Bluetooth, and enhancing accessibility.</a:t>
            </a:r>
            <a:endParaRPr lang="en-US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BA7FB-A00D-47B3-8FF2-C3639499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82350" y="6268285"/>
            <a:ext cx="427299" cy="403265"/>
          </a:xfrm>
        </p:spPr>
        <p:txBody>
          <a:bodyPr/>
          <a:lstStyle/>
          <a:p>
            <a:pPr algn="ctr"/>
            <a:fld id="{D7EED50E-1D17-4422-9778-6693688D4B8B}" type="slidenum">
              <a:rPr 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3</a:t>
            </a:fld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07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65C-FF82-186C-D246-0D4AF91C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71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Bebas Neue" panose="020B0606020202050201" pitchFamily="34" charset="0"/>
              </a:rPr>
              <a:t>PROPOSED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08A14-6AB6-3ED9-978F-1AE9ED8C8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170"/>
            <a:ext cx="10760242" cy="3351380"/>
          </a:xfrm>
        </p:spPr>
        <p:txBody>
          <a:bodyPr>
            <a:noAutofit/>
          </a:bodyPr>
          <a:lstStyle/>
          <a:p>
            <a:pPr algn="just"/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Gesture recognition algorithm for accurate interpretation.</a:t>
            </a:r>
          </a:p>
          <a:p>
            <a:pPr algn="just"/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Wireless communication for seamless device control.</a:t>
            </a:r>
          </a:p>
          <a:p>
            <a:pPr algn="just"/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Integration with home automation appliances and devices.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CC60A-1A0D-B630-2440-2C79A7DE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99712" y="6268285"/>
            <a:ext cx="392575" cy="380116"/>
          </a:xfrm>
        </p:spPr>
        <p:txBody>
          <a:bodyPr/>
          <a:lstStyle/>
          <a:p>
            <a:pPr algn="ctr"/>
            <a:fld id="{D7EED50E-1D17-4422-9778-6693688D4B8B}" type="slidenum">
              <a:rPr 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4</a:t>
            </a:fld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35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0F460F-417C-F761-09BF-10A6A4F7B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673043"/>
              </p:ext>
            </p:extLst>
          </p:nvPr>
        </p:nvGraphicFramePr>
        <p:xfrm>
          <a:off x="387097" y="1188096"/>
          <a:ext cx="11417806" cy="50025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1430">
                  <a:extLst>
                    <a:ext uri="{9D8B030D-6E8A-4147-A177-3AD203B41FA5}">
                      <a16:colId xmlns:a16="http://schemas.microsoft.com/office/drawing/2014/main" val="3600123070"/>
                    </a:ext>
                  </a:extLst>
                </a:gridCol>
                <a:gridCol w="2065936">
                  <a:extLst>
                    <a:ext uri="{9D8B030D-6E8A-4147-A177-3AD203B41FA5}">
                      <a16:colId xmlns:a16="http://schemas.microsoft.com/office/drawing/2014/main" val="3957336085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1390302181"/>
                    </a:ext>
                  </a:extLst>
                </a:gridCol>
                <a:gridCol w="1251285">
                  <a:extLst>
                    <a:ext uri="{9D8B030D-6E8A-4147-A177-3AD203B41FA5}">
                      <a16:colId xmlns:a16="http://schemas.microsoft.com/office/drawing/2014/main" val="1922704165"/>
                    </a:ext>
                  </a:extLst>
                </a:gridCol>
                <a:gridCol w="2165684">
                  <a:extLst>
                    <a:ext uri="{9D8B030D-6E8A-4147-A177-3AD203B41FA5}">
                      <a16:colId xmlns:a16="http://schemas.microsoft.com/office/drawing/2014/main" val="2254074327"/>
                    </a:ext>
                  </a:extLst>
                </a:gridCol>
                <a:gridCol w="1860884">
                  <a:extLst>
                    <a:ext uri="{9D8B030D-6E8A-4147-A177-3AD203B41FA5}">
                      <a16:colId xmlns:a16="http://schemas.microsoft.com/office/drawing/2014/main" val="2045830894"/>
                    </a:ext>
                  </a:extLst>
                </a:gridCol>
                <a:gridCol w="1602124">
                  <a:extLst>
                    <a:ext uri="{9D8B030D-6E8A-4147-A177-3AD203B41FA5}">
                      <a16:colId xmlns:a16="http://schemas.microsoft.com/office/drawing/2014/main" val="4067987464"/>
                    </a:ext>
                  </a:extLst>
                </a:gridCol>
              </a:tblGrid>
              <a:tr h="704873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  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AUTHOR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PUBLISHED</a:t>
                      </a:r>
                    </a:p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TECHNIQUE </a:t>
                      </a:r>
                    </a:p>
                    <a:p>
                      <a:r>
                        <a:rPr lang="en-US" dirty="0"/>
                        <a:t>    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MERITS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DEMERITS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68381"/>
                  </a:ext>
                </a:extLst>
              </a:tr>
              <a:tr h="1044939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800" b="1" dirty="0">
                          <a:latin typeface="Algerian" panose="04020705040A02060702" pitchFamily="82" charset="0"/>
                        </a:rPr>
                        <a:t> </a:t>
                      </a:r>
                      <a:r>
                        <a:rPr lang="en-US" sz="4000" b="1" dirty="0">
                          <a:latin typeface="Algerian" panose="04020705040A02060702" pitchFamily="82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Literature Review on Home Automation System for Physically Disabled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Saeed Faroom,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Muhammad Nauman Ali, Sheraz Yousaf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1.Voice Control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2.Gesture Recognition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3.Brain-Computer Interface (BCI)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4.Sensor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Accessibility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Intuitive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Directness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Adaptability</a:t>
                      </a:r>
                      <a:endParaRPr lang="en-US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Accuracy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Complexity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Training Time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Maintenance</a:t>
                      </a:r>
                      <a:endParaRPr lang="en-US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467754"/>
                  </a:ext>
                </a:extLst>
              </a:tr>
              <a:tr h="2004259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4000" b="1" dirty="0">
                          <a:latin typeface="Algerian" panose="04020705040A02060702" pitchFamily="82" charset="0"/>
                        </a:rPr>
                        <a:t>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Eye Movement Based Cursor Control and Home Automation for Disabled People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Sharon Mathew, Sreeshma A, Theresa Anitta Jaison,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Varsha Pradeep 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1.Eye Tracking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2.Speech Recognition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3.Brain-Computer Interface (BCI)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4.Sensor Networks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Precision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Accessibility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Direct Control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Adaptability</a:t>
                      </a:r>
                      <a:endParaRPr lang="en-US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Fatigue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Accuracy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Complex Setup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Compatibility</a:t>
                      </a:r>
                      <a:endParaRPr lang="en-US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0948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5DEABAD-5956-4025-22FC-828BD28DEB1C}"/>
              </a:ext>
            </a:extLst>
          </p:cNvPr>
          <p:cNvSpPr txBox="1"/>
          <p:nvPr/>
        </p:nvSpPr>
        <p:spPr>
          <a:xfrm>
            <a:off x="387097" y="209416"/>
            <a:ext cx="59344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Bebas Neue" panose="020B0606020202050201" pitchFamily="34" charset="0"/>
              </a:rPr>
              <a:t>LITERATURE SURVEY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C968A-DDA6-D485-D31E-3E319497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88138" y="6367925"/>
            <a:ext cx="415724" cy="391691"/>
          </a:xfrm>
        </p:spPr>
        <p:txBody>
          <a:bodyPr/>
          <a:lstStyle/>
          <a:p>
            <a:pPr algn="ctr"/>
            <a:fld id="{D7EED50E-1D17-4422-9778-6693688D4B8B}" type="slidenum">
              <a:rPr 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5</a:t>
            </a:fld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2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0F460F-417C-F761-09BF-10A6A4F7B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60697"/>
              </p:ext>
            </p:extLst>
          </p:nvPr>
        </p:nvGraphicFramePr>
        <p:xfrm>
          <a:off x="356616" y="481384"/>
          <a:ext cx="11394228" cy="5760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9837">
                  <a:extLst>
                    <a:ext uri="{9D8B030D-6E8A-4147-A177-3AD203B41FA5}">
                      <a16:colId xmlns:a16="http://schemas.microsoft.com/office/drawing/2014/main" val="3600123070"/>
                    </a:ext>
                  </a:extLst>
                </a:gridCol>
                <a:gridCol w="2026195">
                  <a:extLst>
                    <a:ext uri="{9D8B030D-6E8A-4147-A177-3AD203B41FA5}">
                      <a16:colId xmlns:a16="http://schemas.microsoft.com/office/drawing/2014/main" val="3957336085"/>
                    </a:ext>
                  </a:extLst>
                </a:gridCol>
                <a:gridCol w="1500037">
                  <a:extLst>
                    <a:ext uri="{9D8B030D-6E8A-4147-A177-3AD203B41FA5}">
                      <a16:colId xmlns:a16="http://schemas.microsoft.com/office/drawing/2014/main" val="1390302181"/>
                    </a:ext>
                  </a:extLst>
                </a:gridCol>
                <a:gridCol w="1285891">
                  <a:extLst>
                    <a:ext uri="{9D8B030D-6E8A-4147-A177-3AD203B41FA5}">
                      <a16:colId xmlns:a16="http://schemas.microsoft.com/office/drawing/2014/main" val="1922704165"/>
                    </a:ext>
                  </a:extLst>
                </a:gridCol>
                <a:gridCol w="1919240">
                  <a:extLst>
                    <a:ext uri="{9D8B030D-6E8A-4147-A177-3AD203B41FA5}">
                      <a16:colId xmlns:a16="http://schemas.microsoft.com/office/drawing/2014/main" val="2254074327"/>
                    </a:ext>
                  </a:extLst>
                </a:gridCol>
                <a:gridCol w="2115205">
                  <a:extLst>
                    <a:ext uri="{9D8B030D-6E8A-4147-A177-3AD203B41FA5}">
                      <a16:colId xmlns:a16="http://schemas.microsoft.com/office/drawing/2014/main" val="2045830894"/>
                    </a:ext>
                  </a:extLst>
                </a:gridCol>
                <a:gridCol w="1777823">
                  <a:extLst>
                    <a:ext uri="{9D8B030D-6E8A-4147-A177-3AD203B41FA5}">
                      <a16:colId xmlns:a16="http://schemas.microsoft.com/office/drawing/2014/main" val="4067987464"/>
                    </a:ext>
                  </a:extLst>
                </a:gridCol>
              </a:tblGrid>
              <a:tr h="63440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  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AUTHOR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PUBLISHED</a:t>
                      </a:r>
                    </a:p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TECHNIQUE </a:t>
                      </a:r>
                    </a:p>
                    <a:p>
                      <a:r>
                        <a:rPr lang="en-US" dirty="0"/>
                        <a:t>    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MERITS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DEMERITS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68381"/>
                  </a:ext>
                </a:extLst>
              </a:tr>
              <a:tr h="2428373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4000" b="1" dirty="0">
                          <a:latin typeface="Algerian" panose="04020705040A02060702" pitchFamily="82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endParaRPr lang="en-US" sz="20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r>
                        <a:rPr lang="en-US" sz="18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IoT Based Sign Language Recognition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Punsara K.K.T,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Premachandra H.H.R.C,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Chanaka A.W.A.D,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Wijayawickrama R.V.</a:t>
                      </a:r>
                    </a:p>
                    <a:p>
                      <a:endParaRPr lang="en-US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</a:t>
                      </a:r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sz="2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Convolutional </a:t>
                      </a:r>
                    </a:p>
                    <a:p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Neural</a:t>
                      </a:r>
                    </a:p>
                    <a:p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Network(CNN)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Accuracy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Feature Learning Scalability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improve performance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Real-time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Complexity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Overfitting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Dependency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Hardware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467754"/>
                  </a:ext>
                </a:extLst>
              </a:tr>
              <a:tr h="2428373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4000" b="1" dirty="0">
                          <a:latin typeface="Algerian" panose="04020705040A02060702" pitchFamily="82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r>
                        <a:rPr lang="en-US" sz="18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Android Home Automation using PIC Microcontroller and Bluetooth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VULAVABETI RAGHUNATH REDDY,SHAIK ANUSHA</a:t>
                      </a:r>
                      <a:r>
                        <a:rPr lang="en-US" sz="1800" b="0" kern="1200" baseline="300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ORUGUNTI RAJESWARI,B HARI CHANDANA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 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1.Bluetooth Communication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2.PIC Microcontroller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3.Android Application Development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4.Home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Wireless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Versatility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Customization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Convenience</a:t>
                      </a:r>
                      <a:endParaRPr lang="en-US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Security Risks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Limited Memory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Fragmentation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Maintenance</a:t>
                      </a:r>
                      <a:endParaRPr lang="en-US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09484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53BACFD-97FA-F587-A134-E2C88F5B1336}"/>
              </a:ext>
            </a:extLst>
          </p:cNvPr>
          <p:cNvSpPr txBox="1"/>
          <p:nvPr/>
        </p:nvSpPr>
        <p:spPr>
          <a:xfrm>
            <a:off x="3047036" y="3247227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5</a:t>
            </a:r>
            <a:endParaRPr lang="en-IN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95D3199-2A3E-0ED7-FE49-B1CACA53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0080" y="6376616"/>
            <a:ext cx="427299" cy="356966"/>
          </a:xfrm>
        </p:spPr>
        <p:txBody>
          <a:bodyPr/>
          <a:lstStyle/>
          <a:p>
            <a:pPr algn="ctr"/>
            <a:fld id="{D7EED50E-1D17-4422-9778-6693688D4B8B}" type="slidenum">
              <a:rPr 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6</a:t>
            </a:fld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6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B056D97-2CEB-8165-DFBE-4497F5CA6BB0}"/>
              </a:ext>
            </a:extLst>
          </p:cNvPr>
          <p:cNvSpPr/>
          <p:nvPr/>
        </p:nvSpPr>
        <p:spPr>
          <a:xfrm>
            <a:off x="5971233" y="6255185"/>
            <a:ext cx="136760" cy="13347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74CFC83-9B92-983B-F78D-AA4063D6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85958" y="6385286"/>
            <a:ext cx="357851" cy="391691"/>
          </a:xfrm>
        </p:spPr>
        <p:txBody>
          <a:bodyPr/>
          <a:lstStyle/>
          <a:p>
            <a:fld id="{D7EED50E-1D17-4422-9778-6693688D4B8B}" type="slidenum">
              <a:rPr 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fld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1CD31-A844-AA7B-76DB-4366A8492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0" r="23896"/>
          <a:stretch/>
        </p:blipFill>
        <p:spPr>
          <a:xfrm>
            <a:off x="2542033" y="469338"/>
            <a:ext cx="6995160" cy="57892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4E53A6-C904-C132-A79D-7DC9E566688C}"/>
              </a:ext>
            </a:extLst>
          </p:cNvPr>
          <p:cNvSpPr txBox="1"/>
          <p:nvPr/>
        </p:nvSpPr>
        <p:spPr>
          <a:xfrm>
            <a:off x="4941263" y="13107"/>
            <a:ext cx="205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ebas Neue" panose="020B0606020202050201" pitchFamily="34" charset="0"/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17766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061B205-C2A8-FEAE-2ABF-1716BDFE1105}"/>
              </a:ext>
            </a:extLst>
          </p:cNvPr>
          <p:cNvSpPr/>
          <p:nvPr/>
        </p:nvSpPr>
        <p:spPr>
          <a:xfrm>
            <a:off x="6007702" y="102346"/>
            <a:ext cx="182880" cy="18335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DE23D-AE3A-9C43-34C6-C6C32E8A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0776" y="6289040"/>
            <a:ext cx="450448" cy="414840"/>
          </a:xfrm>
        </p:spPr>
        <p:txBody>
          <a:bodyPr/>
          <a:lstStyle/>
          <a:p>
            <a:pPr algn="ctr"/>
            <a:fld id="{D7EED50E-1D17-4422-9778-6693688D4B8B}" type="slidenum">
              <a:rPr 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8</a:t>
            </a:fld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94474-A377-7731-60F2-F14E4AB2A4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3810"/>
          <a:stretch/>
        </p:blipFill>
        <p:spPr>
          <a:xfrm>
            <a:off x="1789938" y="283464"/>
            <a:ext cx="8740140" cy="600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8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12B6-4353-5D91-051C-C3E5949C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17074" y="6286902"/>
            <a:ext cx="357851" cy="380116"/>
          </a:xfrm>
        </p:spPr>
        <p:txBody>
          <a:bodyPr/>
          <a:lstStyle/>
          <a:p>
            <a:pPr algn="ctr"/>
            <a:fld id="{D7EED50E-1D17-4422-9778-6693688D4B8B}" type="slidenum">
              <a:rPr 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9</a:t>
            </a:fld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6CD72-4EB8-8AC8-48F8-63560B33D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76" y="594360"/>
            <a:ext cx="6848856" cy="5692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61A2DA-B255-4E16-A6EC-F241F735E3D5}"/>
              </a:ext>
            </a:extLst>
          </p:cNvPr>
          <p:cNvSpPr txBox="1"/>
          <p:nvPr/>
        </p:nvSpPr>
        <p:spPr>
          <a:xfrm>
            <a:off x="4295249" y="0"/>
            <a:ext cx="3959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ebas Neue" panose="020B0606020202050201" pitchFamily="34" charset="0"/>
              </a:rPr>
              <a:t>ARCHITECTURE DIAGRAM </a:t>
            </a:r>
          </a:p>
        </p:txBody>
      </p:sp>
    </p:spTree>
    <p:extLst>
      <p:ext uri="{BB962C8B-B14F-4D97-AF65-F5344CB8AC3E}">
        <p14:creationId xmlns:p14="http://schemas.microsoft.com/office/powerpoint/2010/main" val="296394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1133</Words>
  <Application>Microsoft Office PowerPoint</Application>
  <PresentationFormat>Widescreen</PresentationFormat>
  <Paragraphs>238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Algerian</vt:lpstr>
      <vt:lpstr>Arial</vt:lpstr>
      <vt:lpstr>Bebas Neue</vt:lpstr>
      <vt:lpstr>Britannic Bold</vt:lpstr>
      <vt:lpstr>Calibri</vt:lpstr>
      <vt:lpstr>Calibri Light</vt:lpstr>
      <vt:lpstr>Open Sans</vt:lpstr>
      <vt:lpstr>Times New Roman</vt:lpstr>
      <vt:lpstr>Wingdings</vt:lpstr>
      <vt:lpstr>Office Theme</vt:lpstr>
      <vt:lpstr>Home automation using gesture RECOGNITION for disabled person</vt:lpstr>
      <vt:lpstr>PowerPoint Presentation</vt:lpstr>
      <vt:lpstr>OBJECTIVE:</vt:lpstr>
      <vt:lpstr>PROPOSED SYSTEM: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gesture using glove for disabled person</dc:title>
  <dc:creator>Sabari_ krish</dc:creator>
  <cp:lastModifiedBy>Sabari_ krish</cp:lastModifiedBy>
  <cp:revision>4</cp:revision>
  <dcterms:created xsi:type="dcterms:W3CDTF">2024-04-12T03:30:49Z</dcterms:created>
  <dcterms:modified xsi:type="dcterms:W3CDTF">2024-06-05T06:50:01Z</dcterms:modified>
</cp:coreProperties>
</file>