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3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08:50:58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3004 545 6912 0 0,'2'0'-34'0'0,"-1"0"0"0"0,1 0 0 0 0,0-1 0 0 0,-1 1 1 0 0,1 0-1 0 0,-1-1 0 0 0,1 1 0 0 0,-1-1 0 0 0,1 0 1 0 0,2-1-1 0 0,-2 1 498 0 0,0-1-1 0 0,0 0 1 0 0,1 1 0 0 0,-1-1 0 0 0,-1 0-1 0 0,1 0 1 0 0,0-1 0 0 0,0 1 0 0 0,-1 0 0 0 0,2-3-1 0 0,-1 2-41 0 0,-1 0 0 0 0,0 1-1 0 0,0-1 1 0 0,0 0 0 0 0,0 0-1 0 0,0 0 1 0 0,-1 0 0 0 0,1 0-1 0 0,-1 1 1 0 0,0-1 0 0 0,0 0-1 0 0,0 0 1 0 0,0 0 0 0 0,0 0-1 0 0,-1 0 1 0 0,1 0 0 0 0,-2-4-1 0 0,0 4-374 0 0,0 0-1 0 0,0 0 1 0 0,0 0-1 0 0,0 0 1 0 0,0 1-1 0 0,0-1 1 0 0,-1 1-1 0 0,1-1 1 0 0,-1 1-1 0 0,-5-4 1 0 0,-35-17 157 0 0,20 11-72 0 0,-11-5 330 0 0,-72-25 0 0 0,25 11-11 0 0,30 13-192 0 0,31 11-92 0 0,-31-14 0 0 0,-43-18 225 0 0,53 24-232 0 0,4 3 58 0 0,-52-12-1 0 0,11 5-44 0 0,-117-23 61 0 0,106 26-132 0 0,-415-55 266 0 0,308 56-433 0 0,137 14 104 0 0,-80 7-1 0 0,37 4 127 0 0,-150 22 26 0 0,241-30-205 0 0,-282 66 74 0 0,261-58-39 0 0,-17 3 89 0 0,-78 34 1 0 0,114-40-85 0 0,0 1-1 0 0,1 0 1 0 0,0 0-1 0 0,0 2 1 0 0,1-1-1 0 0,0 1 1 0 0,1 1-1 0 0,-10 12 1 0 0,13-13-25 0 0,2 0 1 0 0,-1 0-1 0 0,2 0 0 0 0,-1 1 1 0 0,1-1-1 0 0,-4 18 1 0 0,-3 9-2 0 0,0 2-13 0 0,1 1-1 0 0,2 0 1 0 0,-4 64-1 0 0,4-28 4 0 0,-5 103 21 0 0,13-160 99 0 0,1 0-1 0 0,1 0 1 0 0,1 1 0 0 0,1-1 0 0 0,10 32 0 0 0,-10-39-46 0 0,1 0 0 0 0,1 0 0 0 0,0-1 1 0 0,0 0-1 0 0,1 0 0 0 0,1-1 0 0 0,0 0 1 0 0,0 0-1 0 0,16 14 0 0 0,-4-8-20 0 0,0-1 1 0 0,0-1-1 0 0,32 16 0 0 0,70 26 153 0 0,-112-51-195 0 0,162 58-2 0 0,-105-41 0 0 0,78 21 37 0 0,-86-28 0 0 0,240 62 345 0 0,-236-61-290 0 0,82 9 0 0 0,63-4 28 0 0,-146-17-64 0 0,0-4 0 0 0,1-2 0 0 0,-1-3 0 0 0,0-2 0 0 0,0-3 0 0 0,-1-3 0 0 0,82-28 0 0 0,-48 8 129 0 0,-2-4-1 0 0,-2-4 1 0 0,128-78 0 0 0,-160 82-148 0 0,169-113 32 0 0,-58 12 2 0 0,-142 112-73 0 0,-2-2-1 0 0,-1 0 1 0 0,36-54 0 0 0,-55 73-31 0 0,-1 0-1 0 0,0 0 1 0 0,-1-1 0 0 0,0 1 0 0 0,3-14 0 0 0,-5 17-15 0 0,-1 1 1 0 0,0 0-1 0 0,-1-1 0 0 0,1 1 1 0 0,-1 0-1 0 0,0-1 1 0 0,-1 1-1 0 0,1-1 1 0 0,-1 1-1 0 0,0 0 1 0 0,-1 0-1 0 0,-1-6 0 0 0,0 4-111 0 0,0 0 0 0 0,0 1 0 0 0,0-1 0 0 0,-1 1 0 0 0,0 0-1 0 0,0 0 1 0 0,-1 0 0 0 0,0 0 0 0 0,0 1 0 0 0,0-1 0 0 0,-1 1-1 0 0,-6-4 1 0 0,-34-22-2465 0 0,17 12-3461 0 0,3 0-1225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3FD6B-E78D-4983-A115-0E0E2B20F1E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32184-0E7E-4A2D-BA18-6F05E664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1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Household income, Financial Assistance, Mortgages, Shares of Stock/Mutual Fund, Children under 18, Checking/Savings/Bonds Account, Regional Price Parity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82BB-AE9D-450B-92D1-00504F306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EFD1B-ED61-4065-AF81-AD864730F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5679-CE5E-4232-8391-3516873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E78D-94AC-4AD1-BA5B-DFC9F963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B7234-FE06-4BC4-9B2B-919A3545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4751-D110-4F1F-8C60-41EB28FE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EC97D-B352-422E-B0DE-E9617ABC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14392-FCE0-4DD5-AABF-DF83BE6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75C5-8EF9-4BBD-BDF9-91F99AA2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8D5C-35C6-49CF-892A-3430679A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6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E435B-EB32-40AA-9DE4-405A7F2FA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45C95-1B87-4D5D-8B58-8737B7B24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7E45-5639-4073-831C-62C0A17E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D858-AF1D-4743-9E19-04C38E1C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FC4B-778D-4376-92AB-7AEF4569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4C56-668A-4DBE-B354-92A9F3BD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A1B8-DA2F-43A3-9576-9679A649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A926-F1FE-443B-BC89-3F427C8C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4B52-7271-48EC-BE5A-47E7BDE8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6283-A12F-42ED-A207-0557A180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7341-17EE-4A0D-A226-BA69B94F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13C93-319A-4781-B9D6-F662F2E9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B472-1194-4DF4-A040-A9C727C9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87877-9677-471D-980E-BEECC5FF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2F5D-43B3-4A54-A269-743A2A77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F61D-7397-42BE-B34C-BF8D22CE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2578-39A3-4B05-A9C9-308C1B174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9B929-754C-498D-969C-BBCD0578B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22A7-8A9C-4368-82DE-A6364F15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0EB05-20D5-40F5-932E-40161C38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E0A28-6015-4D5F-831A-FDD98CB3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6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A370-8AF1-4D30-BA34-C17B8BAA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5FE20-EC2F-4C16-BA27-3A13F669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FFE7B-234E-42B5-B25A-FCCCD5757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9FEF3-9D20-43E5-97BE-184547272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060B0-1716-4E2D-BB25-30C44A820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0BA66-94DB-4BD0-ADF1-313C4B4D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93474-1C7D-412C-A08D-FFC49C8C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D756F-57A8-4C44-86F4-D4BA35FC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4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814F-4C9C-4072-9E8D-BDB33E27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AD8CA-FE4C-42E8-9E66-AD3F7C2E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7FE43-FD8E-404F-93B2-BE8A922B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A4BD9-6E3C-4F4B-A682-5945F8FA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5A671-E248-439E-9AA8-95CEC12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BF385-D79A-4BFF-A458-D5C73562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C4EA7-3D96-4B52-8597-DF99B506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6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2C0A-14DA-4B5A-A8C4-5F5D8812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9D7B-6824-49FB-BD74-5265C7DA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AB6F2-8B2E-4722-86EF-0D097E14F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65502-8A74-480C-B1F2-C5866628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143E9-0F5C-4DDE-B93D-CCC6F001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187FF-D21F-4626-9FEF-2C7821A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0C0D-221D-491B-80C8-2F8BDFFF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76AB6-5C31-40D7-9FEA-9FFB52860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8EF7F-36A1-4A73-9AA2-796AEAB74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0F390-48D5-46C8-9C87-FC9F8EE0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403BA-4D96-4C0E-9638-DF47E5E4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364D3-8FD8-4BBF-970A-EFEDC751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D3D66-8ECF-4FDB-BD33-A3AC7BA3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DC5D-9104-44A3-91B8-08D1324A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B1F99-B24E-4F54-B150-8F76D6C98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270D4-C1DE-4462-BFCA-8866A187E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CB612-C026-4D47-B262-137E2954C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C5D1CB-3E27-4C5B-84B6-BEB931091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3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604A9-60D7-4822-B3DB-3390C96A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2152" y="1500646"/>
            <a:ext cx="6147758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Montserrat Medium" panose="00000600000000000000" pitchFamily="2" charset="0"/>
              </a:rPr>
              <a:t>JSG Industries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6F939-ABFD-4D41-8A27-5DB497753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2152" y="3888246"/>
            <a:ext cx="5945697" cy="1655762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200" b="1" dirty="0">
                <a:latin typeface="Montserrat Medium" panose="00000600000000000000" pitchFamily="2" charset="0"/>
              </a:rPr>
              <a:t>Shawn, Brendan, Gavin, Gary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F4D3C4-A165-4176-90E3-BBBBC7AC0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" y="1122363"/>
            <a:ext cx="4074754" cy="44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5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4114-950D-499F-A629-94BAE0B1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0617" y="1619072"/>
            <a:ext cx="3416300" cy="3619856"/>
          </a:xfrm>
        </p:spPr>
        <p:txBody>
          <a:bodyPr/>
          <a:lstStyle/>
          <a:p>
            <a:r>
              <a:rPr lang="en-US" dirty="0"/>
              <a:t>HHINC</a:t>
            </a:r>
          </a:p>
          <a:p>
            <a:r>
              <a:rPr lang="en-US" dirty="0"/>
              <a:t>FINC_FIN	</a:t>
            </a:r>
          </a:p>
          <a:p>
            <a:r>
              <a:rPr lang="en-US" dirty="0"/>
              <a:t>HPRES_MORT	</a:t>
            </a:r>
          </a:p>
          <a:p>
            <a:r>
              <a:rPr lang="en-US" dirty="0"/>
              <a:t>HDIV_YN	</a:t>
            </a:r>
          </a:p>
          <a:p>
            <a:r>
              <a:rPr lang="en-US" dirty="0"/>
              <a:t>FOWNU18	</a:t>
            </a:r>
          </a:p>
          <a:p>
            <a:r>
              <a:rPr lang="en-US" dirty="0"/>
              <a:t>HINT_YN	</a:t>
            </a:r>
          </a:p>
          <a:p>
            <a:r>
              <a:rPr lang="en-US" dirty="0"/>
              <a:t>RPP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2961F-0396-40BE-ACE8-6B44CB5285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094"/>
          <a:stretch/>
        </p:blipFill>
        <p:spPr>
          <a:xfrm>
            <a:off x="1000664" y="3916276"/>
            <a:ext cx="7175328" cy="2689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D4B2D-1091-4346-AE13-25C30DD47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664" y="251950"/>
            <a:ext cx="7175328" cy="36198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1DFF51-DADF-4ED6-86F9-FF7B6150D37C}"/>
                  </a:ext>
                </a:extLst>
              </p14:cNvPr>
              <p14:cNvContentPartPr/>
              <p14:nvPr/>
            </p14:nvContentPartPr>
            <p14:xfrm>
              <a:off x="943363" y="4106749"/>
              <a:ext cx="1157832" cy="568568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1DFF51-DADF-4ED6-86F9-FF7B6150D3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4362" y="4098107"/>
                <a:ext cx="1175473" cy="5862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88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7F27C4-FCB3-4DCF-A6C9-DCAF678E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2" y="7759"/>
            <a:ext cx="11800936" cy="685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9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6D6E31-5BD6-4F43-A087-2A6569DD0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157"/>
          <a:stretch/>
        </p:blipFill>
        <p:spPr>
          <a:xfrm>
            <a:off x="4146171" y="1126308"/>
            <a:ext cx="7530906" cy="2062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C29F9-24CB-4AED-99F2-1A1E11C6D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3" y="4067060"/>
            <a:ext cx="11162154" cy="16646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755CA4-9F88-45FC-9CD4-464AA528BB41}"/>
              </a:ext>
            </a:extLst>
          </p:cNvPr>
          <p:cNvSpPr txBox="1">
            <a:spLocks/>
          </p:cNvSpPr>
          <p:nvPr/>
        </p:nvSpPr>
        <p:spPr>
          <a:xfrm>
            <a:off x="615352" y="1041400"/>
            <a:ext cx="614775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Montserrat Medium" panose="00000600000000000000" pitchFamily="2" charset="0"/>
              </a:rPr>
              <a:t>91052</a:t>
            </a:r>
          </a:p>
          <a:p>
            <a:r>
              <a:rPr lang="en-US" sz="4800" dirty="0">
                <a:latin typeface="Montserrat Medium" panose="00000600000000000000" pitchFamily="2" charset="0"/>
              </a:rPr>
              <a:t>Data Pts.</a:t>
            </a:r>
          </a:p>
        </p:txBody>
      </p:sp>
    </p:spTree>
    <p:extLst>
      <p:ext uri="{BB962C8B-B14F-4D97-AF65-F5344CB8AC3E}">
        <p14:creationId xmlns:p14="http://schemas.microsoft.com/office/powerpoint/2010/main" val="55450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F3AE-45C9-48D6-85FD-8D06745D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Montserrat Medium" panose="00000600000000000000" pitchFamily="2" charset="0"/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ED4F-624B-43F2-AF2C-7EF75E6E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423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85BD5F"/>
                </a:solidFill>
                <a:latin typeface="Montserrat Medium" panose="00000600000000000000" pitchFamily="2" charset="0"/>
              </a:rPr>
              <a:t>stonks-io.herokuapp.com/</a:t>
            </a:r>
            <a:endParaRPr lang="en-US" b="1" dirty="0">
              <a:latin typeface="Montserrat Medium" panose="000006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Montserrat Medium" panose="00000600000000000000" pitchFamily="2" charset="0"/>
              </a:rPr>
              <a:t>Stack: </a:t>
            </a:r>
            <a:r>
              <a:rPr lang="en-US" dirty="0">
                <a:latin typeface="Montserrat Medium" panose="00000600000000000000" pitchFamily="2" charset="0"/>
              </a:rPr>
              <a:t>React + Python + Flask</a:t>
            </a:r>
            <a:endParaRPr lang="en-US" b="1" dirty="0">
              <a:latin typeface="Montserrat Medium" panose="000006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Montserrat Medium" panose="00000600000000000000" pitchFamily="2" charset="0"/>
              </a:rPr>
              <a:t> 	- </a:t>
            </a:r>
            <a:r>
              <a:rPr lang="en-US" dirty="0">
                <a:latin typeface="Montserrat Medium" panose="00000600000000000000" pitchFamily="2" charset="0"/>
              </a:rPr>
              <a:t>HTML, JavaScript, CSS, JSON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ontserrat Medium" panose="00000600000000000000" pitchFamily="2" charset="0"/>
              </a:rPr>
              <a:t>	</a:t>
            </a:r>
            <a:r>
              <a:rPr lang="en-US" b="1" dirty="0">
                <a:latin typeface="Montserrat Medium" panose="00000600000000000000" pitchFamily="2" charset="0"/>
              </a:rPr>
              <a:t>-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Axios</a:t>
            </a:r>
            <a:r>
              <a:rPr lang="en-US" dirty="0">
                <a:latin typeface="Montserrat Medium" panose="00000600000000000000" pitchFamily="2" charset="0"/>
              </a:rPr>
              <a:t> (HTTP client library) </a:t>
            </a:r>
            <a:r>
              <a:rPr lang="en-US" dirty="0" err="1">
                <a:latin typeface="Montserrat Medium" panose="00000600000000000000" pitchFamily="2" charset="0"/>
              </a:rPr>
              <a:t>Nivo</a:t>
            </a:r>
            <a:r>
              <a:rPr lang="en-US" dirty="0">
                <a:latin typeface="Montserrat Medium" panose="00000600000000000000" pitchFamily="2" charset="0"/>
              </a:rPr>
              <a:t> (visualization)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Montserrat Medium" panose="00000600000000000000" pitchFamily="2" charset="0"/>
              </a:rPr>
              <a:t>App Deployment: </a:t>
            </a:r>
            <a:r>
              <a:rPr lang="en-US" dirty="0">
                <a:latin typeface="Montserrat Medium" panose="00000600000000000000" pitchFamily="2" charset="0"/>
              </a:rPr>
              <a:t>Heroku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Montserrat Medium" panose="00000600000000000000" pitchFamily="2" charset="0"/>
              </a:rPr>
              <a:t>AI: </a:t>
            </a:r>
            <a:r>
              <a:rPr lang="en-US" dirty="0">
                <a:latin typeface="Montserrat Medium" panose="00000600000000000000" pitchFamily="2" charset="0"/>
              </a:rPr>
              <a:t>Scikit library and Multinomial Naive Bayes (MNB) model</a:t>
            </a:r>
            <a:r>
              <a:rPr lang="en-US" b="1" dirty="0">
                <a:latin typeface="Montserrat Medium" panose="00000600000000000000" pitchFamily="2" charset="0"/>
              </a:rPr>
              <a:t>		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5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117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 Medium</vt:lpstr>
      <vt:lpstr>Office Theme</vt:lpstr>
      <vt:lpstr>JSG Industries</vt:lpstr>
      <vt:lpstr>PowerPoint Presentation</vt:lpstr>
      <vt:lpstr>PowerPoint Presentation</vt:lpstr>
      <vt:lpstr>PowerPoint Presentation</vt:lpstr>
      <vt:lpstr>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Sung, Gary</dc:creator>
  <cp:lastModifiedBy>Sung, Gary</cp:lastModifiedBy>
  <cp:revision>14</cp:revision>
  <dcterms:created xsi:type="dcterms:W3CDTF">2020-11-14T19:37:34Z</dcterms:created>
  <dcterms:modified xsi:type="dcterms:W3CDTF">2020-11-15T10:13:45Z</dcterms:modified>
</cp:coreProperties>
</file>