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33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82BB-AE9D-450B-92D1-00504F30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EFD1B-ED61-4065-AF81-AD864730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5679-CE5E-4232-8391-3516873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E78D-94AC-4AD1-BA5B-DFC9F96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7234-FE06-4BC4-9B2B-919A354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4751-D110-4F1F-8C60-41EB28FE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C97D-B352-422E-B0DE-E9617ABC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4392-FCE0-4DD5-AABF-DF83BE6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75C5-8EF9-4BBD-BDF9-91F99AA2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8D5C-35C6-49CF-892A-3430679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6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E435B-EB32-40AA-9DE4-405A7F2FA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45C95-1B87-4D5D-8B58-8737B7B24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97E45-5639-4073-831C-62C0A17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D858-AF1D-4743-9E19-04C38E1C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FC4B-778D-4376-92AB-7AEF4569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4C56-668A-4DBE-B354-92A9F3BD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A1B8-DA2F-43A3-9576-9679A649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A926-F1FE-443B-BC89-3F427C8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4B52-7271-48EC-BE5A-47E7BDE8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6283-A12F-42ED-A207-0557A180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7341-17EE-4A0D-A226-BA69B94F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3C93-319A-4781-B9D6-F662F2E9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B472-1194-4DF4-A040-A9C727C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7877-9677-471D-980E-BEECC5FF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2F5D-43B3-4A54-A269-743A2A77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F61D-7397-42BE-B34C-BF8D22CE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2578-39A3-4B05-A9C9-308C1B174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B929-754C-498D-969C-BBCD0578B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22A7-8A9C-4368-82DE-A6364F15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0EB05-20D5-40F5-932E-40161C38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0A28-6015-4D5F-831A-FDD98CB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6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A370-8AF1-4D30-BA34-C17B8BAA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FE20-EC2F-4C16-BA27-3A13F669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FFE7B-234E-42B5-B25A-FCCCD575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FEF3-9D20-43E5-97BE-184547272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60B0-1716-4E2D-BB25-30C44A82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0BA66-94DB-4BD0-ADF1-313C4B4D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3474-1C7D-412C-A08D-FFC49C8C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D756F-57A8-4C44-86F4-D4BA35F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14F-4C9C-4072-9E8D-BDB33E27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D8CA-FE4C-42E8-9E66-AD3F7C2E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7FE43-FD8E-404F-93B2-BE8A922B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A4BD9-6E3C-4F4B-A682-5945F8FA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5A671-E248-439E-9AA8-95CEC12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F385-D79A-4BFF-A458-D5C73562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C4EA7-3D96-4B52-8597-DF99B506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2C0A-14DA-4B5A-A8C4-5F5D8812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D7B-6824-49FB-BD74-5265C7DA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B6F2-8B2E-4722-86EF-0D097E14F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5502-8A74-480C-B1F2-C586662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143E9-0F5C-4DDE-B93D-CCC6F001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87FF-D21F-4626-9FEF-2C7821A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0C0D-221D-491B-80C8-2F8BDFFF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76AB6-5C31-40D7-9FEA-9FFB52860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F7F-36A1-4A73-9AA2-796AEAB7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F390-48D5-46C8-9C87-FC9F8EE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403BA-4D96-4C0E-9638-DF47E5E4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64D3-8FD8-4BBF-970A-EFEDC751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3D66-8ECF-4FDB-BD33-A3AC7BA3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DC5D-9104-44A3-91B8-08D1324A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1F99-B24E-4F54-B150-8F76D6C98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26-0767-4EAB-844F-3F9D657BD7A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270D4-C1DE-4462-BFCA-8866A187E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B612-C026-4D47-B262-137E2954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F3DF-0DA1-4FD7-9335-E9E408AD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C5D1CB-3E27-4C5B-84B6-BEB931091C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604A9-60D7-4822-B3DB-3390C96AA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F939-ABFD-4D41-8A27-5DB497753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50" y="3602038"/>
            <a:ext cx="4006850" cy="1655762"/>
          </a:xfrm>
        </p:spPr>
        <p:txBody>
          <a:bodyPr/>
          <a:lstStyle/>
          <a:p>
            <a:r>
              <a:rPr lang="en-US" dirty="0"/>
              <a:t>Shawn, Brendan, Gavin, Gary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F4D3C4-A165-4176-90E3-BBBBC7AC0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69" y="592298"/>
            <a:ext cx="4909383" cy="532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C0D8-4767-46E1-8B29-26315763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4114-950D-499F-A629-94BAE0B1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0" y="1825625"/>
            <a:ext cx="3416300" cy="4351338"/>
          </a:xfrm>
        </p:spPr>
        <p:txBody>
          <a:bodyPr/>
          <a:lstStyle/>
          <a:p>
            <a:r>
              <a:rPr lang="en-US" dirty="0"/>
              <a:t>HHINC</a:t>
            </a:r>
          </a:p>
          <a:p>
            <a:r>
              <a:rPr lang="en-US" dirty="0"/>
              <a:t>FINC_FIN	</a:t>
            </a:r>
          </a:p>
          <a:p>
            <a:r>
              <a:rPr lang="en-US" dirty="0"/>
              <a:t>HPRES_MORT	</a:t>
            </a:r>
          </a:p>
          <a:p>
            <a:r>
              <a:rPr lang="en-US" dirty="0"/>
              <a:t>HDIV_YN	</a:t>
            </a:r>
          </a:p>
          <a:p>
            <a:r>
              <a:rPr lang="en-US" dirty="0"/>
              <a:t>FOWNU18	</a:t>
            </a:r>
          </a:p>
          <a:p>
            <a:r>
              <a:rPr lang="en-US" dirty="0"/>
              <a:t>HINT_YN	</a:t>
            </a:r>
          </a:p>
          <a:p>
            <a:r>
              <a:rPr lang="en-US" dirty="0"/>
              <a:t>RPP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2961F-0396-40BE-ACE8-6B44CB528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94"/>
          <a:stretch/>
        </p:blipFill>
        <p:spPr>
          <a:xfrm>
            <a:off x="0" y="3859239"/>
            <a:ext cx="7382362" cy="2767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4B2D-1091-4346-AE13-25C30DD4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82362" cy="372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8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Sung, Gary</dc:creator>
  <cp:lastModifiedBy>Sung, Gary</cp:lastModifiedBy>
  <cp:revision>6</cp:revision>
  <dcterms:created xsi:type="dcterms:W3CDTF">2020-11-14T19:37:34Z</dcterms:created>
  <dcterms:modified xsi:type="dcterms:W3CDTF">2020-11-14T20:09:53Z</dcterms:modified>
</cp:coreProperties>
</file>