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73455" y="2674829"/>
            <a:ext cx="861060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SHAJAHAN 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2422J1277 &amp; 6E18FD82122F04483CA4D47DDCB488AC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BCA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YUVAGURU COLLEGE OF ARTS AND SCIENCE/BHARATHIAR UNIVERSITY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57400" y="2286000"/>
            <a:ext cx="85340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clearly communicates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of AI domination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show responsive layout (desktop &amp; mobile views).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design keeps the audience interested.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navigate and informative.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F942D-0E97-D900-C611-5C47EC2491CA}"/>
              </a:ext>
            </a:extLst>
          </p:cNvPr>
          <p:cNvSpPr txBox="1"/>
          <p:nvPr/>
        </p:nvSpPr>
        <p:spPr>
          <a:xfrm>
            <a:off x="914400" y="2105332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AI is not only a </a:t>
            </a:r>
            <a:r>
              <a:rPr lang="en-US" sz="2000" b="1" dirty="0"/>
              <a:t>tool</a:t>
            </a:r>
            <a:r>
              <a:rPr lang="en-US" sz="2000" dirty="0"/>
              <a:t> but a </a:t>
            </a:r>
            <a:r>
              <a:rPr lang="en-US" sz="2000" b="1" dirty="0"/>
              <a:t>transformative force</a:t>
            </a:r>
            <a:r>
              <a:rPr lang="en-US" sz="2000" dirty="0"/>
              <a:t> in society.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Instead of fearing AI, we must </a:t>
            </a:r>
            <a:r>
              <a:rPr lang="en-US" sz="2000" b="1" dirty="0"/>
              <a:t>adapt skills</a:t>
            </a:r>
            <a:r>
              <a:rPr lang="en-US" sz="2000" dirty="0"/>
              <a:t> to coexist with 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Importance of balancing </a:t>
            </a:r>
            <a:r>
              <a:rPr lang="en-US" sz="2000" b="1" dirty="0"/>
              <a:t>automation and human touch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project proves that </a:t>
            </a:r>
            <a:r>
              <a:rPr lang="en-US" sz="2000" b="1" dirty="0"/>
              <a:t>frontend technologies</a:t>
            </a:r>
            <a:r>
              <a:rPr lang="en-US" sz="2000" dirty="0"/>
              <a:t> can effectively present global issues.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AI Dominates Humans Portfolio Using Frontend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Development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CB696-1FCC-9D08-3945-F7082232CE09}"/>
              </a:ext>
            </a:extLst>
          </p:cNvPr>
          <p:cNvSpPr txBox="1"/>
          <p:nvPr/>
        </p:nvSpPr>
        <p:spPr>
          <a:xfrm>
            <a:off x="834072" y="1828800"/>
            <a:ext cx="7090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reliance on AI leads to reduced human intervention in critical areas.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 of AI replacing jobs in industries like IT, healthcare, and manufacturing.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dilemmas: AI decision-making vs human morality.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creativity and emotional intelligence challenged by AI’s efficiency.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9B8C2-0477-08F5-C0DB-1F5C2350CCA4}"/>
              </a:ext>
            </a:extLst>
          </p:cNvPr>
          <p:cNvSpPr txBox="1"/>
          <p:nvPr/>
        </p:nvSpPr>
        <p:spPr>
          <a:xfrm>
            <a:off x="838200" y="2022987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illustrates AI’s dominance through web-based storytelling.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comparing AI strengths (speed, automation, accuracy) with human limitations.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visual learning experience rather than just textual explanation.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how frontend technologies can be used for awareness projects.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4C5A3-E8F4-1891-6209-7E678F8A600F}"/>
              </a:ext>
            </a:extLst>
          </p:cNvPr>
          <p:cNvSpPr txBox="1"/>
          <p:nvPr/>
        </p:nvSpPr>
        <p:spPr>
          <a:xfrm>
            <a:off x="1403984" y="2191412"/>
            <a:ext cx="8620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use the portfolio as a teaching aid on AI.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Makers: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how AI impacts society and economy.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Awareness of changing skill demands in an AI-driven world.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into adopting AI responsibly in business.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CF515-EE39-79F0-2CBD-F9A1A03F114D}"/>
              </a:ext>
            </a:extLst>
          </p:cNvPr>
          <p:cNvSpPr txBox="1"/>
          <p:nvPr/>
        </p:nvSpPr>
        <p:spPr>
          <a:xfrm>
            <a:off x="3276600" y="2286000"/>
            <a:ext cx="64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&amp; CSS3: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 and styling.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(ES6+):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CodePen: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development and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version control and collaboration.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Dev Tools: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debugging and optimization.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C2C21-C8D8-DAF3-5C8E-5D53AD66DEFB}"/>
              </a:ext>
            </a:extLst>
          </p:cNvPr>
          <p:cNvSpPr txBox="1"/>
          <p:nvPr/>
        </p:nvSpPr>
        <p:spPr>
          <a:xfrm>
            <a:off x="1069975" y="1691455"/>
            <a:ext cx="8134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with futuristic fonts/animation.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Smooth scrolling with AI-related icons.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Problem, Impact, Solutions, Future scope.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ensures compatibility with laptops, mobiles, and tablets.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C20C2-65C1-8E9B-4A1E-657F4E0DFB70}"/>
              </a:ext>
            </a:extLst>
          </p:cNvPr>
          <p:cNvSpPr txBox="1"/>
          <p:nvPr/>
        </p:nvSpPr>
        <p:spPr>
          <a:xfrm>
            <a:off x="1143000" y="1768287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AI-inspired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effects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(typing effect, neon glow).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charts/graphs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AI growth vs human contribution.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mode/light mode toggle for modern design.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SEO-friendly and lightweight for fast loading.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documented code with GitHub repository.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460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 SHAJAHAN</cp:lastModifiedBy>
  <cp:revision>24</cp:revision>
  <dcterms:created xsi:type="dcterms:W3CDTF">2024-03-29T15:07:22Z</dcterms:created>
  <dcterms:modified xsi:type="dcterms:W3CDTF">2025-09-19T12:08:03Z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