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7" r:id="rId3"/>
    <p:sldId id="311" r:id="rId4"/>
    <p:sldId id="320" r:id="rId5"/>
    <p:sldId id="259" r:id="rId6"/>
    <p:sldId id="312" r:id="rId7"/>
    <p:sldId id="275" r:id="rId8"/>
    <p:sldId id="260" r:id="rId9"/>
    <p:sldId id="314" r:id="rId10"/>
    <p:sldId id="258" r:id="rId11"/>
    <p:sldId id="315" r:id="rId12"/>
    <p:sldId id="316" r:id="rId13"/>
    <p:sldId id="317" r:id="rId14"/>
    <p:sldId id="318" r:id="rId15"/>
    <p:sldId id="289" r:id="rId16"/>
    <p:sldId id="313" r:id="rId17"/>
    <p:sldId id="319" r:id="rId18"/>
  </p:sldIdLst>
  <p:sldSz cx="9144000" cy="5143500" type="screen16x9"/>
  <p:notesSz cx="6858000" cy="9144000"/>
  <p:embeddedFontLst>
    <p:embeddedFont>
      <p:font typeface="DM Sans" panose="020B0604020202020204" charset="0"/>
      <p:regular r:id="rId20"/>
      <p:bold r:id="rId21"/>
      <p:italic r:id="rId22"/>
      <p:boldItalic r:id="rId23"/>
    </p:embeddedFont>
    <p:embeddedFont>
      <p:font typeface="Vig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53C46A-5B46-4D28-A108-08CBD36383E6}">
  <a:tblStyle styleId="{9D53C46A-5B46-4D28-A108-08CBD36383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2"/>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 shajee" userId="cfbfc69936754aff" providerId="LiveId" clId="{97739966-01B2-4367-9BAE-C2A5FBC7BB8C}"/>
    <pc:docChg chg="undo redo custSel addSld delSld modSld sldOrd delMainMaster">
      <pc:chgData name="krish shajee" userId="cfbfc69936754aff" providerId="LiveId" clId="{97739966-01B2-4367-9BAE-C2A5FBC7BB8C}" dt="2024-04-18T08:48:29.992" v="2245" actId="20577"/>
      <pc:docMkLst>
        <pc:docMk/>
      </pc:docMkLst>
      <pc:sldChg chg="modSp mod">
        <pc:chgData name="krish shajee" userId="cfbfc69936754aff" providerId="LiveId" clId="{97739966-01B2-4367-9BAE-C2A5FBC7BB8C}" dt="2024-04-14T09:28:32.008" v="644" actId="1076"/>
        <pc:sldMkLst>
          <pc:docMk/>
          <pc:sldMk cId="0" sldId="256"/>
        </pc:sldMkLst>
        <pc:spChg chg="mod">
          <ac:chgData name="krish shajee" userId="cfbfc69936754aff" providerId="LiveId" clId="{97739966-01B2-4367-9BAE-C2A5FBC7BB8C}" dt="2024-04-14T09:28:17.117" v="642" actId="1036"/>
          <ac:spMkLst>
            <pc:docMk/>
            <pc:sldMk cId="0" sldId="256"/>
            <ac:spMk id="159" creationId="{00000000-0000-0000-0000-000000000000}"/>
          </ac:spMkLst>
        </pc:spChg>
        <pc:spChg chg="mod">
          <ac:chgData name="krish shajee" userId="cfbfc69936754aff" providerId="LiveId" clId="{97739966-01B2-4367-9BAE-C2A5FBC7BB8C}" dt="2024-04-14T09:28:32.008" v="644" actId="1076"/>
          <ac:spMkLst>
            <pc:docMk/>
            <pc:sldMk cId="0" sldId="256"/>
            <ac:spMk id="160" creationId="{00000000-0000-0000-0000-000000000000}"/>
          </ac:spMkLst>
        </pc:spChg>
        <pc:grpChg chg="mod">
          <ac:chgData name="krish shajee" userId="cfbfc69936754aff" providerId="LiveId" clId="{97739966-01B2-4367-9BAE-C2A5FBC7BB8C}" dt="2024-04-14T09:28:08.824" v="598" actId="1035"/>
          <ac:grpSpMkLst>
            <pc:docMk/>
            <pc:sldMk cId="0" sldId="256"/>
            <ac:grpSpMk id="161" creationId="{00000000-0000-0000-0000-000000000000}"/>
          </ac:grpSpMkLst>
        </pc:grpChg>
      </pc:sldChg>
      <pc:sldChg chg="delSp modSp mod">
        <pc:chgData name="krish shajee" userId="cfbfc69936754aff" providerId="LiveId" clId="{97739966-01B2-4367-9BAE-C2A5FBC7BB8C}" dt="2024-04-15T21:10:57.697" v="2157" actId="20577"/>
        <pc:sldMkLst>
          <pc:docMk/>
          <pc:sldMk cId="0" sldId="257"/>
        </pc:sldMkLst>
        <pc:spChg chg="mod">
          <ac:chgData name="krish shajee" userId="cfbfc69936754aff" providerId="LiveId" clId="{97739966-01B2-4367-9BAE-C2A5FBC7BB8C}" dt="2024-04-15T20:52:48.137" v="1870" actId="1076"/>
          <ac:spMkLst>
            <pc:docMk/>
            <pc:sldMk cId="0" sldId="257"/>
            <ac:spMk id="296" creationId="{00000000-0000-0000-0000-000000000000}"/>
          </ac:spMkLst>
        </pc:spChg>
        <pc:spChg chg="mod">
          <ac:chgData name="krish shajee" userId="cfbfc69936754aff" providerId="LiveId" clId="{97739966-01B2-4367-9BAE-C2A5FBC7BB8C}" dt="2024-04-15T21:10:57.697" v="2157" actId="20577"/>
          <ac:spMkLst>
            <pc:docMk/>
            <pc:sldMk cId="0" sldId="257"/>
            <ac:spMk id="297" creationId="{00000000-0000-0000-0000-000000000000}"/>
          </ac:spMkLst>
        </pc:spChg>
        <pc:spChg chg="del">
          <ac:chgData name="krish shajee" userId="cfbfc69936754aff" providerId="LiveId" clId="{97739966-01B2-4367-9BAE-C2A5FBC7BB8C}" dt="2024-04-14T08:48:56.914" v="41" actId="478"/>
          <ac:spMkLst>
            <pc:docMk/>
            <pc:sldMk cId="0" sldId="257"/>
            <ac:spMk id="298" creationId="{00000000-0000-0000-0000-000000000000}"/>
          </ac:spMkLst>
        </pc:spChg>
      </pc:sldChg>
      <pc:sldChg chg="addSp delSp modSp mod delAnim modAnim">
        <pc:chgData name="krish shajee" userId="cfbfc69936754aff" providerId="LiveId" clId="{97739966-01B2-4367-9BAE-C2A5FBC7BB8C}" dt="2024-04-15T21:07:04.510" v="2101" actId="478"/>
        <pc:sldMkLst>
          <pc:docMk/>
          <pc:sldMk cId="0" sldId="258"/>
        </pc:sldMkLst>
        <pc:spChg chg="add del mod">
          <ac:chgData name="krish shajee" userId="cfbfc69936754aff" providerId="LiveId" clId="{97739966-01B2-4367-9BAE-C2A5FBC7BB8C}" dt="2024-04-15T19:21:42.290" v="1369" actId="478"/>
          <ac:spMkLst>
            <pc:docMk/>
            <pc:sldMk cId="0" sldId="258"/>
            <ac:spMk id="3" creationId="{2B3E9994-47D9-4F96-AD8D-27B837D80793}"/>
          </ac:spMkLst>
        </pc:spChg>
        <pc:spChg chg="add del mod">
          <ac:chgData name="krish shajee" userId="cfbfc69936754aff" providerId="LiveId" clId="{97739966-01B2-4367-9BAE-C2A5FBC7BB8C}" dt="2024-04-15T19:21:42.290" v="1369" actId="478"/>
          <ac:spMkLst>
            <pc:docMk/>
            <pc:sldMk cId="0" sldId="258"/>
            <ac:spMk id="5" creationId="{CC2DA13D-CAFC-4AB8-8678-1DFD45D4FDB5}"/>
          </ac:spMkLst>
        </pc:spChg>
        <pc:spChg chg="add del mod">
          <ac:chgData name="krish shajee" userId="cfbfc69936754aff" providerId="LiveId" clId="{97739966-01B2-4367-9BAE-C2A5FBC7BB8C}" dt="2024-04-15T19:21:42.290" v="1369" actId="478"/>
          <ac:spMkLst>
            <pc:docMk/>
            <pc:sldMk cId="0" sldId="258"/>
            <ac:spMk id="7" creationId="{5FD11D8E-B488-4EE0-A485-5B6F667AEB36}"/>
          </ac:spMkLst>
        </pc:spChg>
        <pc:spChg chg="add del mod">
          <ac:chgData name="krish shajee" userId="cfbfc69936754aff" providerId="LiveId" clId="{97739966-01B2-4367-9BAE-C2A5FBC7BB8C}" dt="2024-04-15T19:21:42.290" v="1369" actId="478"/>
          <ac:spMkLst>
            <pc:docMk/>
            <pc:sldMk cId="0" sldId="258"/>
            <ac:spMk id="9" creationId="{E7E93788-F4E7-4086-8CFD-8FB41BA2B028}"/>
          </ac:spMkLst>
        </pc:spChg>
        <pc:spChg chg="add del mod">
          <ac:chgData name="krish shajee" userId="cfbfc69936754aff" providerId="LiveId" clId="{97739966-01B2-4367-9BAE-C2A5FBC7BB8C}" dt="2024-04-15T19:21:42.290" v="1369" actId="478"/>
          <ac:spMkLst>
            <pc:docMk/>
            <pc:sldMk cId="0" sldId="258"/>
            <ac:spMk id="11" creationId="{DBE1ED50-AB70-4777-9A5B-728C32EC35A2}"/>
          </ac:spMkLst>
        </pc:spChg>
        <pc:spChg chg="add del mod">
          <ac:chgData name="krish shajee" userId="cfbfc69936754aff" providerId="LiveId" clId="{97739966-01B2-4367-9BAE-C2A5FBC7BB8C}" dt="2024-04-15T19:21:42.290" v="1369" actId="478"/>
          <ac:spMkLst>
            <pc:docMk/>
            <pc:sldMk cId="0" sldId="258"/>
            <ac:spMk id="13" creationId="{3889E268-6D73-405D-AEAE-586778FFFBBC}"/>
          </ac:spMkLst>
        </pc:spChg>
        <pc:spChg chg="add del mod">
          <ac:chgData name="krish shajee" userId="cfbfc69936754aff" providerId="LiveId" clId="{97739966-01B2-4367-9BAE-C2A5FBC7BB8C}" dt="2024-04-15T19:21:42.290" v="1369" actId="478"/>
          <ac:spMkLst>
            <pc:docMk/>
            <pc:sldMk cId="0" sldId="258"/>
            <ac:spMk id="15" creationId="{D4C5B462-325D-40B5-BE2C-9CB2BDBD3ABB}"/>
          </ac:spMkLst>
        </pc:spChg>
        <pc:spChg chg="add del mod">
          <ac:chgData name="krish shajee" userId="cfbfc69936754aff" providerId="LiveId" clId="{97739966-01B2-4367-9BAE-C2A5FBC7BB8C}" dt="2024-04-15T19:21:42.290" v="1369" actId="478"/>
          <ac:spMkLst>
            <pc:docMk/>
            <pc:sldMk cId="0" sldId="258"/>
            <ac:spMk id="17" creationId="{05CD9A83-8D16-4F7E-AEBF-EE4D6ED6249C}"/>
          </ac:spMkLst>
        </pc:spChg>
        <pc:spChg chg="add del mod">
          <ac:chgData name="krish shajee" userId="cfbfc69936754aff" providerId="LiveId" clId="{97739966-01B2-4367-9BAE-C2A5FBC7BB8C}" dt="2024-04-15T19:21:42.290" v="1369" actId="478"/>
          <ac:spMkLst>
            <pc:docMk/>
            <pc:sldMk cId="0" sldId="258"/>
            <ac:spMk id="19" creationId="{C9ABA257-B80A-4EC9-ABB5-E7151F42EF4F}"/>
          </ac:spMkLst>
        </pc:spChg>
        <pc:spChg chg="add del mod">
          <ac:chgData name="krish shajee" userId="cfbfc69936754aff" providerId="LiveId" clId="{97739966-01B2-4367-9BAE-C2A5FBC7BB8C}" dt="2024-04-15T19:21:42.290" v="1369" actId="478"/>
          <ac:spMkLst>
            <pc:docMk/>
            <pc:sldMk cId="0" sldId="258"/>
            <ac:spMk id="21" creationId="{8FF84E78-A1F5-4CFB-BA67-D610DE90C2A5}"/>
          </ac:spMkLst>
        </pc:spChg>
        <pc:spChg chg="add del mod">
          <ac:chgData name="krish shajee" userId="cfbfc69936754aff" providerId="LiveId" clId="{97739966-01B2-4367-9BAE-C2A5FBC7BB8C}" dt="2024-04-15T19:21:42.290" v="1369" actId="478"/>
          <ac:spMkLst>
            <pc:docMk/>
            <pc:sldMk cId="0" sldId="258"/>
            <ac:spMk id="23" creationId="{A85763F6-BDD9-4F0F-A5B7-423CCC180632}"/>
          </ac:spMkLst>
        </pc:spChg>
        <pc:spChg chg="add del mod">
          <ac:chgData name="krish shajee" userId="cfbfc69936754aff" providerId="LiveId" clId="{97739966-01B2-4367-9BAE-C2A5FBC7BB8C}" dt="2024-04-15T19:21:42.290" v="1369" actId="478"/>
          <ac:spMkLst>
            <pc:docMk/>
            <pc:sldMk cId="0" sldId="258"/>
            <ac:spMk id="25" creationId="{EF69FAC0-C2B5-4BC6-B2A5-C6F09726FA20}"/>
          </ac:spMkLst>
        </pc:spChg>
        <pc:spChg chg="add del mod">
          <ac:chgData name="krish shajee" userId="cfbfc69936754aff" providerId="LiveId" clId="{97739966-01B2-4367-9BAE-C2A5FBC7BB8C}" dt="2024-04-15T19:21:42.290" v="1369" actId="478"/>
          <ac:spMkLst>
            <pc:docMk/>
            <pc:sldMk cId="0" sldId="258"/>
            <ac:spMk id="27" creationId="{AF0C8CE8-51C7-4AEE-846F-F861E2DABD91}"/>
          </ac:spMkLst>
        </pc:spChg>
        <pc:spChg chg="add del mod">
          <ac:chgData name="krish shajee" userId="cfbfc69936754aff" providerId="LiveId" clId="{97739966-01B2-4367-9BAE-C2A5FBC7BB8C}" dt="2024-04-15T19:21:42.290" v="1369" actId="478"/>
          <ac:spMkLst>
            <pc:docMk/>
            <pc:sldMk cId="0" sldId="258"/>
            <ac:spMk id="29" creationId="{26C0BBDD-6A59-4A94-99A3-FA620905233D}"/>
          </ac:spMkLst>
        </pc:spChg>
        <pc:spChg chg="add del mod">
          <ac:chgData name="krish shajee" userId="cfbfc69936754aff" providerId="LiveId" clId="{97739966-01B2-4367-9BAE-C2A5FBC7BB8C}" dt="2024-04-15T19:21:42.290" v="1369" actId="478"/>
          <ac:spMkLst>
            <pc:docMk/>
            <pc:sldMk cId="0" sldId="258"/>
            <ac:spMk id="31" creationId="{CFBC77C4-3E3D-4355-AEB5-8BCAF8525D84}"/>
          </ac:spMkLst>
        </pc:spChg>
        <pc:spChg chg="add del mod">
          <ac:chgData name="krish shajee" userId="cfbfc69936754aff" providerId="LiveId" clId="{97739966-01B2-4367-9BAE-C2A5FBC7BB8C}" dt="2024-04-15T19:21:42.290" v="1369" actId="478"/>
          <ac:spMkLst>
            <pc:docMk/>
            <pc:sldMk cId="0" sldId="258"/>
            <ac:spMk id="33" creationId="{92248E0A-EE12-4A2D-A29E-86ADC57532D5}"/>
          </ac:spMkLst>
        </pc:spChg>
        <pc:spChg chg="add del mod">
          <ac:chgData name="krish shajee" userId="cfbfc69936754aff" providerId="LiveId" clId="{97739966-01B2-4367-9BAE-C2A5FBC7BB8C}" dt="2024-04-15T19:21:42.290" v="1369" actId="478"/>
          <ac:spMkLst>
            <pc:docMk/>
            <pc:sldMk cId="0" sldId="258"/>
            <ac:spMk id="35" creationId="{CDB26608-7512-40E9-84EB-B15EDFD86750}"/>
          </ac:spMkLst>
        </pc:spChg>
        <pc:spChg chg="add del mod">
          <ac:chgData name="krish shajee" userId="cfbfc69936754aff" providerId="LiveId" clId="{97739966-01B2-4367-9BAE-C2A5FBC7BB8C}" dt="2024-04-15T19:21:42.290" v="1369" actId="478"/>
          <ac:spMkLst>
            <pc:docMk/>
            <pc:sldMk cId="0" sldId="258"/>
            <ac:spMk id="37" creationId="{32FE4647-6A06-4409-85BB-C243DEE051B5}"/>
          </ac:spMkLst>
        </pc:spChg>
        <pc:spChg chg="add del mod">
          <ac:chgData name="krish shajee" userId="cfbfc69936754aff" providerId="LiveId" clId="{97739966-01B2-4367-9BAE-C2A5FBC7BB8C}" dt="2024-04-15T19:22:01.251" v="1374" actId="478"/>
          <ac:spMkLst>
            <pc:docMk/>
            <pc:sldMk cId="0" sldId="258"/>
            <ac:spMk id="38" creationId="{BCE640A1-4E38-4B74-9080-BB06966486AC}"/>
          </ac:spMkLst>
        </pc:spChg>
        <pc:spChg chg="add mod">
          <ac:chgData name="krish shajee" userId="cfbfc69936754aff" providerId="LiveId" clId="{97739966-01B2-4367-9BAE-C2A5FBC7BB8C}" dt="2024-04-15T21:05:58.236" v="2090" actId="1076"/>
          <ac:spMkLst>
            <pc:docMk/>
            <pc:sldMk cId="0" sldId="258"/>
            <ac:spMk id="60" creationId="{2A2873CE-0C6C-4842-994E-A3E87B108E4B}"/>
          </ac:spMkLst>
        </pc:spChg>
        <pc:spChg chg="del">
          <ac:chgData name="krish shajee" userId="cfbfc69936754aff" providerId="LiveId" clId="{97739966-01B2-4367-9BAE-C2A5FBC7BB8C}" dt="2024-04-15T19:21:34.733" v="1366" actId="478"/>
          <ac:spMkLst>
            <pc:docMk/>
            <pc:sldMk cId="0" sldId="258"/>
            <ac:spMk id="303" creationId="{00000000-0000-0000-0000-000000000000}"/>
          </ac:spMkLst>
        </pc:spChg>
        <pc:spChg chg="del">
          <ac:chgData name="krish shajee" userId="cfbfc69936754aff" providerId="LiveId" clId="{97739966-01B2-4367-9BAE-C2A5FBC7BB8C}" dt="2024-04-15T19:21:34.733" v="1366" actId="478"/>
          <ac:spMkLst>
            <pc:docMk/>
            <pc:sldMk cId="0" sldId="258"/>
            <ac:spMk id="305" creationId="{00000000-0000-0000-0000-000000000000}"/>
          </ac:spMkLst>
        </pc:spChg>
        <pc:spChg chg="del">
          <ac:chgData name="krish shajee" userId="cfbfc69936754aff" providerId="LiveId" clId="{97739966-01B2-4367-9BAE-C2A5FBC7BB8C}" dt="2024-04-15T19:21:34.733" v="1366" actId="478"/>
          <ac:spMkLst>
            <pc:docMk/>
            <pc:sldMk cId="0" sldId="258"/>
            <ac:spMk id="306" creationId="{00000000-0000-0000-0000-000000000000}"/>
          </ac:spMkLst>
        </pc:spChg>
        <pc:spChg chg="del">
          <ac:chgData name="krish shajee" userId="cfbfc69936754aff" providerId="LiveId" clId="{97739966-01B2-4367-9BAE-C2A5FBC7BB8C}" dt="2024-04-15T19:21:34.733" v="1366" actId="478"/>
          <ac:spMkLst>
            <pc:docMk/>
            <pc:sldMk cId="0" sldId="258"/>
            <ac:spMk id="307" creationId="{00000000-0000-0000-0000-000000000000}"/>
          </ac:spMkLst>
        </pc:spChg>
        <pc:spChg chg="del">
          <ac:chgData name="krish shajee" userId="cfbfc69936754aff" providerId="LiveId" clId="{97739966-01B2-4367-9BAE-C2A5FBC7BB8C}" dt="2024-04-15T19:21:34.733" v="1366" actId="478"/>
          <ac:spMkLst>
            <pc:docMk/>
            <pc:sldMk cId="0" sldId="258"/>
            <ac:spMk id="308" creationId="{00000000-0000-0000-0000-000000000000}"/>
          </ac:spMkLst>
        </pc:spChg>
        <pc:spChg chg="del">
          <ac:chgData name="krish shajee" userId="cfbfc69936754aff" providerId="LiveId" clId="{97739966-01B2-4367-9BAE-C2A5FBC7BB8C}" dt="2024-04-15T19:21:34.733" v="1366" actId="478"/>
          <ac:spMkLst>
            <pc:docMk/>
            <pc:sldMk cId="0" sldId="258"/>
            <ac:spMk id="309" creationId="{00000000-0000-0000-0000-000000000000}"/>
          </ac:spMkLst>
        </pc:spChg>
        <pc:spChg chg="del">
          <ac:chgData name="krish shajee" userId="cfbfc69936754aff" providerId="LiveId" clId="{97739966-01B2-4367-9BAE-C2A5FBC7BB8C}" dt="2024-04-15T19:21:34.733" v="1366" actId="478"/>
          <ac:spMkLst>
            <pc:docMk/>
            <pc:sldMk cId="0" sldId="258"/>
            <ac:spMk id="310" creationId="{00000000-0000-0000-0000-000000000000}"/>
          </ac:spMkLst>
        </pc:spChg>
        <pc:spChg chg="del">
          <ac:chgData name="krish shajee" userId="cfbfc69936754aff" providerId="LiveId" clId="{97739966-01B2-4367-9BAE-C2A5FBC7BB8C}" dt="2024-04-15T19:21:34.733" v="1366" actId="478"/>
          <ac:spMkLst>
            <pc:docMk/>
            <pc:sldMk cId="0" sldId="258"/>
            <ac:spMk id="311" creationId="{00000000-0000-0000-0000-000000000000}"/>
          </ac:spMkLst>
        </pc:spChg>
        <pc:spChg chg="del">
          <ac:chgData name="krish shajee" userId="cfbfc69936754aff" providerId="LiveId" clId="{97739966-01B2-4367-9BAE-C2A5FBC7BB8C}" dt="2024-04-15T19:21:34.733" v="1366" actId="478"/>
          <ac:spMkLst>
            <pc:docMk/>
            <pc:sldMk cId="0" sldId="258"/>
            <ac:spMk id="312" creationId="{00000000-0000-0000-0000-000000000000}"/>
          </ac:spMkLst>
        </pc:spChg>
        <pc:spChg chg="del">
          <ac:chgData name="krish shajee" userId="cfbfc69936754aff" providerId="LiveId" clId="{97739966-01B2-4367-9BAE-C2A5FBC7BB8C}" dt="2024-04-15T19:21:34.733" v="1366" actId="478"/>
          <ac:spMkLst>
            <pc:docMk/>
            <pc:sldMk cId="0" sldId="258"/>
            <ac:spMk id="313" creationId="{00000000-0000-0000-0000-000000000000}"/>
          </ac:spMkLst>
        </pc:spChg>
        <pc:spChg chg="del">
          <ac:chgData name="krish shajee" userId="cfbfc69936754aff" providerId="LiveId" clId="{97739966-01B2-4367-9BAE-C2A5FBC7BB8C}" dt="2024-04-15T19:21:34.733" v="1366" actId="478"/>
          <ac:spMkLst>
            <pc:docMk/>
            <pc:sldMk cId="0" sldId="258"/>
            <ac:spMk id="314" creationId="{00000000-0000-0000-0000-000000000000}"/>
          </ac:spMkLst>
        </pc:spChg>
        <pc:spChg chg="del">
          <ac:chgData name="krish shajee" userId="cfbfc69936754aff" providerId="LiveId" clId="{97739966-01B2-4367-9BAE-C2A5FBC7BB8C}" dt="2024-04-15T19:21:34.733" v="1366" actId="478"/>
          <ac:spMkLst>
            <pc:docMk/>
            <pc:sldMk cId="0" sldId="258"/>
            <ac:spMk id="315" creationId="{00000000-0000-0000-0000-000000000000}"/>
          </ac:spMkLst>
        </pc:spChg>
        <pc:spChg chg="del">
          <ac:chgData name="krish shajee" userId="cfbfc69936754aff" providerId="LiveId" clId="{97739966-01B2-4367-9BAE-C2A5FBC7BB8C}" dt="2024-04-15T19:21:34.733" v="1366" actId="478"/>
          <ac:spMkLst>
            <pc:docMk/>
            <pc:sldMk cId="0" sldId="258"/>
            <ac:spMk id="316" creationId="{00000000-0000-0000-0000-000000000000}"/>
          </ac:spMkLst>
        </pc:spChg>
        <pc:spChg chg="del">
          <ac:chgData name="krish shajee" userId="cfbfc69936754aff" providerId="LiveId" clId="{97739966-01B2-4367-9BAE-C2A5FBC7BB8C}" dt="2024-04-15T19:21:34.733" v="1366" actId="478"/>
          <ac:spMkLst>
            <pc:docMk/>
            <pc:sldMk cId="0" sldId="258"/>
            <ac:spMk id="317" creationId="{00000000-0000-0000-0000-000000000000}"/>
          </ac:spMkLst>
        </pc:spChg>
        <pc:spChg chg="del">
          <ac:chgData name="krish shajee" userId="cfbfc69936754aff" providerId="LiveId" clId="{97739966-01B2-4367-9BAE-C2A5FBC7BB8C}" dt="2024-04-15T19:21:34.733" v="1366" actId="478"/>
          <ac:spMkLst>
            <pc:docMk/>
            <pc:sldMk cId="0" sldId="258"/>
            <ac:spMk id="318" creationId="{00000000-0000-0000-0000-000000000000}"/>
          </ac:spMkLst>
        </pc:spChg>
        <pc:spChg chg="del">
          <ac:chgData name="krish shajee" userId="cfbfc69936754aff" providerId="LiveId" clId="{97739966-01B2-4367-9BAE-C2A5FBC7BB8C}" dt="2024-04-15T19:21:34.733" v="1366" actId="478"/>
          <ac:spMkLst>
            <pc:docMk/>
            <pc:sldMk cId="0" sldId="258"/>
            <ac:spMk id="319" creationId="{00000000-0000-0000-0000-000000000000}"/>
          </ac:spMkLst>
        </pc:spChg>
        <pc:spChg chg="del">
          <ac:chgData name="krish shajee" userId="cfbfc69936754aff" providerId="LiveId" clId="{97739966-01B2-4367-9BAE-C2A5FBC7BB8C}" dt="2024-04-15T19:21:34.733" v="1366" actId="478"/>
          <ac:spMkLst>
            <pc:docMk/>
            <pc:sldMk cId="0" sldId="258"/>
            <ac:spMk id="320" creationId="{00000000-0000-0000-0000-000000000000}"/>
          </ac:spMkLst>
        </pc:spChg>
        <pc:spChg chg="del">
          <ac:chgData name="krish shajee" userId="cfbfc69936754aff" providerId="LiveId" clId="{97739966-01B2-4367-9BAE-C2A5FBC7BB8C}" dt="2024-04-15T19:21:34.733" v="1366" actId="478"/>
          <ac:spMkLst>
            <pc:docMk/>
            <pc:sldMk cId="0" sldId="258"/>
            <ac:spMk id="321" creationId="{00000000-0000-0000-0000-000000000000}"/>
          </ac:spMkLst>
        </pc:spChg>
        <pc:picChg chg="add del mod">
          <ac:chgData name="krish shajee" userId="cfbfc69936754aff" providerId="LiveId" clId="{97739966-01B2-4367-9BAE-C2A5FBC7BB8C}" dt="2024-04-15T21:06:17.732" v="2098" actId="478"/>
          <ac:picMkLst>
            <pc:docMk/>
            <pc:sldMk cId="0" sldId="258"/>
            <ac:picMk id="39" creationId="{F65F911D-1446-46EA-BE90-743636F60545}"/>
          </ac:picMkLst>
        </pc:picChg>
        <pc:picChg chg="add del mod">
          <ac:chgData name="krish shajee" userId="cfbfc69936754aff" providerId="LiveId" clId="{97739966-01B2-4367-9BAE-C2A5FBC7BB8C}" dt="2024-04-15T21:07:04.510" v="2101" actId="478"/>
          <ac:picMkLst>
            <pc:docMk/>
            <pc:sldMk cId="0" sldId="258"/>
            <ac:picMk id="40" creationId="{1F1CFDD0-62BE-4526-9C95-813D86D7EB86}"/>
          </ac:picMkLst>
        </pc:picChg>
        <pc:cxnChg chg="del">
          <ac:chgData name="krish shajee" userId="cfbfc69936754aff" providerId="LiveId" clId="{97739966-01B2-4367-9BAE-C2A5FBC7BB8C}" dt="2024-04-15T19:21:34.733" v="1366" actId="478"/>
          <ac:cxnSpMkLst>
            <pc:docMk/>
            <pc:sldMk cId="0" sldId="258"/>
            <ac:cxnSpMk id="304" creationId="{00000000-0000-0000-0000-000000000000}"/>
          </ac:cxnSpMkLst>
        </pc:cxnChg>
        <pc:cxnChg chg="del">
          <ac:chgData name="krish shajee" userId="cfbfc69936754aff" providerId="LiveId" clId="{97739966-01B2-4367-9BAE-C2A5FBC7BB8C}" dt="2024-04-15T19:21:34.733" v="1366" actId="478"/>
          <ac:cxnSpMkLst>
            <pc:docMk/>
            <pc:sldMk cId="0" sldId="258"/>
            <ac:cxnSpMk id="322" creationId="{00000000-0000-0000-0000-000000000000}"/>
          </ac:cxnSpMkLst>
        </pc:cxnChg>
        <pc:cxnChg chg="del">
          <ac:chgData name="krish shajee" userId="cfbfc69936754aff" providerId="LiveId" clId="{97739966-01B2-4367-9BAE-C2A5FBC7BB8C}" dt="2024-04-15T19:21:34.733" v="1366" actId="478"/>
          <ac:cxnSpMkLst>
            <pc:docMk/>
            <pc:sldMk cId="0" sldId="258"/>
            <ac:cxnSpMk id="323" creationId="{00000000-0000-0000-0000-000000000000}"/>
          </ac:cxnSpMkLst>
        </pc:cxnChg>
      </pc:sldChg>
      <pc:sldChg chg="addSp delSp modSp mod ord modNotes">
        <pc:chgData name="krish shajee" userId="cfbfc69936754aff" providerId="LiveId" clId="{97739966-01B2-4367-9BAE-C2A5FBC7BB8C}" dt="2024-04-18T08:48:29.992" v="2245" actId="20577"/>
        <pc:sldMkLst>
          <pc:docMk/>
          <pc:sldMk cId="0" sldId="259"/>
        </pc:sldMkLst>
        <pc:spChg chg="add del mod">
          <ac:chgData name="krish shajee" userId="cfbfc69936754aff" providerId="LiveId" clId="{97739966-01B2-4367-9BAE-C2A5FBC7BB8C}" dt="2024-04-15T21:11:00.376" v="2159" actId="478"/>
          <ac:spMkLst>
            <pc:docMk/>
            <pc:sldMk cId="0" sldId="259"/>
            <ac:spMk id="2" creationId="{A243F9DE-788C-43EA-9FEB-4CF51433C9A1}"/>
          </ac:spMkLst>
        </pc:spChg>
        <pc:spChg chg="mod">
          <ac:chgData name="krish shajee" userId="cfbfc69936754aff" providerId="LiveId" clId="{97739966-01B2-4367-9BAE-C2A5FBC7BB8C}" dt="2024-04-14T09:19:31.452" v="482"/>
          <ac:spMkLst>
            <pc:docMk/>
            <pc:sldMk cId="0" sldId="259"/>
            <ac:spMk id="194" creationId="{9AF45926-5B62-4B60-BA52-8088AFB8FC2C}"/>
          </ac:spMkLst>
        </pc:spChg>
        <pc:spChg chg="mod">
          <ac:chgData name="krish shajee" userId="cfbfc69936754aff" providerId="LiveId" clId="{97739966-01B2-4367-9BAE-C2A5FBC7BB8C}" dt="2024-04-14T09:19:31.452" v="482"/>
          <ac:spMkLst>
            <pc:docMk/>
            <pc:sldMk cId="0" sldId="259"/>
            <ac:spMk id="195" creationId="{F0FDA3F7-B890-4777-84E6-FA158A601CA1}"/>
          </ac:spMkLst>
        </pc:spChg>
        <pc:spChg chg="mod">
          <ac:chgData name="krish shajee" userId="cfbfc69936754aff" providerId="LiveId" clId="{97739966-01B2-4367-9BAE-C2A5FBC7BB8C}" dt="2024-04-14T09:19:31.452" v="482"/>
          <ac:spMkLst>
            <pc:docMk/>
            <pc:sldMk cId="0" sldId="259"/>
            <ac:spMk id="196" creationId="{63800AF1-0AE2-4A30-814D-3CADC8EA75AD}"/>
          </ac:spMkLst>
        </pc:spChg>
        <pc:spChg chg="mod">
          <ac:chgData name="krish shajee" userId="cfbfc69936754aff" providerId="LiveId" clId="{97739966-01B2-4367-9BAE-C2A5FBC7BB8C}" dt="2024-04-14T09:19:31.452" v="482"/>
          <ac:spMkLst>
            <pc:docMk/>
            <pc:sldMk cId="0" sldId="259"/>
            <ac:spMk id="197" creationId="{EAE7320E-763A-4A97-ADA2-FECA52DD2D58}"/>
          </ac:spMkLst>
        </pc:spChg>
        <pc:spChg chg="mod">
          <ac:chgData name="krish shajee" userId="cfbfc69936754aff" providerId="LiveId" clId="{97739966-01B2-4367-9BAE-C2A5FBC7BB8C}" dt="2024-04-14T09:19:31.452" v="482"/>
          <ac:spMkLst>
            <pc:docMk/>
            <pc:sldMk cId="0" sldId="259"/>
            <ac:spMk id="198" creationId="{48EF7114-6DDA-468D-9930-56D614A31446}"/>
          </ac:spMkLst>
        </pc:spChg>
        <pc:spChg chg="mod">
          <ac:chgData name="krish shajee" userId="cfbfc69936754aff" providerId="LiveId" clId="{97739966-01B2-4367-9BAE-C2A5FBC7BB8C}" dt="2024-04-14T09:19:31.452" v="482"/>
          <ac:spMkLst>
            <pc:docMk/>
            <pc:sldMk cId="0" sldId="259"/>
            <ac:spMk id="199" creationId="{E0F6010A-62A7-4F78-8C0D-E65F42D69D6A}"/>
          </ac:spMkLst>
        </pc:spChg>
        <pc:spChg chg="mod">
          <ac:chgData name="krish shajee" userId="cfbfc69936754aff" providerId="LiveId" clId="{97739966-01B2-4367-9BAE-C2A5FBC7BB8C}" dt="2024-04-14T09:19:31.452" v="482"/>
          <ac:spMkLst>
            <pc:docMk/>
            <pc:sldMk cId="0" sldId="259"/>
            <ac:spMk id="200" creationId="{66BEFA8D-1254-4A21-B3EB-F322BD0C905D}"/>
          </ac:spMkLst>
        </pc:spChg>
        <pc:spChg chg="mod">
          <ac:chgData name="krish shajee" userId="cfbfc69936754aff" providerId="LiveId" clId="{97739966-01B2-4367-9BAE-C2A5FBC7BB8C}" dt="2024-04-14T09:19:31.452" v="482"/>
          <ac:spMkLst>
            <pc:docMk/>
            <pc:sldMk cId="0" sldId="259"/>
            <ac:spMk id="201" creationId="{6832EEE1-E889-4CA7-A554-E0980CD6D97B}"/>
          </ac:spMkLst>
        </pc:spChg>
        <pc:spChg chg="mod">
          <ac:chgData name="krish shajee" userId="cfbfc69936754aff" providerId="LiveId" clId="{97739966-01B2-4367-9BAE-C2A5FBC7BB8C}" dt="2024-04-14T09:19:31.452" v="482"/>
          <ac:spMkLst>
            <pc:docMk/>
            <pc:sldMk cId="0" sldId="259"/>
            <ac:spMk id="202" creationId="{16FC3349-D4FC-4D38-87BE-4A1E05887647}"/>
          </ac:spMkLst>
        </pc:spChg>
        <pc:spChg chg="mod">
          <ac:chgData name="krish shajee" userId="cfbfc69936754aff" providerId="LiveId" clId="{97739966-01B2-4367-9BAE-C2A5FBC7BB8C}" dt="2024-04-14T09:19:31.452" v="482"/>
          <ac:spMkLst>
            <pc:docMk/>
            <pc:sldMk cId="0" sldId="259"/>
            <ac:spMk id="203" creationId="{67B27F10-7A5A-4C37-B076-CA2DA1579020}"/>
          </ac:spMkLst>
        </pc:spChg>
        <pc:spChg chg="mod">
          <ac:chgData name="krish shajee" userId="cfbfc69936754aff" providerId="LiveId" clId="{97739966-01B2-4367-9BAE-C2A5FBC7BB8C}" dt="2024-04-14T09:19:31.452" v="482"/>
          <ac:spMkLst>
            <pc:docMk/>
            <pc:sldMk cId="0" sldId="259"/>
            <ac:spMk id="204" creationId="{601F1344-8A4C-40C1-877E-BDEEC4D6F0D7}"/>
          </ac:spMkLst>
        </pc:spChg>
        <pc:spChg chg="mod">
          <ac:chgData name="krish shajee" userId="cfbfc69936754aff" providerId="LiveId" clId="{97739966-01B2-4367-9BAE-C2A5FBC7BB8C}" dt="2024-04-14T09:19:31.452" v="482"/>
          <ac:spMkLst>
            <pc:docMk/>
            <pc:sldMk cId="0" sldId="259"/>
            <ac:spMk id="205" creationId="{911721B3-6327-47B5-B614-1887782D31A9}"/>
          </ac:spMkLst>
        </pc:spChg>
        <pc:spChg chg="mod">
          <ac:chgData name="krish shajee" userId="cfbfc69936754aff" providerId="LiveId" clId="{97739966-01B2-4367-9BAE-C2A5FBC7BB8C}" dt="2024-04-14T09:19:31.452" v="482"/>
          <ac:spMkLst>
            <pc:docMk/>
            <pc:sldMk cId="0" sldId="259"/>
            <ac:spMk id="206" creationId="{3498D8AB-1FA0-478C-866A-416BA3379886}"/>
          </ac:spMkLst>
        </pc:spChg>
        <pc:spChg chg="mod">
          <ac:chgData name="krish shajee" userId="cfbfc69936754aff" providerId="LiveId" clId="{97739966-01B2-4367-9BAE-C2A5FBC7BB8C}" dt="2024-04-14T09:19:31.452" v="482"/>
          <ac:spMkLst>
            <pc:docMk/>
            <pc:sldMk cId="0" sldId="259"/>
            <ac:spMk id="207" creationId="{22FCD1DE-0A12-427E-A649-4CA9E0ACFF23}"/>
          </ac:spMkLst>
        </pc:spChg>
        <pc:spChg chg="mod">
          <ac:chgData name="krish shajee" userId="cfbfc69936754aff" providerId="LiveId" clId="{97739966-01B2-4367-9BAE-C2A5FBC7BB8C}" dt="2024-04-14T09:19:31.452" v="482"/>
          <ac:spMkLst>
            <pc:docMk/>
            <pc:sldMk cId="0" sldId="259"/>
            <ac:spMk id="208" creationId="{427C7154-B553-43A5-9FFC-38F1CFC6E13F}"/>
          </ac:spMkLst>
        </pc:spChg>
        <pc:spChg chg="mod">
          <ac:chgData name="krish shajee" userId="cfbfc69936754aff" providerId="LiveId" clId="{97739966-01B2-4367-9BAE-C2A5FBC7BB8C}" dt="2024-04-14T09:19:31.452" v="482"/>
          <ac:spMkLst>
            <pc:docMk/>
            <pc:sldMk cId="0" sldId="259"/>
            <ac:spMk id="209" creationId="{B111AA46-894A-4865-A89D-8C9FAA298B99}"/>
          </ac:spMkLst>
        </pc:spChg>
        <pc:spChg chg="mod">
          <ac:chgData name="krish shajee" userId="cfbfc69936754aff" providerId="LiveId" clId="{97739966-01B2-4367-9BAE-C2A5FBC7BB8C}" dt="2024-04-14T09:19:31.452" v="482"/>
          <ac:spMkLst>
            <pc:docMk/>
            <pc:sldMk cId="0" sldId="259"/>
            <ac:spMk id="210" creationId="{52CD98C8-423D-49DD-9DF6-1C0A84D29B7E}"/>
          </ac:spMkLst>
        </pc:spChg>
        <pc:spChg chg="mod">
          <ac:chgData name="krish shajee" userId="cfbfc69936754aff" providerId="LiveId" clId="{97739966-01B2-4367-9BAE-C2A5FBC7BB8C}" dt="2024-04-14T09:19:31.452" v="482"/>
          <ac:spMkLst>
            <pc:docMk/>
            <pc:sldMk cId="0" sldId="259"/>
            <ac:spMk id="211" creationId="{DFD45442-6C6D-498E-86E1-99DF9A6CE709}"/>
          </ac:spMkLst>
        </pc:spChg>
        <pc:spChg chg="mod">
          <ac:chgData name="krish shajee" userId="cfbfc69936754aff" providerId="LiveId" clId="{97739966-01B2-4367-9BAE-C2A5FBC7BB8C}" dt="2024-04-14T09:19:31.452" v="482"/>
          <ac:spMkLst>
            <pc:docMk/>
            <pc:sldMk cId="0" sldId="259"/>
            <ac:spMk id="212" creationId="{261264EE-B3C0-4998-BC0B-4BC3F9D1C243}"/>
          </ac:spMkLst>
        </pc:spChg>
        <pc:spChg chg="mod">
          <ac:chgData name="krish shajee" userId="cfbfc69936754aff" providerId="LiveId" clId="{97739966-01B2-4367-9BAE-C2A5FBC7BB8C}" dt="2024-04-14T09:19:31.452" v="482"/>
          <ac:spMkLst>
            <pc:docMk/>
            <pc:sldMk cId="0" sldId="259"/>
            <ac:spMk id="213" creationId="{327884E2-E949-47B0-AB87-9AFA9ADCD3EC}"/>
          </ac:spMkLst>
        </pc:spChg>
        <pc:spChg chg="mod">
          <ac:chgData name="krish shajee" userId="cfbfc69936754aff" providerId="LiveId" clId="{97739966-01B2-4367-9BAE-C2A5FBC7BB8C}" dt="2024-04-14T09:19:31.452" v="482"/>
          <ac:spMkLst>
            <pc:docMk/>
            <pc:sldMk cId="0" sldId="259"/>
            <ac:spMk id="214" creationId="{9B9144BF-5D39-40AB-8CB6-EFA23CCD0974}"/>
          </ac:spMkLst>
        </pc:spChg>
        <pc:spChg chg="mod">
          <ac:chgData name="krish shajee" userId="cfbfc69936754aff" providerId="LiveId" clId="{97739966-01B2-4367-9BAE-C2A5FBC7BB8C}" dt="2024-04-14T09:19:31.452" v="482"/>
          <ac:spMkLst>
            <pc:docMk/>
            <pc:sldMk cId="0" sldId="259"/>
            <ac:spMk id="215" creationId="{ADB0A661-F9F8-4641-9AE7-85D6B8DE48F2}"/>
          </ac:spMkLst>
        </pc:spChg>
        <pc:spChg chg="mod">
          <ac:chgData name="krish shajee" userId="cfbfc69936754aff" providerId="LiveId" clId="{97739966-01B2-4367-9BAE-C2A5FBC7BB8C}" dt="2024-04-14T09:19:31.452" v="482"/>
          <ac:spMkLst>
            <pc:docMk/>
            <pc:sldMk cId="0" sldId="259"/>
            <ac:spMk id="216" creationId="{F390EE13-F3BF-4E9C-9A44-0F8C90E226B1}"/>
          </ac:spMkLst>
        </pc:spChg>
        <pc:spChg chg="mod">
          <ac:chgData name="krish shajee" userId="cfbfc69936754aff" providerId="LiveId" clId="{97739966-01B2-4367-9BAE-C2A5FBC7BB8C}" dt="2024-04-14T09:19:31.452" v="482"/>
          <ac:spMkLst>
            <pc:docMk/>
            <pc:sldMk cId="0" sldId="259"/>
            <ac:spMk id="217" creationId="{37768D76-DF05-46C4-BC8E-2BE127092E97}"/>
          </ac:spMkLst>
        </pc:spChg>
        <pc:spChg chg="mod">
          <ac:chgData name="krish shajee" userId="cfbfc69936754aff" providerId="LiveId" clId="{97739966-01B2-4367-9BAE-C2A5FBC7BB8C}" dt="2024-04-14T09:19:31.452" v="482"/>
          <ac:spMkLst>
            <pc:docMk/>
            <pc:sldMk cId="0" sldId="259"/>
            <ac:spMk id="218" creationId="{D271D6FC-8975-45F7-A5DB-1E36DAB7E156}"/>
          </ac:spMkLst>
        </pc:spChg>
        <pc:spChg chg="mod">
          <ac:chgData name="krish shajee" userId="cfbfc69936754aff" providerId="LiveId" clId="{97739966-01B2-4367-9BAE-C2A5FBC7BB8C}" dt="2024-04-14T09:19:31.452" v="482"/>
          <ac:spMkLst>
            <pc:docMk/>
            <pc:sldMk cId="0" sldId="259"/>
            <ac:spMk id="219" creationId="{DCE5BBBE-A47A-4E91-A184-662166C31485}"/>
          </ac:spMkLst>
        </pc:spChg>
        <pc:spChg chg="mod">
          <ac:chgData name="krish shajee" userId="cfbfc69936754aff" providerId="LiveId" clId="{97739966-01B2-4367-9BAE-C2A5FBC7BB8C}" dt="2024-04-14T09:19:31.452" v="482"/>
          <ac:spMkLst>
            <pc:docMk/>
            <pc:sldMk cId="0" sldId="259"/>
            <ac:spMk id="220" creationId="{550CA7CC-5950-4734-9229-FF787214770B}"/>
          </ac:spMkLst>
        </pc:spChg>
        <pc:spChg chg="mod">
          <ac:chgData name="krish shajee" userId="cfbfc69936754aff" providerId="LiveId" clId="{97739966-01B2-4367-9BAE-C2A5FBC7BB8C}" dt="2024-04-14T09:19:31.452" v="482"/>
          <ac:spMkLst>
            <pc:docMk/>
            <pc:sldMk cId="0" sldId="259"/>
            <ac:spMk id="221" creationId="{D321B383-690C-4B3F-AFFA-6C38B2E0253A}"/>
          </ac:spMkLst>
        </pc:spChg>
        <pc:spChg chg="mod">
          <ac:chgData name="krish shajee" userId="cfbfc69936754aff" providerId="LiveId" clId="{97739966-01B2-4367-9BAE-C2A5FBC7BB8C}" dt="2024-04-14T09:19:31.452" v="482"/>
          <ac:spMkLst>
            <pc:docMk/>
            <pc:sldMk cId="0" sldId="259"/>
            <ac:spMk id="222" creationId="{ABEF29D9-DA72-41DF-BF77-9CE32B16BB0E}"/>
          </ac:spMkLst>
        </pc:spChg>
        <pc:spChg chg="mod">
          <ac:chgData name="krish shajee" userId="cfbfc69936754aff" providerId="LiveId" clId="{97739966-01B2-4367-9BAE-C2A5FBC7BB8C}" dt="2024-04-14T09:19:31.452" v="482"/>
          <ac:spMkLst>
            <pc:docMk/>
            <pc:sldMk cId="0" sldId="259"/>
            <ac:spMk id="223" creationId="{8475418A-2396-4630-A014-E303493E0CE4}"/>
          </ac:spMkLst>
        </pc:spChg>
        <pc:spChg chg="mod">
          <ac:chgData name="krish shajee" userId="cfbfc69936754aff" providerId="LiveId" clId="{97739966-01B2-4367-9BAE-C2A5FBC7BB8C}" dt="2024-04-14T09:19:31.452" v="482"/>
          <ac:spMkLst>
            <pc:docMk/>
            <pc:sldMk cId="0" sldId="259"/>
            <ac:spMk id="224" creationId="{A9219ABF-C265-470E-B074-F850BC676A55}"/>
          </ac:spMkLst>
        </pc:spChg>
        <pc:spChg chg="mod">
          <ac:chgData name="krish shajee" userId="cfbfc69936754aff" providerId="LiveId" clId="{97739966-01B2-4367-9BAE-C2A5FBC7BB8C}" dt="2024-04-14T09:19:31.452" v="482"/>
          <ac:spMkLst>
            <pc:docMk/>
            <pc:sldMk cId="0" sldId="259"/>
            <ac:spMk id="225" creationId="{DA63415A-A247-4E9B-B11A-4F4BBA795D4A}"/>
          </ac:spMkLst>
        </pc:spChg>
        <pc:spChg chg="mod">
          <ac:chgData name="krish shajee" userId="cfbfc69936754aff" providerId="LiveId" clId="{97739966-01B2-4367-9BAE-C2A5FBC7BB8C}" dt="2024-04-14T09:19:31.452" v="482"/>
          <ac:spMkLst>
            <pc:docMk/>
            <pc:sldMk cId="0" sldId="259"/>
            <ac:spMk id="226" creationId="{EEFFEF77-BFFB-4009-94D2-3C542484F00E}"/>
          </ac:spMkLst>
        </pc:spChg>
        <pc:spChg chg="mod">
          <ac:chgData name="krish shajee" userId="cfbfc69936754aff" providerId="LiveId" clId="{97739966-01B2-4367-9BAE-C2A5FBC7BB8C}" dt="2024-04-14T09:19:31.452" v="482"/>
          <ac:spMkLst>
            <pc:docMk/>
            <pc:sldMk cId="0" sldId="259"/>
            <ac:spMk id="227" creationId="{3C33CA59-B1DF-4ECF-A568-65A1394B5F0A}"/>
          </ac:spMkLst>
        </pc:spChg>
        <pc:spChg chg="mod">
          <ac:chgData name="krish shajee" userId="cfbfc69936754aff" providerId="LiveId" clId="{97739966-01B2-4367-9BAE-C2A5FBC7BB8C}" dt="2024-04-14T09:19:31.452" v="482"/>
          <ac:spMkLst>
            <pc:docMk/>
            <pc:sldMk cId="0" sldId="259"/>
            <ac:spMk id="228" creationId="{CB71D8E9-4D73-44F0-BE1F-850C90E825AE}"/>
          </ac:spMkLst>
        </pc:spChg>
        <pc:spChg chg="mod">
          <ac:chgData name="krish shajee" userId="cfbfc69936754aff" providerId="LiveId" clId="{97739966-01B2-4367-9BAE-C2A5FBC7BB8C}" dt="2024-04-14T09:19:31.452" v="482"/>
          <ac:spMkLst>
            <pc:docMk/>
            <pc:sldMk cId="0" sldId="259"/>
            <ac:spMk id="229" creationId="{563A4C16-EF8A-41F7-874F-9B04610F2F19}"/>
          </ac:spMkLst>
        </pc:spChg>
        <pc:spChg chg="mod">
          <ac:chgData name="krish shajee" userId="cfbfc69936754aff" providerId="LiveId" clId="{97739966-01B2-4367-9BAE-C2A5FBC7BB8C}" dt="2024-04-14T09:19:31.452" v="482"/>
          <ac:spMkLst>
            <pc:docMk/>
            <pc:sldMk cId="0" sldId="259"/>
            <ac:spMk id="230" creationId="{783AB41C-07D1-49D0-9571-E1BD74AB2930}"/>
          </ac:spMkLst>
        </pc:spChg>
        <pc:spChg chg="mod">
          <ac:chgData name="krish shajee" userId="cfbfc69936754aff" providerId="LiveId" clId="{97739966-01B2-4367-9BAE-C2A5FBC7BB8C}" dt="2024-04-14T09:19:31.452" v="482"/>
          <ac:spMkLst>
            <pc:docMk/>
            <pc:sldMk cId="0" sldId="259"/>
            <ac:spMk id="231" creationId="{68BE0525-F903-4459-84A5-8C2C0EC467C6}"/>
          </ac:spMkLst>
        </pc:spChg>
        <pc:spChg chg="mod">
          <ac:chgData name="krish shajee" userId="cfbfc69936754aff" providerId="LiveId" clId="{97739966-01B2-4367-9BAE-C2A5FBC7BB8C}" dt="2024-04-14T09:19:31.452" v="482"/>
          <ac:spMkLst>
            <pc:docMk/>
            <pc:sldMk cId="0" sldId="259"/>
            <ac:spMk id="232" creationId="{534A4DE6-6ADE-45F0-A60E-34B81827DEF5}"/>
          </ac:spMkLst>
        </pc:spChg>
        <pc:spChg chg="mod">
          <ac:chgData name="krish shajee" userId="cfbfc69936754aff" providerId="LiveId" clId="{97739966-01B2-4367-9BAE-C2A5FBC7BB8C}" dt="2024-04-14T09:19:31.452" v="482"/>
          <ac:spMkLst>
            <pc:docMk/>
            <pc:sldMk cId="0" sldId="259"/>
            <ac:spMk id="233" creationId="{88487BDE-E33F-45F0-8CC5-E7B16AFFC342}"/>
          </ac:spMkLst>
        </pc:spChg>
        <pc:spChg chg="mod">
          <ac:chgData name="krish shajee" userId="cfbfc69936754aff" providerId="LiveId" clId="{97739966-01B2-4367-9BAE-C2A5FBC7BB8C}" dt="2024-04-14T09:19:31.452" v="482"/>
          <ac:spMkLst>
            <pc:docMk/>
            <pc:sldMk cId="0" sldId="259"/>
            <ac:spMk id="234" creationId="{297AE221-F9C4-4CD1-9D11-BA126891CA3A}"/>
          </ac:spMkLst>
        </pc:spChg>
        <pc:spChg chg="mod">
          <ac:chgData name="krish shajee" userId="cfbfc69936754aff" providerId="LiveId" clId="{97739966-01B2-4367-9BAE-C2A5FBC7BB8C}" dt="2024-04-14T09:19:31.452" v="482"/>
          <ac:spMkLst>
            <pc:docMk/>
            <pc:sldMk cId="0" sldId="259"/>
            <ac:spMk id="235" creationId="{3EB0A262-BF08-486F-BCA1-434E396DA1D6}"/>
          </ac:spMkLst>
        </pc:spChg>
        <pc:spChg chg="mod">
          <ac:chgData name="krish shajee" userId="cfbfc69936754aff" providerId="LiveId" clId="{97739966-01B2-4367-9BAE-C2A5FBC7BB8C}" dt="2024-04-14T09:19:31.452" v="482"/>
          <ac:spMkLst>
            <pc:docMk/>
            <pc:sldMk cId="0" sldId="259"/>
            <ac:spMk id="236" creationId="{200F268E-7F08-4852-9D6D-DFA711FEB727}"/>
          </ac:spMkLst>
        </pc:spChg>
        <pc:spChg chg="mod">
          <ac:chgData name="krish shajee" userId="cfbfc69936754aff" providerId="LiveId" clId="{97739966-01B2-4367-9BAE-C2A5FBC7BB8C}" dt="2024-04-14T09:19:31.452" v="482"/>
          <ac:spMkLst>
            <pc:docMk/>
            <pc:sldMk cId="0" sldId="259"/>
            <ac:spMk id="237" creationId="{C9C8559A-7FD0-4C3C-B871-861C68505BD7}"/>
          </ac:spMkLst>
        </pc:spChg>
        <pc:spChg chg="mod">
          <ac:chgData name="krish shajee" userId="cfbfc69936754aff" providerId="LiveId" clId="{97739966-01B2-4367-9BAE-C2A5FBC7BB8C}" dt="2024-04-14T09:19:31.452" v="482"/>
          <ac:spMkLst>
            <pc:docMk/>
            <pc:sldMk cId="0" sldId="259"/>
            <ac:spMk id="238" creationId="{2BA39E83-F998-465C-8196-AAE1F3F96889}"/>
          </ac:spMkLst>
        </pc:spChg>
        <pc:spChg chg="mod">
          <ac:chgData name="krish shajee" userId="cfbfc69936754aff" providerId="LiveId" clId="{97739966-01B2-4367-9BAE-C2A5FBC7BB8C}" dt="2024-04-14T09:19:31.452" v="482"/>
          <ac:spMkLst>
            <pc:docMk/>
            <pc:sldMk cId="0" sldId="259"/>
            <ac:spMk id="239" creationId="{8B53E186-6F1B-48DA-BF4C-17D640C1D67D}"/>
          </ac:spMkLst>
        </pc:spChg>
        <pc:spChg chg="mod">
          <ac:chgData name="krish shajee" userId="cfbfc69936754aff" providerId="LiveId" clId="{97739966-01B2-4367-9BAE-C2A5FBC7BB8C}" dt="2024-04-14T09:19:31.452" v="482"/>
          <ac:spMkLst>
            <pc:docMk/>
            <pc:sldMk cId="0" sldId="259"/>
            <ac:spMk id="240" creationId="{ECA1F5F2-0801-4E0D-94D2-84BEDEDBE02E}"/>
          </ac:spMkLst>
        </pc:spChg>
        <pc:spChg chg="mod">
          <ac:chgData name="krish shajee" userId="cfbfc69936754aff" providerId="LiveId" clId="{97739966-01B2-4367-9BAE-C2A5FBC7BB8C}" dt="2024-04-14T09:19:31.452" v="482"/>
          <ac:spMkLst>
            <pc:docMk/>
            <pc:sldMk cId="0" sldId="259"/>
            <ac:spMk id="241" creationId="{C256D35A-A298-4398-BB60-85F1D11C59B5}"/>
          </ac:spMkLst>
        </pc:spChg>
        <pc:spChg chg="mod">
          <ac:chgData name="krish shajee" userId="cfbfc69936754aff" providerId="LiveId" clId="{97739966-01B2-4367-9BAE-C2A5FBC7BB8C}" dt="2024-04-14T09:19:31.452" v="482"/>
          <ac:spMkLst>
            <pc:docMk/>
            <pc:sldMk cId="0" sldId="259"/>
            <ac:spMk id="242" creationId="{911FA4C2-1F10-4124-8FBD-4137992D9EB8}"/>
          </ac:spMkLst>
        </pc:spChg>
        <pc:spChg chg="mod">
          <ac:chgData name="krish shajee" userId="cfbfc69936754aff" providerId="LiveId" clId="{97739966-01B2-4367-9BAE-C2A5FBC7BB8C}" dt="2024-04-14T09:19:31.452" v="482"/>
          <ac:spMkLst>
            <pc:docMk/>
            <pc:sldMk cId="0" sldId="259"/>
            <ac:spMk id="243" creationId="{421FB199-9AF0-4C57-A4A9-7AAA48515144}"/>
          </ac:spMkLst>
        </pc:spChg>
        <pc:spChg chg="mod">
          <ac:chgData name="krish shajee" userId="cfbfc69936754aff" providerId="LiveId" clId="{97739966-01B2-4367-9BAE-C2A5FBC7BB8C}" dt="2024-04-14T09:19:31.452" v="482"/>
          <ac:spMkLst>
            <pc:docMk/>
            <pc:sldMk cId="0" sldId="259"/>
            <ac:spMk id="244" creationId="{09693F47-FF57-44F5-BD4E-1F021BBABC5F}"/>
          </ac:spMkLst>
        </pc:spChg>
        <pc:spChg chg="mod">
          <ac:chgData name="krish shajee" userId="cfbfc69936754aff" providerId="LiveId" clId="{97739966-01B2-4367-9BAE-C2A5FBC7BB8C}" dt="2024-04-14T09:19:31.452" v="482"/>
          <ac:spMkLst>
            <pc:docMk/>
            <pc:sldMk cId="0" sldId="259"/>
            <ac:spMk id="245" creationId="{FC9C2C7E-2693-4781-9C05-D3AA20B39BBD}"/>
          </ac:spMkLst>
        </pc:spChg>
        <pc:spChg chg="mod">
          <ac:chgData name="krish shajee" userId="cfbfc69936754aff" providerId="LiveId" clId="{97739966-01B2-4367-9BAE-C2A5FBC7BB8C}" dt="2024-04-14T09:19:31.452" v="482"/>
          <ac:spMkLst>
            <pc:docMk/>
            <pc:sldMk cId="0" sldId="259"/>
            <ac:spMk id="246" creationId="{7E2AF6E9-6D0B-4258-9EE2-968E460A0612}"/>
          </ac:spMkLst>
        </pc:spChg>
        <pc:spChg chg="mod">
          <ac:chgData name="krish shajee" userId="cfbfc69936754aff" providerId="LiveId" clId="{97739966-01B2-4367-9BAE-C2A5FBC7BB8C}" dt="2024-04-14T09:19:31.452" v="482"/>
          <ac:spMkLst>
            <pc:docMk/>
            <pc:sldMk cId="0" sldId="259"/>
            <ac:spMk id="247" creationId="{9CBA6BBD-43D8-45F0-8F27-906E8FB2169A}"/>
          </ac:spMkLst>
        </pc:spChg>
        <pc:spChg chg="mod">
          <ac:chgData name="krish shajee" userId="cfbfc69936754aff" providerId="LiveId" clId="{97739966-01B2-4367-9BAE-C2A5FBC7BB8C}" dt="2024-04-15T21:10:38.580" v="2144" actId="1076"/>
          <ac:spMkLst>
            <pc:docMk/>
            <pc:sldMk cId="0" sldId="259"/>
            <ac:spMk id="248" creationId="{A78D3389-110A-4249-B111-FF8253EF7B96}"/>
          </ac:spMkLst>
        </pc:spChg>
        <pc:spChg chg="mod">
          <ac:chgData name="krish shajee" userId="cfbfc69936754aff" providerId="LiveId" clId="{97739966-01B2-4367-9BAE-C2A5FBC7BB8C}" dt="2024-04-14T09:19:31.452" v="482"/>
          <ac:spMkLst>
            <pc:docMk/>
            <pc:sldMk cId="0" sldId="259"/>
            <ac:spMk id="249" creationId="{420330EF-7A53-4FF4-A862-DC02A0BB4D12}"/>
          </ac:spMkLst>
        </pc:spChg>
        <pc:spChg chg="mod">
          <ac:chgData name="krish shajee" userId="cfbfc69936754aff" providerId="LiveId" clId="{97739966-01B2-4367-9BAE-C2A5FBC7BB8C}" dt="2024-04-14T09:19:31.452" v="482"/>
          <ac:spMkLst>
            <pc:docMk/>
            <pc:sldMk cId="0" sldId="259"/>
            <ac:spMk id="250" creationId="{0A1F831F-520D-46A3-BFD4-7FC2C3559CE2}"/>
          </ac:spMkLst>
        </pc:spChg>
        <pc:spChg chg="mod">
          <ac:chgData name="krish shajee" userId="cfbfc69936754aff" providerId="LiveId" clId="{97739966-01B2-4367-9BAE-C2A5FBC7BB8C}" dt="2024-04-14T09:19:31.452" v="482"/>
          <ac:spMkLst>
            <pc:docMk/>
            <pc:sldMk cId="0" sldId="259"/>
            <ac:spMk id="251" creationId="{1C8BC7D6-2FC5-408B-9CC4-E27A3B92DA7A}"/>
          </ac:spMkLst>
        </pc:spChg>
        <pc:spChg chg="mod">
          <ac:chgData name="krish shajee" userId="cfbfc69936754aff" providerId="LiveId" clId="{97739966-01B2-4367-9BAE-C2A5FBC7BB8C}" dt="2024-04-14T09:19:31.452" v="482"/>
          <ac:spMkLst>
            <pc:docMk/>
            <pc:sldMk cId="0" sldId="259"/>
            <ac:spMk id="252" creationId="{1421F042-6022-4E1A-9F19-B953DBEF6E64}"/>
          </ac:spMkLst>
        </pc:spChg>
        <pc:spChg chg="mod">
          <ac:chgData name="krish shajee" userId="cfbfc69936754aff" providerId="LiveId" clId="{97739966-01B2-4367-9BAE-C2A5FBC7BB8C}" dt="2024-04-14T09:19:31.452" v="482"/>
          <ac:spMkLst>
            <pc:docMk/>
            <pc:sldMk cId="0" sldId="259"/>
            <ac:spMk id="253" creationId="{F3981DC6-C81E-4621-BF38-4ABAC3F45FF4}"/>
          </ac:spMkLst>
        </pc:spChg>
        <pc:spChg chg="mod">
          <ac:chgData name="krish shajee" userId="cfbfc69936754aff" providerId="LiveId" clId="{97739966-01B2-4367-9BAE-C2A5FBC7BB8C}" dt="2024-04-14T09:19:31.452" v="482"/>
          <ac:spMkLst>
            <pc:docMk/>
            <pc:sldMk cId="0" sldId="259"/>
            <ac:spMk id="254" creationId="{542129D1-FEDD-4252-B4FE-08F31E2306E4}"/>
          </ac:spMkLst>
        </pc:spChg>
        <pc:spChg chg="mod">
          <ac:chgData name="krish shajee" userId="cfbfc69936754aff" providerId="LiveId" clId="{97739966-01B2-4367-9BAE-C2A5FBC7BB8C}" dt="2024-04-14T09:19:31.452" v="482"/>
          <ac:spMkLst>
            <pc:docMk/>
            <pc:sldMk cId="0" sldId="259"/>
            <ac:spMk id="255" creationId="{738D5025-2881-41B1-87D9-DBCB4125473C}"/>
          </ac:spMkLst>
        </pc:spChg>
        <pc:spChg chg="mod">
          <ac:chgData name="krish shajee" userId="cfbfc69936754aff" providerId="LiveId" clId="{97739966-01B2-4367-9BAE-C2A5FBC7BB8C}" dt="2024-04-14T09:19:31.452" v="482"/>
          <ac:spMkLst>
            <pc:docMk/>
            <pc:sldMk cId="0" sldId="259"/>
            <ac:spMk id="256" creationId="{1364DA3E-81B5-4A37-A1B2-7A1C5347709C}"/>
          </ac:spMkLst>
        </pc:spChg>
        <pc:spChg chg="mod">
          <ac:chgData name="krish shajee" userId="cfbfc69936754aff" providerId="LiveId" clId="{97739966-01B2-4367-9BAE-C2A5FBC7BB8C}" dt="2024-04-14T09:19:31.452" v="482"/>
          <ac:spMkLst>
            <pc:docMk/>
            <pc:sldMk cId="0" sldId="259"/>
            <ac:spMk id="257" creationId="{874479F7-15A8-4AF4-A18D-A275173D19B2}"/>
          </ac:spMkLst>
        </pc:spChg>
        <pc:spChg chg="mod">
          <ac:chgData name="krish shajee" userId="cfbfc69936754aff" providerId="LiveId" clId="{97739966-01B2-4367-9BAE-C2A5FBC7BB8C}" dt="2024-04-14T09:19:31.452" v="482"/>
          <ac:spMkLst>
            <pc:docMk/>
            <pc:sldMk cId="0" sldId="259"/>
            <ac:spMk id="258" creationId="{BE3EE515-9E60-45CC-BF36-B2645F646C39}"/>
          </ac:spMkLst>
        </pc:spChg>
        <pc:spChg chg="mod">
          <ac:chgData name="krish shajee" userId="cfbfc69936754aff" providerId="LiveId" clId="{97739966-01B2-4367-9BAE-C2A5FBC7BB8C}" dt="2024-04-14T09:19:31.452" v="482"/>
          <ac:spMkLst>
            <pc:docMk/>
            <pc:sldMk cId="0" sldId="259"/>
            <ac:spMk id="259" creationId="{DDD01FC5-8B15-44E5-91AF-3C74080608B3}"/>
          </ac:spMkLst>
        </pc:spChg>
        <pc:spChg chg="mod">
          <ac:chgData name="krish shajee" userId="cfbfc69936754aff" providerId="LiveId" clId="{97739966-01B2-4367-9BAE-C2A5FBC7BB8C}" dt="2024-04-14T09:19:31.452" v="482"/>
          <ac:spMkLst>
            <pc:docMk/>
            <pc:sldMk cId="0" sldId="259"/>
            <ac:spMk id="260" creationId="{3090C51D-3063-4F3C-86CB-851422BD5A59}"/>
          </ac:spMkLst>
        </pc:spChg>
        <pc:spChg chg="mod">
          <ac:chgData name="krish shajee" userId="cfbfc69936754aff" providerId="LiveId" clId="{97739966-01B2-4367-9BAE-C2A5FBC7BB8C}" dt="2024-04-14T09:19:31.452" v="482"/>
          <ac:spMkLst>
            <pc:docMk/>
            <pc:sldMk cId="0" sldId="259"/>
            <ac:spMk id="261" creationId="{E821AC36-9A44-46FA-9725-A4F86F25EDEB}"/>
          </ac:spMkLst>
        </pc:spChg>
        <pc:spChg chg="mod">
          <ac:chgData name="krish shajee" userId="cfbfc69936754aff" providerId="LiveId" clId="{97739966-01B2-4367-9BAE-C2A5FBC7BB8C}" dt="2024-04-14T09:19:31.452" v="482"/>
          <ac:spMkLst>
            <pc:docMk/>
            <pc:sldMk cId="0" sldId="259"/>
            <ac:spMk id="262" creationId="{9DD089CA-C3DF-4826-A14B-CA4EBE86AAA7}"/>
          </ac:spMkLst>
        </pc:spChg>
        <pc:spChg chg="mod">
          <ac:chgData name="krish shajee" userId="cfbfc69936754aff" providerId="LiveId" clId="{97739966-01B2-4367-9BAE-C2A5FBC7BB8C}" dt="2024-04-14T09:19:31.452" v="482"/>
          <ac:spMkLst>
            <pc:docMk/>
            <pc:sldMk cId="0" sldId="259"/>
            <ac:spMk id="263" creationId="{73F42B04-C3A2-49D5-9BE3-742A492599B9}"/>
          </ac:spMkLst>
        </pc:spChg>
        <pc:spChg chg="mod">
          <ac:chgData name="krish shajee" userId="cfbfc69936754aff" providerId="LiveId" clId="{97739966-01B2-4367-9BAE-C2A5FBC7BB8C}" dt="2024-04-14T09:19:31.452" v="482"/>
          <ac:spMkLst>
            <pc:docMk/>
            <pc:sldMk cId="0" sldId="259"/>
            <ac:spMk id="264" creationId="{783598EA-B0FB-4D6C-8008-686FA0971999}"/>
          </ac:spMkLst>
        </pc:spChg>
        <pc:spChg chg="mod">
          <ac:chgData name="krish shajee" userId="cfbfc69936754aff" providerId="LiveId" clId="{97739966-01B2-4367-9BAE-C2A5FBC7BB8C}" dt="2024-04-14T09:19:31.452" v="482"/>
          <ac:spMkLst>
            <pc:docMk/>
            <pc:sldMk cId="0" sldId="259"/>
            <ac:spMk id="265" creationId="{E861EDB0-E0E4-4FAE-B9B6-AB1E6610F41C}"/>
          </ac:spMkLst>
        </pc:spChg>
        <pc:spChg chg="mod">
          <ac:chgData name="krish shajee" userId="cfbfc69936754aff" providerId="LiveId" clId="{97739966-01B2-4367-9BAE-C2A5FBC7BB8C}" dt="2024-04-14T09:19:31.452" v="482"/>
          <ac:spMkLst>
            <pc:docMk/>
            <pc:sldMk cId="0" sldId="259"/>
            <ac:spMk id="266" creationId="{1703E7E5-71E8-4DF4-91D4-3957C49A6E23}"/>
          </ac:spMkLst>
        </pc:spChg>
        <pc:spChg chg="mod">
          <ac:chgData name="krish shajee" userId="cfbfc69936754aff" providerId="LiveId" clId="{97739966-01B2-4367-9BAE-C2A5FBC7BB8C}" dt="2024-04-14T09:19:31.452" v="482"/>
          <ac:spMkLst>
            <pc:docMk/>
            <pc:sldMk cId="0" sldId="259"/>
            <ac:spMk id="267" creationId="{F034E84A-9BB3-4447-9D7A-8DDFFD9276BE}"/>
          </ac:spMkLst>
        </pc:spChg>
        <pc:spChg chg="mod">
          <ac:chgData name="krish shajee" userId="cfbfc69936754aff" providerId="LiveId" clId="{97739966-01B2-4367-9BAE-C2A5FBC7BB8C}" dt="2024-04-14T09:19:31.452" v="482"/>
          <ac:spMkLst>
            <pc:docMk/>
            <pc:sldMk cId="0" sldId="259"/>
            <ac:spMk id="268" creationId="{AAB5BD6D-1190-466E-890E-C97BA05FB6C5}"/>
          </ac:spMkLst>
        </pc:spChg>
        <pc:spChg chg="mod">
          <ac:chgData name="krish shajee" userId="cfbfc69936754aff" providerId="LiveId" clId="{97739966-01B2-4367-9BAE-C2A5FBC7BB8C}" dt="2024-04-14T09:19:31.452" v="482"/>
          <ac:spMkLst>
            <pc:docMk/>
            <pc:sldMk cId="0" sldId="259"/>
            <ac:spMk id="269" creationId="{4FFA775E-568D-4B7F-8122-83D02F08C5CA}"/>
          </ac:spMkLst>
        </pc:spChg>
        <pc:spChg chg="mod">
          <ac:chgData name="krish shajee" userId="cfbfc69936754aff" providerId="LiveId" clId="{97739966-01B2-4367-9BAE-C2A5FBC7BB8C}" dt="2024-04-14T09:19:31.452" v="482"/>
          <ac:spMkLst>
            <pc:docMk/>
            <pc:sldMk cId="0" sldId="259"/>
            <ac:spMk id="270" creationId="{3B928C38-37FE-416F-8A44-7932D6D1C687}"/>
          </ac:spMkLst>
        </pc:spChg>
        <pc:spChg chg="mod">
          <ac:chgData name="krish shajee" userId="cfbfc69936754aff" providerId="LiveId" clId="{97739966-01B2-4367-9BAE-C2A5FBC7BB8C}" dt="2024-04-14T09:19:31.452" v="482"/>
          <ac:spMkLst>
            <pc:docMk/>
            <pc:sldMk cId="0" sldId="259"/>
            <ac:spMk id="271" creationId="{8393826A-CFDD-47A1-8A31-98B15EA44246}"/>
          </ac:spMkLst>
        </pc:spChg>
        <pc:spChg chg="mod">
          <ac:chgData name="krish shajee" userId="cfbfc69936754aff" providerId="LiveId" clId="{97739966-01B2-4367-9BAE-C2A5FBC7BB8C}" dt="2024-04-14T09:19:31.452" v="482"/>
          <ac:spMkLst>
            <pc:docMk/>
            <pc:sldMk cId="0" sldId="259"/>
            <ac:spMk id="272" creationId="{E7FD89D2-9A63-4648-8CB4-5C0F8FF2700B}"/>
          </ac:spMkLst>
        </pc:spChg>
        <pc:spChg chg="mod">
          <ac:chgData name="krish shajee" userId="cfbfc69936754aff" providerId="LiveId" clId="{97739966-01B2-4367-9BAE-C2A5FBC7BB8C}" dt="2024-04-14T09:19:31.452" v="482"/>
          <ac:spMkLst>
            <pc:docMk/>
            <pc:sldMk cId="0" sldId="259"/>
            <ac:spMk id="273" creationId="{377166BC-1E86-496A-BD77-4E53CC50275D}"/>
          </ac:spMkLst>
        </pc:spChg>
        <pc:spChg chg="mod">
          <ac:chgData name="krish shajee" userId="cfbfc69936754aff" providerId="LiveId" clId="{97739966-01B2-4367-9BAE-C2A5FBC7BB8C}" dt="2024-04-14T09:19:31.452" v="482"/>
          <ac:spMkLst>
            <pc:docMk/>
            <pc:sldMk cId="0" sldId="259"/>
            <ac:spMk id="274" creationId="{3D0C8DA8-E402-4F63-9328-40E6F3F960B9}"/>
          </ac:spMkLst>
        </pc:spChg>
        <pc:spChg chg="mod">
          <ac:chgData name="krish shajee" userId="cfbfc69936754aff" providerId="LiveId" clId="{97739966-01B2-4367-9BAE-C2A5FBC7BB8C}" dt="2024-04-14T09:19:31.452" v="482"/>
          <ac:spMkLst>
            <pc:docMk/>
            <pc:sldMk cId="0" sldId="259"/>
            <ac:spMk id="275" creationId="{F3F3A481-8AB6-446F-89E8-20C9337F73E6}"/>
          </ac:spMkLst>
        </pc:spChg>
        <pc:spChg chg="mod">
          <ac:chgData name="krish shajee" userId="cfbfc69936754aff" providerId="LiveId" clId="{97739966-01B2-4367-9BAE-C2A5FBC7BB8C}" dt="2024-04-14T09:19:31.452" v="482"/>
          <ac:spMkLst>
            <pc:docMk/>
            <pc:sldMk cId="0" sldId="259"/>
            <ac:spMk id="276" creationId="{2563F86F-CDDD-42DE-882B-04AB35EE162A}"/>
          </ac:spMkLst>
        </pc:spChg>
        <pc:spChg chg="mod">
          <ac:chgData name="krish shajee" userId="cfbfc69936754aff" providerId="LiveId" clId="{97739966-01B2-4367-9BAE-C2A5FBC7BB8C}" dt="2024-04-14T09:19:31.452" v="482"/>
          <ac:spMkLst>
            <pc:docMk/>
            <pc:sldMk cId="0" sldId="259"/>
            <ac:spMk id="277" creationId="{2D88FAD7-D5ED-4F6E-A923-DFF9B1E86D76}"/>
          </ac:spMkLst>
        </pc:spChg>
        <pc:spChg chg="mod">
          <ac:chgData name="krish shajee" userId="cfbfc69936754aff" providerId="LiveId" clId="{97739966-01B2-4367-9BAE-C2A5FBC7BB8C}" dt="2024-04-14T09:19:31.452" v="482"/>
          <ac:spMkLst>
            <pc:docMk/>
            <pc:sldMk cId="0" sldId="259"/>
            <ac:spMk id="278" creationId="{B1291448-DCB9-4121-B3A1-3BBE21084A1A}"/>
          </ac:spMkLst>
        </pc:spChg>
        <pc:spChg chg="mod">
          <ac:chgData name="krish shajee" userId="cfbfc69936754aff" providerId="LiveId" clId="{97739966-01B2-4367-9BAE-C2A5FBC7BB8C}" dt="2024-04-14T09:19:31.452" v="482"/>
          <ac:spMkLst>
            <pc:docMk/>
            <pc:sldMk cId="0" sldId="259"/>
            <ac:spMk id="279" creationId="{40726026-46A4-4D87-99E9-FA3E2DD88BF6}"/>
          </ac:spMkLst>
        </pc:spChg>
        <pc:spChg chg="mod">
          <ac:chgData name="krish shajee" userId="cfbfc69936754aff" providerId="LiveId" clId="{97739966-01B2-4367-9BAE-C2A5FBC7BB8C}" dt="2024-04-14T09:19:31.452" v="482"/>
          <ac:spMkLst>
            <pc:docMk/>
            <pc:sldMk cId="0" sldId="259"/>
            <ac:spMk id="280" creationId="{0E046C83-171B-4957-AA45-98970F7686D4}"/>
          </ac:spMkLst>
        </pc:spChg>
        <pc:spChg chg="mod">
          <ac:chgData name="krish shajee" userId="cfbfc69936754aff" providerId="LiveId" clId="{97739966-01B2-4367-9BAE-C2A5FBC7BB8C}" dt="2024-04-14T09:19:31.452" v="482"/>
          <ac:spMkLst>
            <pc:docMk/>
            <pc:sldMk cId="0" sldId="259"/>
            <ac:spMk id="281" creationId="{CBB01E42-9B19-4511-8DC5-E667B00277B4}"/>
          </ac:spMkLst>
        </pc:spChg>
        <pc:spChg chg="mod">
          <ac:chgData name="krish shajee" userId="cfbfc69936754aff" providerId="LiveId" clId="{97739966-01B2-4367-9BAE-C2A5FBC7BB8C}" dt="2024-04-14T09:19:31.452" v="482"/>
          <ac:spMkLst>
            <pc:docMk/>
            <pc:sldMk cId="0" sldId="259"/>
            <ac:spMk id="282" creationId="{10B27032-7408-40E9-87F1-785A7B4C1B0C}"/>
          </ac:spMkLst>
        </pc:spChg>
        <pc:spChg chg="mod">
          <ac:chgData name="krish shajee" userId="cfbfc69936754aff" providerId="LiveId" clId="{97739966-01B2-4367-9BAE-C2A5FBC7BB8C}" dt="2024-04-14T09:19:31.452" v="482"/>
          <ac:spMkLst>
            <pc:docMk/>
            <pc:sldMk cId="0" sldId="259"/>
            <ac:spMk id="283" creationId="{CDC7590A-38B5-4CC2-97D2-C3BB14B020F8}"/>
          </ac:spMkLst>
        </pc:spChg>
        <pc:spChg chg="mod">
          <ac:chgData name="krish shajee" userId="cfbfc69936754aff" providerId="LiveId" clId="{97739966-01B2-4367-9BAE-C2A5FBC7BB8C}" dt="2024-04-14T09:19:31.452" v="482"/>
          <ac:spMkLst>
            <pc:docMk/>
            <pc:sldMk cId="0" sldId="259"/>
            <ac:spMk id="284" creationId="{D3BC6748-E5BA-4154-A290-960DE804C50D}"/>
          </ac:spMkLst>
        </pc:spChg>
        <pc:spChg chg="mod">
          <ac:chgData name="krish shajee" userId="cfbfc69936754aff" providerId="LiveId" clId="{97739966-01B2-4367-9BAE-C2A5FBC7BB8C}" dt="2024-04-14T09:19:31.452" v="482"/>
          <ac:spMkLst>
            <pc:docMk/>
            <pc:sldMk cId="0" sldId="259"/>
            <ac:spMk id="285" creationId="{09F1D663-F995-4A53-BC7E-F1FABE4EB24A}"/>
          </ac:spMkLst>
        </pc:spChg>
        <pc:spChg chg="mod">
          <ac:chgData name="krish shajee" userId="cfbfc69936754aff" providerId="LiveId" clId="{97739966-01B2-4367-9BAE-C2A5FBC7BB8C}" dt="2024-04-14T09:19:31.452" v="482"/>
          <ac:spMkLst>
            <pc:docMk/>
            <pc:sldMk cId="0" sldId="259"/>
            <ac:spMk id="286" creationId="{E54E6EDC-FF33-4645-A73B-6D17F36308F7}"/>
          </ac:spMkLst>
        </pc:spChg>
        <pc:spChg chg="mod">
          <ac:chgData name="krish shajee" userId="cfbfc69936754aff" providerId="LiveId" clId="{97739966-01B2-4367-9BAE-C2A5FBC7BB8C}" dt="2024-04-14T09:19:31.452" v="482"/>
          <ac:spMkLst>
            <pc:docMk/>
            <pc:sldMk cId="0" sldId="259"/>
            <ac:spMk id="287" creationId="{7B06E48E-A189-4639-AD6A-746EC7E96086}"/>
          </ac:spMkLst>
        </pc:spChg>
        <pc:spChg chg="mod">
          <ac:chgData name="krish shajee" userId="cfbfc69936754aff" providerId="LiveId" clId="{97739966-01B2-4367-9BAE-C2A5FBC7BB8C}" dt="2024-04-14T09:19:31.452" v="482"/>
          <ac:spMkLst>
            <pc:docMk/>
            <pc:sldMk cId="0" sldId="259"/>
            <ac:spMk id="288" creationId="{E05D5101-F9D2-41EA-BE91-802F8A177A54}"/>
          </ac:spMkLst>
        </pc:spChg>
        <pc:spChg chg="mod">
          <ac:chgData name="krish shajee" userId="cfbfc69936754aff" providerId="LiveId" clId="{97739966-01B2-4367-9BAE-C2A5FBC7BB8C}" dt="2024-04-14T09:19:31.452" v="482"/>
          <ac:spMkLst>
            <pc:docMk/>
            <pc:sldMk cId="0" sldId="259"/>
            <ac:spMk id="289" creationId="{D418075C-C564-4CFE-876A-ADE87D5B61FB}"/>
          </ac:spMkLst>
        </pc:spChg>
        <pc:spChg chg="mod">
          <ac:chgData name="krish shajee" userId="cfbfc69936754aff" providerId="LiveId" clId="{97739966-01B2-4367-9BAE-C2A5FBC7BB8C}" dt="2024-04-14T09:19:31.452" v="482"/>
          <ac:spMkLst>
            <pc:docMk/>
            <pc:sldMk cId="0" sldId="259"/>
            <ac:spMk id="290" creationId="{DDDCBEDD-6710-4FDA-9D64-CF41D72384BD}"/>
          </ac:spMkLst>
        </pc:spChg>
        <pc:spChg chg="mod">
          <ac:chgData name="krish shajee" userId="cfbfc69936754aff" providerId="LiveId" clId="{97739966-01B2-4367-9BAE-C2A5FBC7BB8C}" dt="2024-04-14T09:19:31.452" v="482"/>
          <ac:spMkLst>
            <pc:docMk/>
            <pc:sldMk cId="0" sldId="259"/>
            <ac:spMk id="291" creationId="{14245572-1B60-4E26-B117-6338CF34FB8D}"/>
          </ac:spMkLst>
        </pc:spChg>
        <pc:spChg chg="mod">
          <ac:chgData name="krish shajee" userId="cfbfc69936754aff" providerId="LiveId" clId="{97739966-01B2-4367-9BAE-C2A5FBC7BB8C}" dt="2024-04-14T09:19:31.452" v="482"/>
          <ac:spMkLst>
            <pc:docMk/>
            <pc:sldMk cId="0" sldId="259"/>
            <ac:spMk id="292" creationId="{88C9B40E-DF3E-4FCB-A1ED-29879C96FFCF}"/>
          </ac:spMkLst>
        </pc:spChg>
        <pc:spChg chg="mod">
          <ac:chgData name="krish shajee" userId="cfbfc69936754aff" providerId="LiveId" clId="{97739966-01B2-4367-9BAE-C2A5FBC7BB8C}" dt="2024-04-14T09:19:31.452" v="482"/>
          <ac:spMkLst>
            <pc:docMk/>
            <pc:sldMk cId="0" sldId="259"/>
            <ac:spMk id="293" creationId="{2795D15E-7841-434D-BCB5-C2CDB5AE4C5E}"/>
          </ac:spMkLst>
        </pc:spChg>
        <pc:spChg chg="mod">
          <ac:chgData name="krish shajee" userId="cfbfc69936754aff" providerId="LiveId" clId="{97739966-01B2-4367-9BAE-C2A5FBC7BB8C}" dt="2024-04-14T09:19:31.452" v="482"/>
          <ac:spMkLst>
            <pc:docMk/>
            <pc:sldMk cId="0" sldId="259"/>
            <ac:spMk id="294" creationId="{01D673D7-0F30-4818-A02E-84E7BFF5AC6F}"/>
          </ac:spMkLst>
        </pc:spChg>
        <pc:spChg chg="mod">
          <ac:chgData name="krish shajee" userId="cfbfc69936754aff" providerId="LiveId" clId="{97739966-01B2-4367-9BAE-C2A5FBC7BB8C}" dt="2024-04-14T09:19:31.452" v="482"/>
          <ac:spMkLst>
            <pc:docMk/>
            <pc:sldMk cId="0" sldId="259"/>
            <ac:spMk id="295" creationId="{BAC331CE-A6F1-4F20-97C8-280D29404485}"/>
          </ac:spMkLst>
        </pc:spChg>
        <pc:spChg chg="mod">
          <ac:chgData name="krish shajee" userId="cfbfc69936754aff" providerId="LiveId" clId="{97739966-01B2-4367-9BAE-C2A5FBC7BB8C}" dt="2024-04-14T09:19:31.452" v="482"/>
          <ac:spMkLst>
            <pc:docMk/>
            <pc:sldMk cId="0" sldId="259"/>
            <ac:spMk id="296" creationId="{AF66E4FE-97F4-4633-9F0D-2E7E8FF72343}"/>
          </ac:spMkLst>
        </pc:spChg>
        <pc:spChg chg="mod">
          <ac:chgData name="krish shajee" userId="cfbfc69936754aff" providerId="LiveId" clId="{97739966-01B2-4367-9BAE-C2A5FBC7BB8C}" dt="2024-04-14T09:19:31.452" v="482"/>
          <ac:spMkLst>
            <pc:docMk/>
            <pc:sldMk cId="0" sldId="259"/>
            <ac:spMk id="297" creationId="{EDE70870-7D12-4C7B-8F62-6AB436B2C19F}"/>
          </ac:spMkLst>
        </pc:spChg>
        <pc:spChg chg="mod">
          <ac:chgData name="krish shajee" userId="cfbfc69936754aff" providerId="LiveId" clId="{97739966-01B2-4367-9BAE-C2A5FBC7BB8C}" dt="2024-04-14T09:19:31.452" v="482"/>
          <ac:spMkLst>
            <pc:docMk/>
            <pc:sldMk cId="0" sldId="259"/>
            <ac:spMk id="298" creationId="{A68B89ED-5F8B-4127-9421-2980887D61AE}"/>
          </ac:spMkLst>
        </pc:spChg>
        <pc:spChg chg="mod">
          <ac:chgData name="krish shajee" userId="cfbfc69936754aff" providerId="LiveId" clId="{97739966-01B2-4367-9BAE-C2A5FBC7BB8C}" dt="2024-04-14T09:19:31.452" v="482"/>
          <ac:spMkLst>
            <pc:docMk/>
            <pc:sldMk cId="0" sldId="259"/>
            <ac:spMk id="299" creationId="{3149F1FA-DCBC-493C-8A4C-6A1A535F504C}"/>
          </ac:spMkLst>
        </pc:spChg>
        <pc:spChg chg="mod">
          <ac:chgData name="krish shajee" userId="cfbfc69936754aff" providerId="LiveId" clId="{97739966-01B2-4367-9BAE-C2A5FBC7BB8C}" dt="2024-04-14T09:19:31.452" v="482"/>
          <ac:spMkLst>
            <pc:docMk/>
            <pc:sldMk cId="0" sldId="259"/>
            <ac:spMk id="300" creationId="{594B433D-05C4-40E3-8515-72FB61FF4E68}"/>
          </ac:spMkLst>
        </pc:spChg>
        <pc:spChg chg="mod">
          <ac:chgData name="krish shajee" userId="cfbfc69936754aff" providerId="LiveId" clId="{97739966-01B2-4367-9BAE-C2A5FBC7BB8C}" dt="2024-04-14T09:19:31.452" v="482"/>
          <ac:spMkLst>
            <pc:docMk/>
            <pc:sldMk cId="0" sldId="259"/>
            <ac:spMk id="301" creationId="{0D987282-62A0-4BDA-B32E-58B33EC79D0F}"/>
          </ac:spMkLst>
        </pc:spChg>
        <pc:spChg chg="mod">
          <ac:chgData name="krish shajee" userId="cfbfc69936754aff" providerId="LiveId" clId="{97739966-01B2-4367-9BAE-C2A5FBC7BB8C}" dt="2024-04-14T09:19:31.452" v="482"/>
          <ac:spMkLst>
            <pc:docMk/>
            <pc:sldMk cId="0" sldId="259"/>
            <ac:spMk id="302" creationId="{B3AC2FFB-6D96-4F30-A6CC-C8CE82734403}"/>
          </ac:spMkLst>
        </pc:spChg>
        <pc:spChg chg="mod">
          <ac:chgData name="krish shajee" userId="cfbfc69936754aff" providerId="LiveId" clId="{97739966-01B2-4367-9BAE-C2A5FBC7BB8C}" dt="2024-04-14T09:19:31.452" v="482"/>
          <ac:spMkLst>
            <pc:docMk/>
            <pc:sldMk cId="0" sldId="259"/>
            <ac:spMk id="303" creationId="{44D2F112-D658-445D-8CCD-9EE8EF4C1C45}"/>
          </ac:spMkLst>
        </pc:spChg>
        <pc:spChg chg="mod">
          <ac:chgData name="krish shajee" userId="cfbfc69936754aff" providerId="LiveId" clId="{97739966-01B2-4367-9BAE-C2A5FBC7BB8C}" dt="2024-04-14T09:19:31.452" v="482"/>
          <ac:spMkLst>
            <pc:docMk/>
            <pc:sldMk cId="0" sldId="259"/>
            <ac:spMk id="304" creationId="{62FBD9F9-A22E-4C5B-8FE6-B91E107C1611}"/>
          </ac:spMkLst>
        </pc:spChg>
        <pc:spChg chg="mod">
          <ac:chgData name="krish shajee" userId="cfbfc69936754aff" providerId="LiveId" clId="{97739966-01B2-4367-9BAE-C2A5FBC7BB8C}" dt="2024-04-14T09:19:31.452" v="482"/>
          <ac:spMkLst>
            <pc:docMk/>
            <pc:sldMk cId="0" sldId="259"/>
            <ac:spMk id="305" creationId="{DAB43C8C-69E1-4B0C-8A0C-A696BCC69ED2}"/>
          </ac:spMkLst>
        </pc:spChg>
        <pc:spChg chg="mod">
          <ac:chgData name="krish shajee" userId="cfbfc69936754aff" providerId="LiveId" clId="{97739966-01B2-4367-9BAE-C2A5FBC7BB8C}" dt="2024-04-14T09:19:31.452" v="482"/>
          <ac:spMkLst>
            <pc:docMk/>
            <pc:sldMk cId="0" sldId="259"/>
            <ac:spMk id="306" creationId="{BFD6A93E-7146-4F08-8E9C-D31D98FB8D3A}"/>
          </ac:spMkLst>
        </pc:spChg>
        <pc:spChg chg="mod">
          <ac:chgData name="krish shajee" userId="cfbfc69936754aff" providerId="LiveId" clId="{97739966-01B2-4367-9BAE-C2A5FBC7BB8C}" dt="2024-04-14T09:19:31.452" v="482"/>
          <ac:spMkLst>
            <pc:docMk/>
            <pc:sldMk cId="0" sldId="259"/>
            <ac:spMk id="307" creationId="{A03BEFC8-B949-4F8B-8B82-F2AC036E38A3}"/>
          </ac:spMkLst>
        </pc:spChg>
        <pc:spChg chg="mod">
          <ac:chgData name="krish shajee" userId="cfbfc69936754aff" providerId="LiveId" clId="{97739966-01B2-4367-9BAE-C2A5FBC7BB8C}" dt="2024-04-14T09:19:31.452" v="482"/>
          <ac:spMkLst>
            <pc:docMk/>
            <pc:sldMk cId="0" sldId="259"/>
            <ac:spMk id="308" creationId="{90492A57-7BDC-40C3-8C8D-4770B5A0DF26}"/>
          </ac:spMkLst>
        </pc:spChg>
        <pc:spChg chg="mod">
          <ac:chgData name="krish shajee" userId="cfbfc69936754aff" providerId="LiveId" clId="{97739966-01B2-4367-9BAE-C2A5FBC7BB8C}" dt="2024-04-14T09:19:31.452" v="482"/>
          <ac:spMkLst>
            <pc:docMk/>
            <pc:sldMk cId="0" sldId="259"/>
            <ac:spMk id="309" creationId="{C862AA67-1732-47CC-939F-1C33254B48D8}"/>
          </ac:spMkLst>
        </pc:spChg>
        <pc:spChg chg="mod">
          <ac:chgData name="krish shajee" userId="cfbfc69936754aff" providerId="LiveId" clId="{97739966-01B2-4367-9BAE-C2A5FBC7BB8C}" dt="2024-04-14T09:19:31.452" v="482"/>
          <ac:spMkLst>
            <pc:docMk/>
            <pc:sldMk cId="0" sldId="259"/>
            <ac:spMk id="310" creationId="{34D8556A-5F2A-4877-8B2E-EFA49B1DACB4}"/>
          </ac:spMkLst>
        </pc:spChg>
        <pc:spChg chg="mod">
          <ac:chgData name="krish shajee" userId="cfbfc69936754aff" providerId="LiveId" clId="{97739966-01B2-4367-9BAE-C2A5FBC7BB8C}" dt="2024-04-14T09:19:31.452" v="482"/>
          <ac:spMkLst>
            <pc:docMk/>
            <pc:sldMk cId="0" sldId="259"/>
            <ac:spMk id="311" creationId="{A9DDA9BA-57D7-4730-8CC2-9C8EC3AFD544}"/>
          </ac:spMkLst>
        </pc:spChg>
        <pc:spChg chg="mod">
          <ac:chgData name="krish shajee" userId="cfbfc69936754aff" providerId="LiveId" clId="{97739966-01B2-4367-9BAE-C2A5FBC7BB8C}" dt="2024-04-14T09:19:31.452" v="482"/>
          <ac:spMkLst>
            <pc:docMk/>
            <pc:sldMk cId="0" sldId="259"/>
            <ac:spMk id="312" creationId="{2D7AFC15-32A6-423D-A1C5-6C2AE1656CD4}"/>
          </ac:spMkLst>
        </pc:spChg>
        <pc:spChg chg="mod">
          <ac:chgData name="krish shajee" userId="cfbfc69936754aff" providerId="LiveId" clId="{97739966-01B2-4367-9BAE-C2A5FBC7BB8C}" dt="2024-04-14T09:19:31.452" v="482"/>
          <ac:spMkLst>
            <pc:docMk/>
            <pc:sldMk cId="0" sldId="259"/>
            <ac:spMk id="313" creationId="{EF11C323-1554-4BCB-B974-B61C02267080}"/>
          </ac:spMkLst>
        </pc:spChg>
        <pc:spChg chg="mod">
          <ac:chgData name="krish shajee" userId="cfbfc69936754aff" providerId="LiveId" clId="{97739966-01B2-4367-9BAE-C2A5FBC7BB8C}" dt="2024-04-14T09:19:31.452" v="482"/>
          <ac:spMkLst>
            <pc:docMk/>
            <pc:sldMk cId="0" sldId="259"/>
            <ac:spMk id="314" creationId="{93F4857A-84CA-4C92-8B15-21CD4E865A51}"/>
          </ac:spMkLst>
        </pc:spChg>
        <pc:spChg chg="mod">
          <ac:chgData name="krish shajee" userId="cfbfc69936754aff" providerId="LiveId" clId="{97739966-01B2-4367-9BAE-C2A5FBC7BB8C}" dt="2024-04-14T09:19:31.452" v="482"/>
          <ac:spMkLst>
            <pc:docMk/>
            <pc:sldMk cId="0" sldId="259"/>
            <ac:spMk id="315" creationId="{79AC12AF-B4A8-4631-982E-397B1F0FEEC4}"/>
          </ac:spMkLst>
        </pc:spChg>
        <pc:spChg chg="mod">
          <ac:chgData name="krish shajee" userId="cfbfc69936754aff" providerId="LiveId" clId="{97739966-01B2-4367-9BAE-C2A5FBC7BB8C}" dt="2024-04-14T09:19:31.452" v="482"/>
          <ac:spMkLst>
            <pc:docMk/>
            <pc:sldMk cId="0" sldId="259"/>
            <ac:spMk id="316" creationId="{33CBEFAF-965A-4D01-83F7-64E2ACE99CBF}"/>
          </ac:spMkLst>
        </pc:spChg>
        <pc:spChg chg="mod">
          <ac:chgData name="krish shajee" userId="cfbfc69936754aff" providerId="LiveId" clId="{97739966-01B2-4367-9BAE-C2A5FBC7BB8C}" dt="2024-04-14T09:19:31.452" v="482"/>
          <ac:spMkLst>
            <pc:docMk/>
            <pc:sldMk cId="0" sldId="259"/>
            <ac:spMk id="317" creationId="{5A6D3A36-F959-4658-834D-217383DAB76D}"/>
          </ac:spMkLst>
        </pc:spChg>
        <pc:spChg chg="mod">
          <ac:chgData name="krish shajee" userId="cfbfc69936754aff" providerId="LiveId" clId="{97739966-01B2-4367-9BAE-C2A5FBC7BB8C}" dt="2024-04-14T09:19:31.452" v="482"/>
          <ac:spMkLst>
            <pc:docMk/>
            <pc:sldMk cId="0" sldId="259"/>
            <ac:spMk id="318" creationId="{76AE0CD5-540F-4269-BA29-0E55EA96732D}"/>
          </ac:spMkLst>
        </pc:spChg>
        <pc:spChg chg="mod">
          <ac:chgData name="krish shajee" userId="cfbfc69936754aff" providerId="LiveId" clId="{97739966-01B2-4367-9BAE-C2A5FBC7BB8C}" dt="2024-04-14T09:19:31.452" v="482"/>
          <ac:spMkLst>
            <pc:docMk/>
            <pc:sldMk cId="0" sldId="259"/>
            <ac:spMk id="319" creationId="{B360A47F-8B9A-4FD8-AF2E-2219F033BC41}"/>
          </ac:spMkLst>
        </pc:spChg>
        <pc:spChg chg="mod">
          <ac:chgData name="krish shajee" userId="cfbfc69936754aff" providerId="LiveId" clId="{97739966-01B2-4367-9BAE-C2A5FBC7BB8C}" dt="2024-04-14T09:19:31.452" v="482"/>
          <ac:spMkLst>
            <pc:docMk/>
            <pc:sldMk cId="0" sldId="259"/>
            <ac:spMk id="320" creationId="{570470BC-8DA8-43DC-9B5C-63EAAE533331}"/>
          </ac:spMkLst>
        </pc:spChg>
        <pc:spChg chg="mod">
          <ac:chgData name="krish shajee" userId="cfbfc69936754aff" providerId="LiveId" clId="{97739966-01B2-4367-9BAE-C2A5FBC7BB8C}" dt="2024-04-14T09:19:31.452" v="482"/>
          <ac:spMkLst>
            <pc:docMk/>
            <pc:sldMk cId="0" sldId="259"/>
            <ac:spMk id="321" creationId="{676CC366-50DC-4108-A45B-B8728D0D4F9C}"/>
          </ac:spMkLst>
        </pc:spChg>
        <pc:spChg chg="mod">
          <ac:chgData name="krish shajee" userId="cfbfc69936754aff" providerId="LiveId" clId="{97739966-01B2-4367-9BAE-C2A5FBC7BB8C}" dt="2024-04-14T09:19:31.452" v="482"/>
          <ac:spMkLst>
            <pc:docMk/>
            <pc:sldMk cId="0" sldId="259"/>
            <ac:spMk id="322" creationId="{C153D923-7847-4DED-B62F-D4054525C1C7}"/>
          </ac:spMkLst>
        </pc:spChg>
        <pc:spChg chg="mod">
          <ac:chgData name="krish shajee" userId="cfbfc69936754aff" providerId="LiveId" clId="{97739966-01B2-4367-9BAE-C2A5FBC7BB8C}" dt="2024-04-14T09:19:31.452" v="482"/>
          <ac:spMkLst>
            <pc:docMk/>
            <pc:sldMk cId="0" sldId="259"/>
            <ac:spMk id="323" creationId="{0A8A6E11-3D69-49C2-A092-0374EB721232}"/>
          </ac:spMkLst>
        </pc:spChg>
        <pc:spChg chg="mod">
          <ac:chgData name="krish shajee" userId="cfbfc69936754aff" providerId="LiveId" clId="{97739966-01B2-4367-9BAE-C2A5FBC7BB8C}" dt="2024-04-14T09:19:31.452" v="482"/>
          <ac:spMkLst>
            <pc:docMk/>
            <pc:sldMk cId="0" sldId="259"/>
            <ac:spMk id="324" creationId="{9E9B948B-F8A9-433A-A297-B97FE583B0D8}"/>
          </ac:spMkLst>
        </pc:spChg>
        <pc:spChg chg="mod">
          <ac:chgData name="krish shajee" userId="cfbfc69936754aff" providerId="LiveId" clId="{97739966-01B2-4367-9BAE-C2A5FBC7BB8C}" dt="2024-04-14T09:19:31.452" v="482"/>
          <ac:spMkLst>
            <pc:docMk/>
            <pc:sldMk cId="0" sldId="259"/>
            <ac:spMk id="325" creationId="{67897425-9B00-4B34-ADC0-5230AF5D8A7E}"/>
          </ac:spMkLst>
        </pc:spChg>
        <pc:spChg chg="mod">
          <ac:chgData name="krish shajee" userId="cfbfc69936754aff" providerId="LiveId" clId="{97739966-01B2-4367-9BAE-C2A5FBC7BB8C}" dt="2024-04-14T09:19:31.452" v="482"/>
          <ac:spMkLst>
            <pc:docMk/>
            <pc:sldMk cId="0" sldId="259"/>
            <ac:spMk id="326" creationId="{6D7631AA-B813-4BAA-B384-3D0AF7A20834}"/>
          </ac:spMkLst>
        </pc:spChg>
        <pc:spChg chg="mod">
          <ac:chgData name="krish shajee" userId="cfbfc69936754aff" providerId="LiveId" clId="{97739966-01B2-4367-9BAE-C2A5FBC7BB8C}" dt="2024-04-14T09:19:31.452" v="482"/>
          <ac:spMkLst>
            <pc:docMk/>
            <pc:sldMk cId="0" sldId="259"/>
            <ac:spMk id="327" creationId="{348480F0-DD45-4545-B558-DC8138F0A177}"/>
          </ac:spMkLst>
        </pc:spChg>
        <pc:spChg chg="mod">
          <ac:chgData name="krish shajee" userId="cfbfc69936754aff" providerId="LiveId" clId="{97739966-01B2-4367-9BAE-C2A5FBC7BB8C}" dt="2024-04-14T09:20:49.173" v="529" actId="6549"/>
          <ac:spMkLst>
            <pc:docMk/>
            <pc:sldMk cId="0" sldId="259"/>
            <ac:spMk id="328" creationId="{00000000-0000-0000-0000-000000000000}"/>
          </ac:spMkLst>
        </pc:spChg>
        <pc:spChg chg="mod">
          <ac:chgData name="krish shajee" userId="cfbfc69936754aff" providerId="LiveId" clId="{97739966-01B2-4367-9BAE-C2A5FBC7BB8C}" dt="2024-04-18T08:48:29.992" v="2245" actId="20577"/>
          <ac:spMkLst>
            <pc:docMk/>
            <pc:sldMk cId="0" sldId="259"/>
            <ac:spMk id="329" creationId="{00000000-0000-0000-0000-000000000000}"/>
          </ac:spMkLst>
        </pc:spChg>
        <pc:spChg chg="del mod">
          <ac:chgData name="krish shajee" userId="cfbfc69936754aff" providerId="LiveId" clId="{97739966-01B2-4367-9BAE-C2A5FBC7BB8C}" dt="2024-04-14T09:19:25.553" v="479" actId="478"/>
          <ac:spMkLst>
            <pc:docMk/>
            <pc:sldMk cId="0" sldId="259"/>
            <ac:spMk id="331" creationId="{00000000-0000-0000-0000-000000000000}"/>
          </ac:spMkLst>
        </pc:spChg>
        <pc:spChg chg="mod">
          <ac:chgData name="krish shajee" userId="cfbfc69936754aff" providerId="LiveId" clId="{97739966-01B2-4367-9BAE-C2A5FBC7BB8C}" dt="2024-04-14T09:19:31.452" v="482"/>
          <ac:spMkLst>
            <pc:docMk/>
            <pc:sldMk cId="0" sldId="259"/>
            <ac:spMk id="515" creationId="{60E2192E-EAAE-455C-8B97-32DEDFF0F7E5}"/>
          </ac:spMkLst>
        </pc:spChg>
        <pc:spChg chg="mod">
          <ac:chgData name="krish shajee" userId="cfbfc69936754aff" providerId="LiveId" clId="{97739966-01B2-4367-9BAE-C2A5FBC7BB8C}" dt="2024-04-14T09:19:31.452" v="482"/>
          <ac:spMkLst>
            <pc:docMk/>
            <pc:sldMk cId="0" sldId="259"/>
            <ac:spMk id="516" creationId="{875CDB5F-4128-47F1-85A5-52066F20A5CC}"/>
          </ac:spMkLst>
        </pc:spChg>
        <pc:spChg chg="mod">
          <ac:chgData name="krish shajee" userId="cfbfc69936754aff" providerId="LiveId" clId="{97739966-01B2-4367-9BAE-C2A5FBC7BB8C}" dt="2024-04-14T09:19:31.452" v="482"/>
          <ac:spMkLst>
            <pc:docMk/>
            <pc:sldMk cId="0" sldId="259"/>
            <ac:spMk id="517" creationId="{28B351AE-16F2-4CEE-801A-559714BB3AB9}"/>
          </ac:spMkLst>
        </pc:spChg>
        <pc:spChg chg="mod">
          <ac:chgData name="krish shajee" userId="cfbfc69936754aff" providerId="LiveId" clId="{97739966-01B2-4367-9BAE-C2A5FBC7BB8C}" dt="2024-04-14T09:19:31.452" v="482"/>
          <ac:spMkLst>
            <pc:docMk/>
            <pc:sldMk cId="0" sldId="259"/>
            <ac:spMk id="518" creationId="{FB9349D0-8286-4E59-81F2-ECA9E6CF76FA}"/>
          </ac:spMkLst>
        </pc:spChg>
        <pc:spChg chg="mod">
          <ac:chgData name="krish shajee" userId="cfbfc69936754aff" providerId="LiveId" clId="{97739966-01B2-4367-9BAE-C2A5FBC7BB8C}" dt="2024-04-14T09:19:31.452" v="482"/>
          <ac:spMkLst>
            <pc:docMk/>
            <pc:sldMk cId="0" sldId="259"/>
            <ac:spMk id="519" creationId="{3E59A567-7F89-4B0C-8AAF-BE113E877C0A}"/>
          </ac:spMkLst>
        </pc:spChg>
        <pc:spChg chg="mod">
          <ac:chgData name="krish shajee" userId="cfbfc69936754aff" providerId="LiveId" clId="{97739966-01B2-4367-9BAE-C2A5FBC7BB8C}" dt="2024-04-14T09:19:31.452" v="482"/>
          <ac:spMkLst>
            <pc:docMk/>
            <pc:sldMk cId="0" sldId="259"/>
            <ac:spMk id="520" creationId="{9770C46F-FBAE-4655-9054-54981F775A22}"/>
          </ac:spMkLst>
        </pc:spChg>
        <pc:spChg chg="mod">
          <ac:chgData name="krish shajee" userId="cfbfc69936754aff" providerId="LiveId" clId="{97739966-01B2-4367-9BAE-C2A5FBC7BB8C}" dt="2024-04-14T09:19:31.452" v="482"/>
          <ac:spMkLst>
            <pc:docMk/>
            <pc:sldMk cId="0" sldId="259"/>
            <ac:spMk id="521" creationId="{111A11AC-375D-4FCE-930F-12EF45F98C65}"/>
          </ac:spMkLst>
        </pc:spChg>
        <pc:spChg chg="mod">
          <ac:chgData name="krish shajee" userId="cfbfc69936754aff" providerId="LiveId" clId="{97739966-01B2-4367-9BAE-C2A5FBC7BB8C}" dt="2024-04-14T09:19:31.452" v="482"/>
          <ac:spMkLst>
            <pc:docMk/>
            <pc:sldMk cId="0" sldId="259"/>
            <ac:spMk id="522" creationId="{03348D43-A580-4469-B730-E24BB8256F6B}"/>
          </ac:spMkLst>
        </pc:spChg>
        <pc:spChg chg="mod">
          <ac:chgData name="krish shajee" userId="cfbfc69936754aff" providerId="LiveId" clId="{97739966-01B2-4367-9BAE-C2A5FBC7BB8C}" dt="2024-04-14T09:19:31.452" v="482"/>
          <ac:spMkLst>
            <pc:docMk/>
            <pc:sldMk cId="0" sldId="259"/>
            <ac:spMk id="523" creationId="{1B40DE81-0DD8-47B0-80EC-52E6EAC25BD0}"/>
          </ac:spMkLst>
        </pc:spChg>
        <pc:spChg chg="mod">
          <ac:chgData name="krish shajee" userId="cfbfc69936754aff" providerId="LiveId" clId="{97739966-01B2-4367-9BAE-C2A5FBC7BB8C}" dt="2024-04-14T09:19:31.452" v="482"/>
          <ac:spMkLst>
            <pc:docMk/>
            <pc:sldMk cId="0" sldId="259"/>
            <ac:spMk id="524" creationId="{84B53CB3-085C-40D5-A3FD-5C7B314535E0}"/>
          </ac:spMkLst>
        </pc:spChg>
        <pc:spChg chg="mod">
          <ac:chgData name="krish shajee" userId="cfbfc69936754aff" providerId="LiveId" clId="{97739966-01B2-4367-9BAE-C2A5FBC7BB8C}" dt="2024-04-14T09:19:31.452" v="482"/>
          <ac:spMkLst>
            <pc:docMk/>
            <pc:sldMk cId="0" sldId="259"/>
            <ac:spMk id="525" creationId="{DC159F45-6591-451A-A53D-6252A0A5E4C8}"/>
          </ac:spMkLst>
        </pc:spChg>
        <pc:spChg chg="mod">
          <ac:chgData name="krish shajee" userId="cfbfc69936754aff" providerId="LiveId" clId="{97739966-01B2-4367-9BAE-C2A5FBC7BB8C}" dt="2024-04-14T09:19:31.452" v="482"/>
          <ac:spMkLst>
            <pc:docMk/>
            <pc:sldMk cId="0" sldId="259"/>
            <ac:spMk id="526" creationId="{F1F447CE-ADEB-46DD-9878-A15C58C8528A}"/>
          </ac:spMkLst>
        </pc:spChg>
        <pc:spChg chg="mod">
          <ac:chgData name="krish shajee" userId="cfbfc69936754aff" providerId="LiveId" clId="{97739966-01B2-4367-9BAE-C2A5FBC7BB8C}" dt="2024-04-14T09:19:31.452" v="482"/>
          <ac:spMkLst>
            <pc:docMk/>
            <pc:sldMk cId="0" sldId="259"/>
            <ac:spMk id="527" creationId="{2AD60A91-BC67-463E-A493-E0CDE69D9881}"/>
          </ac:spMkLst>
        </pc:spChg>
        <pc:spChg chg="mod">
          <ac:chgData name="krish shajee" userId="cfbfc69936754aff" providerId="LiveId" clId="{97739966-01B2-4367-9BAE-C2A5FBC7BB8C}" dt="2024-04-14T09:19:31.452" v="482"/>
          <ac:spMkLst>
            <pc:docMk/>
            <pc:sldMk cId="0" sldId="259"/>
            <ac:spMk id="528" creationId="{2B794BB7-73D0-42FD-95BD-6FE8F196F7E4}"/>
          </ac:spMkLst>
        </pc:spChg>
        <pc:spChg chg="mod">
          <ac:chgData name="krish shajee" userId="cfbfc69936754aff" providerId="LiveId" clId="{97739966-01B2-4367-9BAE-C2A5FBC7BB8C}" dt="2024-04-14T09:19:31.452" v="482"/>
          <ac:spMkLst>
            <pc:docMk/>
            <pc:sldMk cId="0" sldId="259"/>
            <ac:spMk id="529" creationId="{D386849B-B2E2-4852-8665-D5FF3B1BC7E2}"/>
          </ac:spMkLst>
        </pc:spChg>
        <pc:spChg chg="mod">
          <ac:chgData name="krish shajee" userId="cfbfc69936754aff" providerId="LiveId" clId="{97739966-01B2-4367-9BAE-C2A5FBC7BB8C}" dt="2024-04-14T09:19:31.452" v="482"/>
          <ac:spMkLst>
            <pc:docMk/>
            <pc:sldMk cId="0" sldId="259"/>
            <ac:spMk id="530" creationId="{C0DFC5D4-6D0D-4D83-AEFF-AB075B003D01}"/>
          </ac:spMkLst>
        </pc:spChg>
        <pc:spChg chg="mod">
          <ac:chgData name="krish shajee" userId="cfbfc69936754aff" providerId="LiveId" clId="{97739966-01B2-4367-9BAE-C2A5FBC7BB8C}" dt="2024-04-14T09:19:31.452" v="482"/>
          <ac:spMkLst>
            <pc:docMk/>
            <pc:sldMk cId="0" sldId="259"/>
            <ac:spMk id="531" creationId="{D36AF702-8FB3-4CDA-A9D8-4FA31991F65E}"/>
          </ac:spMkLst>
        </pc:spChg>
        <pc:spChg chg="mod">
          <ac:chgData name="krish shajee" userId="cfbfc69936754aff" providerId="LiveId" clId="{97739966-01B2-4367-9BAE-C2A5FBC7BB8C}" dt="2024-04-14T09:19:31.452" v="482"/>
          <ac:spMkLst>
            <pc:docMk/>
            <pc:sldMk cId="0" sldId="259"/>
            <ac:spMk id="532" creationId="{3DF8B358-6615-444B-9F6F-BD66F1233FE7}"/>
          </ac:spMkLst>
        </pc:spChg>
        <pc:spChg chg="mod">
          <ac:chgData name="krish shajee" userId="cfbfc69936754aff" providerId="LiveId" clId="{97739966-01B2-4367-9BAE-C2A5FBC7BB8C}" dt="2024-04-14T09:19:31.452" v="482"/>
          <ac:spMkLst>
            <pc:docMk/>
            <pc:sldMk cId="0" sldId="259"/>
            <ac:spMk id="533" creationId="{BCADFC9D-A778-4043-89ED-70C6F66ED643}"/>
          </ac:spMkLst>
        </pc:spChg>
        <pc:spChg chg="mod">
          <ac:chgData name="krish shajee" userId="cfbfc69936754aff" providerId="LiveId" clId="{97739966-01B2-4367-9BAE-C2A5FBC7BB8C}" dt="2024-04-14T09:19:31.452" v="482"/>
          <ac:spMkLst>
            <pc:docMk/>
            <pc:sldMk cId="0" sldId="259"/>
            <ac:spMk id="534" creationId="{6F98A4B7-C614-4795-8F6C-86172AE6D2FD}"/>
          </ac:spMkLst>
        </pc:spChg>
        <pc:spChg chg="mod">
          <ac:chgData name="krish shajee" userId="cfbfc69936754aff" providerId="LiveId" clId="{97739966-01B2-4367-9BAE-C2A5FBC7BB8C}" dt="2024-04-14T09:19:31.452" v="482"/>
          <ac:spMkLst>
            <pc:docMk/>
            <pc:sldMk cId="0" sldId="259"/>
            <ac:spMk id="535" creationId="{97B63E29-E431-4EE3-95DD-7EA68C729BA2}"/>
          </ac:spMkLst>
        </pc:spChg>
        <pc:spChg chg="mod">
          <ac:chgData name="krish shajee" userId="cfbfc69936754aff" providerId="LiveId" clId="{97739966-01B2-4367-9BAE-C2A5FBC7BB8C}" dt="2024-04-14T09:19:31.452" v="482"/>
          <ac:spMkLst>
            <pc:docMk/>
            <pc:sldMk cId="0" sldId="259"/>
            <ac:spMk id="536" creationId="{C63260CA-4E28-4131-A0A8-A74DC6F91DBF}"/>
          </ac:spMkLst>
        </pc:spChg>
        <pc:spChg chg="mod">
          <ac:chgData name="krish shajee" userId="cfbfc69936754aff" providerId="LiveId" clId="{97739966-01B2-4367-9BAE-C2A5FBC7BB8C}" dt="2024-04-14T09:19:31.452" v="482"/>
          <ac:spMkLst>
            <pc:docMk/>
            <pc:sldMk cId="0" sldId="259"/>
            <ac:spMk id="537" creationId="{9EE33643-A0A2-438C-A7C6-752ED5439A0D}"/>
          </ac:spMkLst>
        </pc:spChg>
        <pc:spChg chg="mod">
          <ac:chgData name="krish shajee" userId="cfbfc69936754aff" providerId="LiveId" clId="{97739966-01B2-4367-9BAE-C2A5FBC7BB8C}" dt="2024-04-14T09:19:31.452" v="482"/>
          <ac:spMkLst>
            <pc:docMk/>
            <pc:sldMk cId="0" sldId="259"/>
            <ac:spMk id="538" creationId="{7F7C9270-04BA-4177-8C9D-BFDE391DA91F}"/>
          </ac:spMkLst>
        </pc:spChg>
        <pc:spChg chg="mod">
          <ac:chgData name="krish shajee" userId="cfbfc69936754aff" providerId="LiveId" clId="{97739966-01B2-4367-9BAE-C2A5FBC7BB8C}" dt="2024-04-14T09:19:31.452" v="482"/>
          <ac:spMkLst>
            <pc:docMk/>
            <pc:sldMk cId="0" sldId="259"/>
            <ac:spMk id="539" creationId="{9112E0B5-4A30-4BC0-A439-401137EA5EA4}"/>
          </ac:spMkLst>
        </pc:spChg>
        <pc:spChg chg="mod">
          <ac:chgData name="krish shajee" userId="cfbfc69936754aff" providerId="LiveId" clId="{97739966-01B2-4367-9BAE-C2A5FBC7BB8C}" dt="2024-04-14T09:19:31.452" v="482"/>
          <ac:spMkLst>
            <pc:docMk/>
            <pc:sldMk cId="0" sldId="259"/>
            <ac:spMk id="540" creationId="{1481EB17-E9F0-42D8-8687-75D3444C6B7C}"/>
          </ac:spMkLst>
        </pc:spChg>
        <pc:spChg chg="mod">
          <ac:chgData name="krish shajee" userId="cfbfc69936754aff" providerId="LiveId" clId="{97739966-01B2-4367-9BAE-C2A5FBC7BB8C}" dt="2024-04-14T09:19:31.452" v="482"/>
          <ac:spMkLst>
            <pc:docMk/>
            <pc:sldMk cId="0" sldId="259"/>
            <ac:spMk id="541" creationId="{FB1C6C36-3278-4A3B-8E99-C308BCC81752}"/>
          </ac:spMkLst>
        </pc:spChg>
        <pc:spChg chg="mod">
          <ac:chgData name="krish shajee" userId="cfbfc69936754aff" providerId="LiveId" clId="{97739966-01B2-4367-9BAE-C2A5FBC7BB8C}" dt="2024-04-14T09:19:31.452" v="482"/>
          <ac:spMkLst>
            <pc:docMk/>
            <pc:sldMk cId="0" sldId="259"/>
            <ac:spMk id="542" creationId="{76A9A559-DAD1-4FF5-A8B3-C5263CF535D9}"/>
          </ac:spMkLst>
        </pc:spChg>
        <pc:spChg chg="mod">
          <ac:chgData name="krish shajee" userId="cfbfc69936754aff" providerId="LiveId" clId="{97739966-01B2-4367-9BAE-C2A5FBC7BB8C}" dt="2024-04-14T09:19:31.452" v="482"/>
          <ac:spMkLst>
            <pc:docMk/>
            <pc:sldMk cId="0" sldId="259"/>
            <ac:spMk id="543" creationId="{3F99C62B-4500-4B27-8250-78766DBE7717}"/>
          </ac:spMkLst>
        </pc:spChg>
        <pc:spChg chg="mod">
          <ac:chgData name="krish shajee" userId="cfbfc69936754aff" providerId="LiveId" clId="{97739966-01B2-4367-9BAE-C2A5FBC7BB8C}" dt="2024-04-14T09:19:31.452" v="482"/>
          <ac:spMkLst>
            <pc:docMk/>
            <pc:sldMk cId="0" sldId="259"/>
            <ac:spMk id="544" creationId="{689193BF-116A-45C3-8C91-CA17F2D85314}"/>
          </ac:spMkLst>
        </pc:spChg>
        <pc:spChg chg="mod">
          <ac:chgData name="krish shajee" userId="cfbfc69936754aff" providerId="LiveId" clId="{97739966-01B2-4367-9BAE-C2A5FBC7BB8C}" dt="2024-04-14T09:19:31.452" v="482"/>
          <ac:spMkLst>
            <pc:docMk/>
            <pc:sldMk cId="0" sldId="259"/>
            <ac:spMk id="545" creationId="{33B16CE8-7446-42EE-8998-5CBFCC3E0DCD}"/>
          </ac:spMkLst>
        </pc:spChg>
        <pc:spChg chg="mod">
          <ac:chgData name="krish shajee" userId="cfbfc69936754aff" providerId="LiveId" clId="{97739966-01B2-4367-9BAE-C2A5FBC7BB8C}" dt="2024-04-14T09:19:31.452" v="482"/>
          <ac:spMkLst>
            <pc:docMk/>
            <pc:sldMk cId="0" sldId="259"/>
            <ac:spMk id="546" creationId="{B9ADB0DD-6791-426E-8B7E-AC32A05F17EC}"/>
          </ac:spMkLst>
        </pc:spChg>
        <pc:spChg chg="mod">
          <ac:chgData name="krish shajee" userId="cfbfc69936754aff" providerId="LiveId" clId="{97739966-01B2-4367-9BAE-C2A5FBC7BB8C}" dt="2024-04-14T09:19:31.452" v="482"/>
          <ac:spMkLst>
            <pc:docMk/>
            <pc:sldMk cId="0" sldId="259"/>
            <ac:spMk id="547" creationId="{E2C69E36-D77A-448D-A71C-DA8475C4B135}"/>
          </ac:spMkLst>
        </pc:spChg>
        <pc:spChg chg="mod">
          <ac:chgData name="krish shajee" userId="cfbfc69936754aff" providerId="LiveId" clId="{97739966-01B2-4367-9BAE-C2A5FBC7BB8C}" dt="2024-04-14T09:19:31.452" v="482"/>
          <ac:spMkLst>
            <pc:docMk/>
            <pc:sldMk cId="0" sldId="259"/>
            <ac:spMk id="548" creationId="{B707CB06-8481-4211-87E9-981432AB4012}"/>
          </ac:spMkLst>
        </pc:spChg>
        <pc:spChg chg="mod">
          <ac:chgData name="krish shajee" userId="cfbfc69936754aff" providerId="LiveId" clId="{97739966-01B2-4367-9BAE-C2A5FBC7BB8C}" dt="2024-04-14T09:19:31.452" v="482"/>
          <ac:spMkLst>
            <pc:docMk/>
            <pc:sldMk cId="0" sldId="259"/>
            <ac:spMk id="549" creationId="{0E8F7A6A-DBCA-4264-BE2A-44900F7F623D}"/>
          </ac:spMkLst>
        </pc:spChg>
        <pc:spChg chg="mod">
          <ac:chgData name="krish shajee" userId="cfbfc69936754aff" providerId="LiveId" clId="{97739966-01B2-4367-9BAE-C2A5FBC7BB8C}" dt="2024-04-14T09:19:31.452" v="482"/>
          <ac:spMkLst>
            <pc:docMk/>
            <pc:sldMk cId="0" sldId="259"/>
            <ac:spMk id="550" creationId="{E9B8BEED-C1B8-4AE4-8CC2-D35EDDF4EAE3}"/>
          </ac:spMkLst>
        </pc:spChg>
        <pc:spChg chg="mod">
          <ac:chgData name="krish shajee" userId="cfbfc69936754aff" providerId="LiveId" clId="{97739966-01B2-4367-9BAE-C2A5FBC7BB8C}" dt="2024-04-14T09:19:31.452" v="482"/>
          <ac:spMkLst>
            <pc:docMk/>
            <pc:sldMk cId="0" sldId="259"/>
            <ac:spMk id="551" creationId="{9335ACC5-0C81-47AD-8B73-8F779C3FB304}"/>
          </ac:spMkLst>
        </pc:spChg>
        <pc:spChg chg="mod">
          <ac:chgData name="krish shajee" userId="cfbfc69936754aff" providerId="LiveId" clId="{97739966-01B2-4367-9BAE-C2A5FBC7BB8C}" dt="2024-04-14T09:19:31.452" v="482"/>
          <ac:spMkLst>
            <pc:docMk/>
            <pc:sldMk cId="0" sldId="259"/>
            <ac:spMk id="552" creationId="{04FD68A6-3763-4224-BDB2-46F5DC7E174A}"/>
          </ac:spMkLst>
        </pc:spChg>
        <pc:spChg chg="mod">
          <ac:chgData name="krish shajee" userId="cfbfc69936754aff" providerId="LiveId" clId="{97739966-01B2-4367-9BAE-C2A5FBC7BB8C}" dt="2024-04-14T09:19:31.452" v="482"/>
          <ac:spMkLst>
            <pc:docMk/>
            <pc:sldMk cId="0" sldId="259"/>
            <ac:spMk id="553" creationId="{E71C3DA2-8707-4636-946B-6F5E9910F1E3}"/>
          </ac:spMkLst>
        </pc:spChg>
        <pc:spChg chg="mod">
          <ac:chgData name="krish shajee" userId="cfbfc69936754aff" providerId="LiveId" clId="{97739966-01B2-4367-9BAE-C2A5FBC7BB8C}" dt="2024-04-14T09:19:31.452" v="482"/>
          <ac:spMkLst>
            <pc:docMk/>
            <pc:sldMk cId="0" sldId="259"/>
            <ac:spMk id="554" creationId="{D1C0C416-CC53-4DB3-BBEC-41285E9AE132}"/>
          </ac:spMkLst>
        </pc:spChg>
        <pc:spChg chg="mod">
          <ac:chgData name="krish shajee" userId="cfbfc69936754aff" providerId="LiveId" clId="{97739966-01B2-4367-9BAE-C2A5FBC7BB8C}" dt="2024-04-14T09:19:31.452" v="482"/>
          <ac:spMkLst>
            <pc:docMk/>
            <pc:sldMk cId="0" sldId="259"/>
            <ac:spMk id="555" creationId="{D2E6C333-88C2-4A13-92BC-7E27C1AD4E73}"/>
          </ac:spMkLst>
        </pc:spChg>
        <pc:spChg chg="mod">
          <ac:chgData name="krish shajee" userId="cfbfc69936754aff" providerId="LiveId" clId="{97739966-01B2-4367-9BAE-C2A5FBC7BB8C}" dt="2024-04-14T09:19:31.452" v="482"/>
          <ac:spMkLst>
            <pc:docMk/>
            <pc:sldMk cId="0" sldId="259"/>
            <ac:spMk id="556" creationId="{BF72BDEF-15A7-4B31-958B-F5319CBA2F59}"/>
          </ac:spMkLst>
        </pc:spChg>
        <pc:spChg chg="mod">
          <ac:chgData name="krish shajee" userId="cfbfc69936754aff" providerId="LiveId" clId="{97739966-01B2-4367-9BAE-C2A5FBC7BB8C}" dt="2024-04-14T09:19:31.452" v="482"/>
          <ac:spMkLst>
            <pc:docMk/>
            <pc:sldMk cId="0" sldId="259"/>
            <ac:spMk id="557" creationId="{1729650F-9779-4FE0-9F95-E8C91115B85B}"/>
          </ac:spMkLst>
        </pc:spChg>
        <pc:spChg chg="mod">
          <ac:chgData name="krish shajee" userId="cfbfc69936754aff" providerId="LiveId" clId="{97739966-01B2-4367-9BAE-C2A5FBC7BB8C}" dt="2024-04-14T09:19:31.452" v="482"/>
          <ac:spMkLst>
            <pc:docMk/>
            <pc:sldMk cId="0" sldId="259"/>
            <ac:spMk id="558" creationId="{EA551ED7-6E22-4B3D-AE90-15C5F200948F}"/>
          </ac:spMkLst>
        </pc:spChg>
        <pc:spChg chg="mod">
          <ac:chgData name="krish shajee" userId="cfbfc69936754aff" providerId="LiveId" clId="{97739966-01B2-4367-9BAE-C2A5FBC7BB8C}" dt="2024-04-14T09:19:31.452" v="482"/>
          <ac:spMkLst>
            <pc:docMk/>
            <pc:sldMk cId="0" sldId="259"/>
            <ac:spMk id="559" creationId="{F5E691CC-37E7-4A45-BBC8-09236935EA12}"/>
          </ac:spMkLst>
        </pc:spChg>
        <pc:spChg chg="mod">
          <ac:chgData name="krish shajee" userId="cfbfc69936754aff" providerId="LiveId" clId="{97739966-01B2-4367-9BAE-C2A5FBC7BB8C}" dt="2024-04-14T09:19:31.452" v="482"/>
          <ac:spMkLst>
            <pc:docMk/>
            <pc:sldMk cId="0" sldId="259"/>
            <ac:spMk id="560" creationId="{9B7E8B88-2C3D-462C-B840-90FBF150FF6C}"/>
          </ac:spMkLst>
        </pc:spChg>
        <pc:spChg chg="mod">
          <ac:chgData name="krish shajee" userId="cfbfc69936754aff" providerId="LiveId" clId="{97739966-01B2-4367-9BAE-C2A5FBC7BB8C}" dt="2024-04-14T09:19:31.452" v="482"/>
          <ac:spMkLst>
            <pc:docMk/>
            <pc:sldMk cId="0" sldId="259"/>
            <ac:spMk id="561" creationId="{17CBAEFB-F451-4183-AAA2-5D27DA09B945}"/>
          </ac:spMkLst>
        </pc:spChg>
        <pc:spChg chg="mod">
          <ac:chgData name="krish shajee" userId="cfbfc69936754aff" providerId="LiveId" clId="{97739966-01B2-4367-9BAE-C2A5FBC7BB8C}" dt="2024-04-14T09:19:31.452" v="482"/>
          <ac:spMkLst>
            <pc:docMk/>
            <pc:sldMk cId="0" sldId="259"/>
            <ac:spMk id="562" creationId="{C51BF9C5-07C1-41FC-991A-0ED8AECED715}"/>
          </ac:spMkLst>
        </pc:spChg>
        <pc:spChg chg="mod">
          <ac:chgData name="krish shajee" userId="cfbfc69936754aff" providerId="LiveId" clId="{97739966-01B2-4367-9BAE-C2A5FBC7BB8C}" dt="2024-04-14T09:19:31.452" v="482"/>
          <ac:spMkLst>
            <pc:docMk/>
            <pc:sldMk cId="0" sldId="259"/>
            <ac:spMk id="563" creationId="{00E6F46E-9F62-49F5-BAD0-35B3C3696203}"/>
          </ac:spMkLst>
        </pc:spChg>
        <pc:spChg chg="mod">
          <ac:chgData name="krish shajee" userId="cfbfc69936754aff" providerId="LiveId" clId="{97739966-01B2-4367-9BAE-C2A5FBC7BB8C}" dt="2024-04-14T09:19:31.452" v="482"/>
          <ac:spMkLst>
            <pc:docMk/>
            <pc:sldMk cId="0" sldId="259"/>
            <ac:spMk id="564" creationId="{934C2826-0DB4-4638-BF0D-67ACFE05CB29}"/>
          </ac:spMkLst>
        </pc:spChg>
        <pc:spChg chg="mod">
          <ac:chgData name="krish shajee" userId="cfbfc69936754aff" providerId="LiveId" clId="{97739966-01B2-4367-9BAE-C2A5FBC7BB8C}" dt="2024-04-14T09:19:31.452" v="482"/>
          <ac:spMkLst>
            <pc:docMk/>
            <pc:sldMk cId="0" sldId="259"/>
            <ac:spMk id="565" creationId="{8DCDE49A-0188-404E-8F11-5C01B932E677}"/>
          </ac:spMkLst>
        </pc:spChg>
        <pc:spChg chg="mod">
          <ac:chgData name="krish shajee" userId="cfbfc69936754aff" providerId="LiveId" clId="{97739966-01B2-4367-9BAE-C2A5FBC7BB8C}" dt="2024-04-14T09:19:31.452" v="482"/>
          <ac:spMkLst>
            <pc:docMk/>
            <pc:sldMk cId="0" sldId="259"/>
            <ac:spMk id="566" creationId="{434624A7-8CDF-42E2-8F0C-A618E297BA24}"/>
          </ac:spMkLst>
        </pc:spChg>
        <pc:spChg chg="mod">
          <ac:chgData name="krish shajee" userId="cfbfc69936754aff" providerId="LiveId" clId="{97739966-01B2-4367-9BAE-C2A5FBC7BB8C}" dt="2024-04-14T09:19:31.452" v="482"/>
          <ac:spMkLst>
            <pc:docMk/>
            <pc:sldMk cId="0" sldId="259"/>
            <ac:spMk id="567" creationId="{B1F75046-BCF0-458B-8C3D-440931FB19CD}"/>
          </ac:spMkLst>
        </pc:spChg>
        <pc:spChg chg="mod">
          <ac:chgData name="krish shajee" userId="cfbfc69936754aff" providerId="LiveId" clId="{97739966-01B2-4367-9BAE-C2A5FBC7BB8C}" dt="2024-04-14T09:19:31.452" v="482"/>
          <ac:spMkLst>
            <pc:docMk/>
            <pc:sldMk cId="0" sldId="259"/>
            <ac:spMk id="568" creationId="{8F8FCF2F-C184-4901-AF5C-25388E72D543}"/>
          </ac:spMkLst>
        </pc:spChg>
        <pc:spChg chg="mod">
          <ac:chgData name="krish shajee" userId="cfbfc69936754aff" providerId="LiveId" clId="{97739966-01B2-4367-9BAE-C2A5FBC7BB8C}" dt="2024-04-14T09:19:31.452" v="482"/>
          <ac:spMkLst>
            <pc:docMk/>
            <pc:sldMk cId="0" sldId="259"/>
            <ac:spMk id="569" creationId="{E4B70052-0541-455F-8F71-4A456387B367}"/>
          </ac:spMkLst>
        </pc:spChg>
        <pc:spChg chg="mod">
          <ac:chgData name="krish shajee" userId="cfbfc69936754aff" providerId="LiveId" clId="{97739966-01B2-4367-9BAE-C2A5FBC7BB8C}" dt="2024-04-14T09:19:31.452" v="482"/>
          <ac:spMkLst>
            <pc:docMk/>
            <pc:sldMk cId="0" sldId="259"/>
            <ac:spMk id="570" creationId="{B8146D7A-F452-4CF5-B0E4-A5F2B48E9B39}"/>
          </ac:spMkLst>
        </pc:spChg>
        <pc:spChg chg="mod">
          <ac:chgData name="krish shajee" userId="cfbfc69936754aff" providerId="LiveId" clId="{97739966-01B2-4367-9BAE-C2A5FBC7BB8C}" dt="2024-04-14T09:19:31.452" v="482"/>
          <ac:spMkLst>
            <pc:docMk/>
            <pc:sldMk cId="0" sldId="259"/>
            <ac:spMk id="571" creationId="{A4F1FBDA-F9A1-4FEF-A004-BAD467F9107E}"/>
          </ac:spMkLst>
        </pc:spChg>
        <pc:spChg chg="mod">
          <ac:chgData name="krish shajee" userId="cfbfc69936754aff" providerId="LiveId" clId="{97739966-01B2-4367-9BAE-C2A5FBC7BB8C}" dt="2024-04-14T09:19:31.452" v="482"/>
          <ac:spMkLst>
            <pc:docMk/>
            <pc:sldMk cId="0" sldId="259"/>
            <ac:spMk id="572" creationId="{80D4F2B4-6F9D-425B-9E1F-F5AFD7C5C718}"/>
          </ac:spMkLst>
        </pc:spChg>
        <pc:spChg chg="mod">
          <ac:chgData name="krish shajee" userId="cfbfc69936754aff" providerId="LiveId" clId="{97739966-01B2-4367-9BAE-C2A5FBC7BB8C}" dt="2024-04-14T09:19:31.452" v="482"/>
          <ac:spMkLst>
            <pc:docMk/>
            <pc:sldMk cId="0" sldId="259"/>
            <ac:spMk id="573" creationId="{324A1382-221E-4BF4-88FE-678CB49EEEE5}"/>
          </ac:spMkLst>
        </pc:spChg>
        <pc:spChg chg="mod">
          <ac:chgData name="krish shajee" userId="cfbfc69936754aff" providerId="LiveId" clId="{97739966-01B2-4367-9BAE-C2A5FBC7BB8C}" dt="2024-04-14T09:19:31.452" v="482"/>
          <ac:spMkLst>
            <pc:docMk/>
            <pc:sldMk cId="0" sldId="259"/>
            <ac:spMk id="574" creationId="{A673EF30-949B-4426-9DFA-3D9BD3DB9677}"/>
          </ac:spMkLst>
        </pc:spChg>
        <pc:spChg chg="mod">
          <ac:chgData name="krish shajee" userId="cfbfc69936754aff" providerId="LiveId" clId="{97739966-01B2-4367-9BAE-C2A5FBC7BB8C}" dt="2024-04-14T09:19:31.452" v="482"/>
          <ac:spMkLst>
            <pc:docMk/>
            <pc:sldMk cId="0" sldId="259"/>
            <ac:spMk id="575" creationId="{B2C70D8B-5AA1-4F6D-BEFE-775A8E6AEEA8}"/>
          </ac:spMkLst>
        </pc:spChg>
        <pc:spChg chg="mod">
          <ac:chgData name="krish shajee" userId="cfbfc69936754aff" providerId="LiveId" clId="{97739966-01B2-4367-9BAE-C2A5FBC7BB8C}" dt="2024-04-14T09:19:31.452" v="482"/>
          <ac:spMkLst>
            <pc:docMk/>
            <pc:sldMk cId="0" sldId="259"/>
            <ac:spMk id="576" creationId="{B5ABCE38-941C-4BC1-ABAF-81F642688835}"/>
          </ac:spMkLst>
        </pc:spChg>
        <pc:spChg chg="mod">
          <ac:chgData name="krish shajee" userId="cfbfc69936754aff" providerId="LiveId" clId="{97739966-01B2-4367-9BAE-C2A5FBC7BB8C}" dt="2024-04-14T09:19:31.452" v="482"/>
          <ac:spMkLst>
            <pc:docMk/>
            <pc:sldMk cId="0" sldId="259"/>
            <ac:spMk id="577" creationId="{8AB155C5-D137-4C22-84EC-769C71FC5991}"/>
          </ac:spMkLst>
        </pc:spChg>
        <pc:spChg chg="mod">
          <ac:chgData name="krish shajee" userId="cfbfc69936754aff" providerId="LiveId" clId="{97739966-01B2-4367-9BAE-C2A5FBC7BB8C}" dt="2024-04-14T09:19:31.452" v="482"/>
          <ac:spMkLst>
            <pc:docMk/>
            <pc:sldMk cId="0" sldId="259"/>
            <ac:spMk id="578" creationId="{EC912798-5C51-4A14-8A6A-FF847DF58445}"/>
          </ac:spMkLst>
        </pc:spChg>
        <pc:spChg chg="mod">
          <ac:chgData name="krish shajee" userId="cfbfc69936754aff" providerId="LiveId" clId="{97739966-01B2-4367-9BAE-C2A5FBC7BB8C}" dt="2024-04-14T09:19:31.452" v="482"/>
          <ac:spMkLst>
            <pc:docMk/>
            <pc:sldMk cId="0" sldId="259"/>
            <ac:spMk id="579" creationId="{8F0F977D-E23B-44EC-91D5-CD97B111EF16}"/>
          </ac:spMkLst>
        </pc:spChg>
        <pc:spChg chg="mod">
          <ac:chgData name="krish shajee" userId="cfbfc69936754aff" providerId="LiveId" clId="{97739966-01B2-4367-9BAE-C2A5FBC7BB8C}" dt="2024-04-14T09:19:31.452" v="482"/>
          <ac:spMkLst>
            <pc:docMk/>
            <pc:sldMk cId="0" sldId="259"/>
            <ac:spMk id="580" creationId="{45DDA6FD-7AAC-4191-879C-F08CD3ECCB57}"/>
          </ac:spMkLst>
        </pc:spChg>
        <pc:spChg chg="mod">
          <ac:chgData name="krish shajee" userId="cfbfc69936754aff" providerId="LiveId" clId="{97739966-01B2-4367-9BAE-C2A5FBC7BB8C}" dt="2024-04-14T09:19:31.452" v="482"/>
          <ac:spMkLst>
            <pc:docMk/>
            <pc:sldMk cId="0" sldId="259"/>
            <ac:spMk id="581" creationId="{821BB921-B94C-4D83-96FF-0721189EB9F3}"/>
          </ac:spMkLst>
        </pc:spChg>
        <pc:spChg chg="mod">
          <ac:chgData name="krish shajee" userId="cfbfc69936754aff" providerId="LiveId" clId="{97739966-01B2-4367-9BAE-C2A5FBC7BB8C}" dt="2024-04-14T09:19:31.452" v="482"/>
          <ac:spMkLst>
            <pc:docMk/>
            <pc:sldMk cId="0" sldId="259"/>
            <ac:spMk id="582" creationId="{69714E11-2092-4649-BE5A-0ECBC5104108}"/>
          </ac:spMkLst>
        </pc:spChg>
        <pc:spChg chg="mod">
          <ac:chgData name="krish shajee" userId="cfbfc69936754aff" providerId="LiveId" clId="{97739966-01B2-4367-9BAE-C2A5FBC7BB8C}" dt="2024-04-14T09:19:31.452" v="482"/>
          <ac:spMkLst>
            <pc:docMk/>
            <pc:sldMk cId="0" sldId="259"/>
            <ac:spMk id="583" creationId="{0968985F-09E5-46B4-BB95-61C969DD7FF7}"/>
          </ac:spMkLst>
        </pc:spChg>
        <pc:spChg chg="mod">
          <ac:chgData name="krish shajee" userId="cfbfc69936754aff" providerId="LiveId" clId="{97739966-01B2-4367-9BAE-C2A5FBC7BB8C}" dt="2024-04-14T09:19:31.452" v="482"/>
          <ac:spMkLst>
            <pc:docMk/>
            <pc:sldMk cId="0" sldId="259"/>
            <ac:spMk id="584" creationId="{31021E58-C905-4486-856A-EEA9BD5F4E2A}"/>
          </ac:spMkLst>
        </pc:spChg>
        <pc:spChg chg="mod">
          <ac:chgData name="krish shajee" userId="cfbfc69936754aff" providerId="LiveId" clId="{97739966-01B2-4367-9BAE-C2A5FBC7BB8C}" dt="2024-04-14T09:19:31.452" v="482"/>
          <ac:spMkLst>
            <pc:docMk/>
            <pc:sldMk cId="0" sldId="259"/>
            <ac:spMk id="585" creationId="{38C0A734-4299-4C25-A641-BE4907EE8CDB}"/>
          </ac:spMkLst>
        </pc:spChg>
        <pc:spChg chg="mod">
          <ac:chgData name="krish shajee" userId="cfbfc69936754aff" providerId="LiveId" clId="{97739966-01B2-4367-9BAE-C2A5FBC7BB8C}" dt="2024-04-14T09:19:31.452" v="482"/>
          <ac:spMkLst>
            <pc:docMk/>
            <pc:sldMk cId="0" sldId="259"/>
            <ac:spMk id="586" creationId="{BB87EA5C-E683-4394-AD38-1AA86D444346}"/>
          </ac:spMkLst>
        </pc:spChg>
        <pc:spChg chg="mod">
          <ac:chgData name="krish shajee" userId="cfbfc69936754aff" providerId="LiveId" clId="{97739966-01B2-4367-9BAE-C2A5FBC7BB8C}" dt="2024-04-14T09:19:31.452" v="482"/>
          <ac:spMkLst>
            <pc:docMk/>
            <pc:sldMk cId="0" sldId="259"/>
            <ac:spMk id="587" creationId="{C2620FCB-ECB5-4993-9132-DDADB0CDA86B}"/>
          </ac:spMkLst>
        </pc:spChg>
        <pc:spChg chg="mod">
          <ac:chgData name="krish shajee" userId="cfbfc69936754aff" providerId="LiveId" clId="{97739966-01B2-4367-9BAE-C2A5FBC7BB8C}" dt="2024-04-14T09:19:31.452" v="482"/>
          <ac:spMkLst>
            <pc:docMk/>
            <pc:sldMk cId="0" sldId="259"/>
            <ac:spMk id="588" creationId="{6BB26B6F-A876-4708-B13E-1AC4222B5551}"/>
          </ac:spMkLst>
        </pc:spChg>
        <pc:spChg chg="mod">
          <ac:chgData name="krish shajee" userId="cfbfc69936754aff" providerId="LiveId" clId="{97739966-01B2-4367-9BAE-C2A5FBC7BB8C}" dt="2024-04-14T09:19:31.452" v="482"/>
          <ac:spMkLst>
            <pc:docMk/>
            <pc:sldMk cId="0" sldId="259"/>
            <ac:spMk id="589" creationId="{429A0634-BFF0-4AC0-9E74-DBA51CBB66C2}"/>
          </ac:spMkLst>
        </pc:spChg>
        <pc:spChg chg="mod">
          <ac:chgData name="krish shajee" userId="cfbfc69936754aff" providerId="LiveId" clId="{97739966-01B2-4367-9BAE-C2A5FBC7BB8C}" dt="2024-04-14T09:19:31.452" v="482"/>
          <ac:spMkLst>
            <pc:docMk/>
            <pc:sldMk cId="0" sldId="259"/>
            <ac:spMk id="590" creationId="{7A2132DE-7B7E-4534-B8BB-0DCA5AE7967E}"/>
          </ac:spMkLst>
        </pc:spChg>
        <pc:spChg chg="mod">
          <ac:chgData name="krish shajee" userId="cfbfc69936754aff" providerId="LiveId" clId="{97739966-01B2-4367-9BAE-C2A5FBC7BB8C}" dt="2024-04-14T09:19:31.452" v="482"/>
          <ac:spMkLst>
            <pc:docMk/>
            <pc:sldMk cId="0" sldId="259"/>
            <ac:spMk id="591" creationId="{02882810-5FD9-41DC-B86F-9FDE7D4D66EE}"/>
          </ac:spMkLst>
        </pc:spChg>
        <pc:spChg chg="mod">
          <ac:chgData name="krish shajee" userId="cfbfc69936754aff" providerId="LiveId" clId="{97739966-01B2-4367-9BAE-C2A5FBC7BB8C}" dt="2024-04-14T09:19:31.452" v="482"/>
          <ac:spMkLst>
            <pc:docMk/>
            <pc:sldMk cId="0" sldId="259"/>
            <ac:spMk id="592" creationId="{55895CC7-C7B5-4C4F-B483-909BC966CC51}"/>
          </ac:spMkLst>
        </pc:spChg>
        <pc:spChg chg="mod">
          <ac:chgData name="krish shajee" userId="cfbfc69936754aff" providerId="LiveId" clId="{97739966-01B2-4367-9BAE-C2A5FBC7BB8C}" dt="2024-04-14T09:19:31.452" v="482"/>
          <ac:spMkLst>
            <pc:docMk/>
            <pc:sldMk cId="0" sldId="259"/>
            <ac:spMk id="593" creationId="{726DCF7D-47E9-4F0D-8893-1147CAD208ED}"/>
          </ac:spMkLst>
        </pc:spChg>
        <pc:spChg chg="mod">
          <ac:chgData name="krish shajee" userId="cfbfc69936754aff" providerId="LiveId" clId="{97739966-01B2-4367-9BAE-C2A5FBC7BB8C}" dt="2024-04-14T09:19:31.452" v="482"/>
          <ac:spMkLst>
            <pc:docMk/>
            <pc:sldMk cId="0" sldId="259"/>
            <ac:spMk id="594" creationId="{9C8CA6DC-DBD8-4CBC-997B-D44F5F8DA65F}"/>
          </ac:spMkLst>
        </pc:spChg>
        <pc:spChg chg="mod">
          <ac:chgData name="krish shajee" userId="cfbfc69936754aff" providerId="LiveId" clId="{97739966-01B2-4367-9BAE-C2A5FBC7BB8C}" dt="2024-04-14T09:19:31.452" v="482"/>
          <ac:spMkLst>
            <pc:docMk/>
            <pc:sldMk cId="0" sldId="259"/>
            <ac:spMk id="595" creationId="{7C92AB4C-3A86-4A14-B6B8-D8005F95C93E}"/>
          </ac:spMkLst>
        </pc:spChg>
        <pc:spChg chg="mod">
          <ac:chgData name="krish shajee" userId="cfbfc69936754aff" providerId="LiveId" clId="{97739966-01B2-4367-9BAE-C2A5FBC7BB8C}" dt="2024-04-14T09:19:31.452" v="482"/>
          <ac:spMkLst>
            <pc:docMk/>
            <pc:sldMk cId="0" sldId="259"/>
            <ac:spMk id="596" creationId="{D77BF2C0-F5A2-4222-9573-334C85C6CC44}"/>
          </ac:spMkLst>
        </pc:spChg>
        <pc:spChg chg="mod">
          <ac:chgData name="krish shajee" userId="cfbfc69936754aff" providerId="LiveId" clId="{97739966-01B2-4367-9BAE-C2A5FBC7BB8C}" dt="2024-04-14T09:19:31.452" v="482"/>
          <ac:spMkLst>
            <pc:docMk/>
            <pc:sldMk cId="0" sldId="259"/>
            <ac:spMk id="597" creationId="{01716E79-5530-45EF-8F96-C6EBF1399E5F}"/>
          </ac:spMkLst>
        </pc:spChg>
        <pc:spChg chg="mod">
          <ac:chgData name="krish shajee" userId="cfbfc69936754aff" providerId="LiveId" clId="{97739966-01B2-4367-9BAE-C2A5FBC7BB8C}" dt="2024-04-14T09:19:31.452" v="482"/>
          <ac:spMkLst>
            <pc:docMk/>
            <pc:sldMk cId="0" sldId="259"/>
            <ac:spMk id="598" creationId="{8DCBB765-71B2-4FAC-9B50-40F2F05E90DF}"/>
          </ac:spMkLst>
        </pc:spChg>
        <pc:spChg chg="mod">
          <ac:chgData name="krish shajee" userId="cfbfc69936754aff" providerId="LiveId" clId="{97739966-01B2-4367-9BAE-C2A5FBC7BB8C}" dt="2024-04-14T09:19:31.452" v="482"/>
          <ac:spMkLst>
            <pc:docMk/>
            <pc:sldMk cId="0" sldId="259"/>
            <ac:spMk id="599" creationId="{B8AB429F-7DC8-462C-B12D-BC406FD3B676}"/>
          </ac:spMkLst>
        </pc:spChg>
        <pc:spChg chg="mod">
          <ac:chgData name="krish shajee" userId="cfbfc69936754aff" providerId="LiveId" clId="{97739966-01B2-4367-9BAE-C2A5FBC7BB8C}" dt="2024-04-14T09:19:31.452" v="482"/>
          <ac:spMkLst>
            <pc:docMk/>
            <pc:sldMk cId="0" sldId="259"/>
            <ac:spMk id="600" creationId="{46C3FCA3-7BB7-4C1E-831A-1C912A9C973D}"/>
          </ac:spMkLst>
        </pc:spChg>
        <pc:spChg chg="mod">
          <ac:chgData name="krish shajee" userId="cfbfc69936754aff" providerId="LiveId" clId="{97739966-01B2-4367-9BAE-C2A5FBC7BB8C}" dt="2024-04-14T09:19:31.452" v="482"/>
          <ac:spMkLst>
            <pc:docMk/>
            <pc:sldMk cId="0" sldId="259"/>
            <ac:spMk id="601" creationId="{912E4F6C-6BA0-476B-AB80-E21856E56061}"/>
          </ac:spMkLst>
        </pc:spChg>
        <pc:spChg chg="mod">
          <ac:chgData name="krish shajee" userId="cfbfc69936754aff" providerId="LiveId" clId="{97739966-01B2-4367-9BAE-C2A5FBC7BB8C}" dt="2024-04-14T09:19:31.452" v="482"/>
          <ac:spMkLst>
            <pc:docMk/>
            <pc:sldMk cId="0" sldId="259"/>
            <ac:spMk id="602" creationId="{03670EA0-8AD0-4509-B905-F2A25F9E4B77}"/>
          </ac:spMkLst>
        </pc:spChg>
        <pc:spChg chg="mod">
          <ac:chgData name="krish shajee" userId="cfbfc69936754aff" providerId="LiveId" clId="{97739966-01B2-4367-9BAE-C2A5FBC7BB8C}" dt="2024-04-14T09:19:31.452" v="482"/>
          <ac:spMkLst>
            <pc:docMk/>
            <pc:sldMk cId="0" sldId="259"/>
            <ac:spMk id="603" creationId="{35D118C4-2C07-4608-83B2-B2824745DDAB}"/>
          </ac:spMkLst>
        </pc:spChg>
        <pc:spChg chg="mod">
          <ac:chgData name="krish shajee" userId="cfbfc69936754aff" providerId="LiveId" clId="{97739966-01B2-4367-9BAE-C2A5FBC7BB8C}" dt="2024-04-14T09:19:31.452" v="482"/>
          <ac:spMkLst>
            <pc:docMk/>
            <pc:sldMk cId="0" sldId="259"/>
            <ac:spMk id="604" creationId="{11D3E949-4EBF-4CCE-AD4D-A7C483A82A65}"/>
          </ac:spMkLst>
        </pc:spChg>
        <pc:spChg chg="add del mod">
          <ac:chgData name="krish shajee" userId="cfbfc69936754aff" providerId="LiveId" clId="{97739966-01B2-4367-9BAE-C2A5FBC7BB8C}" dt="2024-04-15T21:10:53.177" v="2149" actId="478"/>
          <ac:spMkLst>
            <pc:docMk/>
            <pc:sldMk cId="0" sldId="259"/>
            <ac:spMk id="605" creationId="{8069117E-3450-4660-91E4-CC0AB737588D}"/>
          </ac:spMkLst>
        </pc:spChg>
        <pc:spChg chg="mod">
          <ac:chgData name="krish shajee" userId="cfbfc69936754aff" providerId="LiveId" clId="{97739966-01B2-4367-9BAE-C2A5FBC7BB8C}" dt="2024-04-14T09:19:31.452" v="482"/>
          <ac:spMkLst>
            <pc:docMk/>
            <pc:sldMk cId="0" sldId="259"/>
            <ac:spMk id="606" creationId="{3AAE4045-039F-4628-BF49-00D07BA580A1}"/>
          </ac:spMkLst>
        </pc:spChg>
        <pc:spChg chg="mod">
          <ac:chgData name="krish shajee" userId="cfbfc69936754aff" providerId="LiveId" clId="{97739966-01B2-4367-9BAE-C2A5FBC7BB8C}" dt="2024-04-14T09:19:31.452" v="482"/>
          <ac:spMkLst>
            <pc:docMk/>
            <pc:sldMk cId="0" sldId="259"/>
            <ac:spMk id="607" creationId="{54E14929-C9AA-4854-AAB3-6FC31B2E38A8}"/>
          </ac:spMkLst>
        </pc:spChg>
        <pc:spChg chg="mod">
          <ac:chgData name="krish shajee" userId="cfbfc69936754aff" providerId="LiveId" clId="{97739966-01B2-4367-9BAE-C2A5FBC7BB8C}" dt="2024-04-15T21:10:53.396" v="2150" actId="1076"/>
          <ac:spMkLst>
            <pc:docMk/>
            <pc:sldMk cId="0" sldId="259"/>
            <ac:spMk id="608" creationId="{F15DFA00-C44D-4F1C-83D0-88B9E9C8A6E5}"/>
          </ac:spMkLst>
        </pc:spChg>
        <pc:spChg chg="mod">
          <ac:chgData name="krish shajee" userId="cfbfc69936754aff" providerId="LiveId" clId="{97739966-01B2-4367-9BAE-C2A5FBC7BB8C}" dt="2024-04-14T09:19:31.452" v="482"/>
          <ac:spMkLst>
            <pc:docMk/>
            <pc:sldMk cId="0" sldId="259"/>
            <ac:spMk id="609" creationId="{F1A00388-C3BA-4ED6-8125-C3CD27538796}"/>
          </ac:spMkLst>
        </pc:spChg>
        <pc:spChg chg="mod">
          <ac:chgData name="krish shajee" userId="cfbfc69936754aff" providerId="LiveId" clId="{97739966-01B2-4367-9BAE-C2A5FBC7BB8C}" dt="2024-04-14T09:19:31.452" v="482"/>
          <ac:spMkLst>
            <pc:docMk/>
            <pc:sldMk cId="0" sldId="259"/>
            <ac:spMk id="610" creationId="{ABCD26CB-9CDD-47C7-ACAB-DF1B7CCCF866}"/>
          </ac:spMkLst>
        </pc:spChg>
        <pc:spChg chg="mod">
          <ac:chgData name="krish shajee" userId="cfbfc69936754aff" providerId="LiveId" clId="{97739966-01B2-4367-9BAE-C2A5FBC7BB8C}" dt="2024-04-14T09:19:31.452" v="482"/>
          <ac:spMkLst>
            <pc:docMk/>
            <pc:sldMk cId="0" sldId="259"/>
            <ac:spMk id="611" creationId="{17E9E1E7-C112-495D-A68C-A6E6EF8EB46E}"/>
          </ac:spMkLst>
        </pc:spChg>
        <pc:spChg chg="mod">
          <ac:chgData name="krish shajee" userId="cfbfc69936754aff" providerId="LiveId" clId="{97739966-01B2-4367-9BAE-C2A5FBC7BB8C}" dt="2024-04-14T09:19:31.452" v="482"/>
          <ac:spMkLst>
            <pc:docMk/>
            <pc:sldMk cId="0" sldId="259"/>
            <ac:spMk id="612" creationId="{89542D68-2F34-4FE9-A99F-54729A52C5B7}"/>
          </ac:spMkLst>
        </pc:spChg>
        <pc:spChg chg="mod">
          <ac:chgData name="krish shajee" userId="cfbfc69936754aff" providerId="LiveId" clId="{97739966-01B2-4367-9BAE-C2A5FBC7BB8C}" dt="2024-04-14T09:19:31.452" v="482"/>
          <ac:spMkLst>
            <pc:docMk/>
            <pc:sldMk cId="0" sldId="259"/>
            <ac:spMk id="613" creationId="{F7141BCF-A152-4537-ADF4-588AC48BEA6F}"/>
          </ac:spMkLst>
        </pc:spChg>
        <pc:spChg chg="mod">
          <ac:chgData name="krish shajee" userId="cfbfc69936754aff" providerId="LiveId" clId="{97739966-01B2-4367-9BAE-C2A5FBC7BB8C}" dt="2024-04-14T09:19:31.452" v="482"/>
          <ac:spMkLst>
            <pc:docMk/>
            <pc:sldMk cId="0" sldId="259"/>
            <ac:spMk id="614" creationId="{E68FAC65-A58D-4105-8D15-471DE75AA814}"/>
          </ac:spMkLst>
        </pc:spChg>
        <pc:spChg chg="mod">
          <ac:chgData name="krish shajee" userId="cfbfc69936754aff" providerId="LiveId" clId="{97739966-01B2-4367-9BAE-C2A5FBC7BB8C}" dt="2024-04-14T09:19:31.452" v="482"/>
          <ac:spMkLst>
            <pc:docMk/>
            <pc:sldMk cId="0" sldId="259"/>
            <ac:spMk id="615" creationId="{2AFE8B7A-93BA-4F95-BAF3-8B92BBB8ACCF}"/>
          </ac:spMkLst>
        </pc:spChg>
        <pc:spChg chg="mod">
          <ac:chgData name="krish shajee" userId="cfbfc69936754aff" providerId="LiveId" clId="{97739966-01B2-4367-9BAE-C2A5FBC7BB8C}" dt="2024-04-14T09:19:31.452" v="482"/>
          <ac:spMkLst>
            <pc:docMk/>
            <pc:sldMk cId="0" sldId="259"/>
            <ac:spMk id="616" creationId="{57EF81F8-8EA4-4279-97BE-42621DAB9806}"/>
          </ac:spMkLst>
        </pc:spChg>
        <pc:spChg chg="mod">
          <ac:chgData name="krish shajee" userId="cfbfc69936754aff" providerId="LiveId" clId="{97739966-01B2-4367-9BAE-C2A5FBC7BB8C}" dt="2024-04-14T09:19:31.452" v="482"/>
          <ac:spMkLst>
            <pc:docMk/>
            <pc:sldMk cId="0" sldId="259"/>
            <ac:spMk id="617" creationId="{2862DF67-9E16-46EA-B727-E850CC9AD971}"/>
          </ac:spMkLst>
        </pc:spChg>
        <pc:spChg chg="mod">
          <ac:chgData name="krish shajee" userId="cfbfc69936754aff" providerId="LiveId" clId="{97739966-01B2-4367-9BAE-C2A5FBC7BB8C}" dt="2024-04-14T09:19:31.452" v="482"/>
          <ac:spMkLst>
            <pc:docMk/>
            <pc:sldMk cId="0" sldId="259"/>
            <ac:spMk id="618" creationId="{349AFF47-502C-4AAB-BE30-F3E3B4447E50}"/>
          </ac:spMkLst>
        </pc:spChg>
        <pc:spChg chg="mod">
          <ac:chgData name="krish shajee" userId="cfbfc69936754aff" providerId="LiveId" clId="{97739966-01B2-4367-9BAE-C2A5FBC7BB8C}" dt="2024-04-14T09:19:31.452" v="482"/>
          <ac:spMkLst>
            <pc:docMk/>
            <pc:sldMk cId="0" sldId="259"/>
            <ac:spMk id="619" creationId="{55640EE3-1506-41E2-9379-6926A4244FE9}"/>
          </ac:spMkLst>
        </pc:spChg>
        <pc:spChg chg="mod">
          <ac:chgData name="krish shajee" userId="cfbfc69936754aff" providerId="LiveId" clId="{97739966-01B2-4367-9BAE-C2A5FBC7BB8C}" dt="2024-04-14T09:19:31.452" v="482"/>
          <ac:spMkLst>
            <pc:docMk/>
            <pc:sldMk cId="0" sldId="259"/>
            <ac:spMk id="620" creationId="{365A9536-8041-4B0A-BC4B-76630E32A215}"/>
          </ac:spMkLst>
        </pc:spChg>
        <pc:spChg chg="mod">
          <ac:chgData name="krish shajee" userId="cfbfc69936754aff" providerId="LiveId" clId="{97739966-01B2-4367-9BAE-C2A5FBC7BB8C}" dt="2024-04-14T09:19:31.452" v="482"/>
          <ac:spMkLst>
            <pc:docMk/>
            <pc:sldMk cId="0" sldId="259"/>
            <ac:spMk id="621" creationId="{C0425620-E1B1-4BE1-8B10-6AF2E758EF4A}"/>
          </ac:spMkLst>
        </pc:spChg>
        <pc:spChg chg="mod">
          <ac:chgData name="krish shajee" userId="cfbfc69936754aff" providerId="LiveId" clId="{97739966-01B2-4367-9BAE-C2A5FBC7BB8C}" dt="2024-04-14T09:19:31.452" v="482"/>
          <ac:spMkLst>
            <pc:docMk/>
            <pc:sldMk cId="0" sldId="259"/>
            <ac:spMk id="622" creationId="{E88122A3-ED85-40D6-B079-9DBAD961441E}"/>
          </ac:spMkLst>
        </pc:spChg>
        <pc:spChg chg="mod">
          <ac:chgData name="krish shajee" userId="cfbfc69936754aff" providerId="LiveId" clId="{97739966-01B2-4367-9BAE-C2A5FBC7BB8C}" dt="2024-04-14T09:19:31.452" v="482"/>
          <ac:spMkLst>
            <pc:docMk/>
            <pc:sldMk cId="0" sldId="259"/>
            <ac:spMk id="623" creationId="{66B68C36-D9F0-480E-B53B-E65EA72E6809}"/>
          </ac:spMkLst>
        </pc:spChg>
        <pc:spChg chg="mod">
          <ac:chgData name="krish shajee" userId="cfbfc69936754aff" providerId="LiveId" clId="{97739966-01B2-4367-9BAE-C2A5FBC7BB8C}" dt="2024-04-14T09:19:31.452" v="482"/>
          <ac:spMkLst>
            <pc:docMk/>
            <pc:sldMk cId="0" sldId="259"/>
            <ac:spMk id="624" creationId="{66479D08-5D5B-4FDF-8A37-890B3F0AF10B}"/>
          </ac:spMkLst>
        </pc:spChg>
        <pc:spChg chg="mod">
          <ac:chgData name="krish shajee" userId="cfbfc69936754aff" providerId="LiveId" clId="{97739966-01B2-4367-9BAE-C2A5FBC7BB8C}" dt="2024-04-14T09:19:31.452" v="482"/>
          <ac:spMkLst>
            <pc:docMk/>
            <pc:sldMk cId="0" sldId="259"/>
            <ac:spMk id="625" creationId="{D9B9E78A-54B2-4A11-B692-D6301C631C6C}"/>
          </ac:spMkLst>
        </pc:spChg>
        <pc:spChg chg="mod">
          <ac:chgData name="krish shajee" userId="cfbfc69936754aff" providerId="LiveId" clId="{97739966-01B2-4367-9BAE-C2A5FBC7BB8C}" dt="2024-04-14T09:19:31.452" v="482"/>
          <ac:spMkLst>
            <pc:docMk/>
            <pc:sldMk cId="0" sldId="259"/>
            <ac:spMk id="626" creationId="{C3244399-02D1-4FC5-9C3C-BAA3CE9E2666}"/>
          </ac:spMkLst>
        </pc:spChg>
        <pc:spChg chg="mod">
          <ac:chgData name="krish shajee" userId="cfbfc69936754aff" providerId="LiveId" clId="{97739966-01B2-4367-9BAE-C2A5FBC7BB8C}" dt="2024-04-14T09:19:31.452" v="482"/>
          <ac:spMkLst>
            <pc:docMk/>
            <pc:sldMk cId="0" sldId="259"/>
            <ac:spMk id="627" creationId="{75B9C750-04CA-4F63-83C7-A9BC8718B5F2}"/>
          </ac:spMkLst>
        </pc:spChg>
        <pc:spChg chg="mod">
          <ac:chgData name="krish shajee" userId="cfbfc69936754aff" providerId="LiveId" clId="{97739966-01B2-4367-9BAE-C2A5FBC7BB8C}" dt="2024-04-14T09:19:31.452" v="482"/>
          <ac:spMkLst>
            <pc:docMk/>
            <pc:sldMk cId="0" sldId="259"/>
            <ac:spMk id="628" creationId="{8ACAF6DD-0141-46F0-A95B-8658A3565BC1}"/>
          </ac:spMkLst>
        </pc:spChg>
        <pc:spChg chg="mod">
          <ac:chgData name="krish shajee" userId="cfbfc69936754aff" providerId="LiveId" clId="{97739966-01B2-4367-9BAE-C2A5FBC7BB8C}" dt="2024-04-14T09:19:31.452" v="482"/>
          <ac:spMkLst>
            <pc:docMk/>
            <pc:sldMk cId="0" sldId="259"/>
            <ac:spMk id="629" creationId="{1B4CBFEC-4AD4-4765-BC80-033C941E731C}"/>
          </ac:spMkLst>
        </pc:spChg>
        <pc:spChg chg="mod">
          <ac:chgData name="krish shajee" userId="cfbfc69936754aff" providerId="LiveId" clId="{97739966-01B2-4367-9BAE-C2A5FBC7BB8C}" dt="2024-04-14T09:19:31.452" v="482"/>
          <ac:spMkLst>
            <pc:docMk/>
            <pc:sldMk cId="0" sldId="259"/>
            <ac:spMk id="630" creationId="{40300051-5042-486C-840D-DE4C002311D3}"/>
          </ac:spMkLst>
        </pc:spChg>
        <pc:spChg chg="mod">
          <ac:chgData name="krish shajee" userId="cfbfc69936754aff" providerId="LiveId" clId="{97739966-01B2-4367-9BAE-C2A5FBC7BB8C}" dt="2024-04-14T09:19:31.452" v="482"/>
          <ac:spMkLst>
            <pc:docMk/>
            <pc:sldMk cId="0" sldId="259"/>
            <ac:spMk id="631" creationId="{5B28A381-B38E-4185-8F0B-95B1220F7781}"/>
          </ac:spMkLst>
        </pc:spChg>
        <pc:spChg chg="mod">
          <ac:chgData name="krish shajee" userId="cfbfc69936754aff" providerId="LiveId" clId="{97739966-01B2-4367-9BAE-C2A5FBC7BB8C}" dt="2024-04-14T09:19:31.452" v="482"/>
          <ac:spMkLst>
            <pc:docMk/>
            <pc:sldMk cId="0" sldId="259"/>
            <ac:spMk id="632" creationId="{A7072272-51A6-4677-96CC-0D5F6556CA71}"/>
          </ac:spMkLst>
        </pc:spChg>
        <pc:spChg chg="mod">
          <ac:chgData name="krish shajee" userId="cfbfc69936754aff" providerId="LiveId" clId="{97739966-01B2-4367-9BAE-C2A5FBC7BB8C}" dt="2024-04-14T09:19:31.452" v="482"/>
          <ac:spMkLst>
            <pc:docMk/>
            <pc:sldMk cId="0" sldId="259"/>
            <ac:spMk id="633" creationId="{27CE2322-288B-4F4E-8DFB-A996CBC7DB46}"/>
          </ac:spMkLst>
        </pc:spChg>
        <pc:spChg chg="mod">
          <ac:chgData name="krish shajee" userId="cfbfc69936754aff" providerId="LiveId" clId="{97739966-01B2-4367-9BAE-C2A5FBC7BB8C}" dt="2024-04-14T09:19:31.452" v="482"/>
          <ac:spMkLst>
            <pc:docMk/>
            <pc:sldMk cId="0" sldId="259"/>
            <ac:spMk id="634" creationId="{5C149D0E-8B72-4E7F-812A-4193183B71E0}"/>
          </ac:spMkLst>
        </pc:spChg>
        <pc:spChg chg="mod">
          <ac:chgData name="krish shajee" userId="cfbfc69936754aff" providerId="LiveId" clId="{97739966-01B2-4367-9BAE-C2A5FBC7BB8C}" dt="2024-04-14T09:19:31.452" v="482"/>
          <ac:spMkLst>
            <pc:docMk/>
            <pc:sldMk cId="0" sldId="259"/>
            <ac:spMk id="635" creationId="{4A0D3E13-EFEA-4ACE-8149-FF676195A328}"/>
          </ac:spMkLst>
        </pc:spChg>
        <pc:spChg chg="mod">
          <ac:chgData name="krish shajee" userId="cfbfc69936754aff" providerId="LiveId" clId="{97739966-01B2-4367-9BAE-C2A5FBC7BB8C}" dt="2024-04-14T09:19:31.452" v="482"/>
          <ac:spMkLst>
            <pc:docMk/>
            <pc:sldMk cId="0" sldId="259"/>
            <ac:spMk id="636" creationId="{14435851-A303-4E61-A4F0-415EC13BE138}"/>
          </ac:spMkLst>
        </pc:spChg>
        <pc:spChg chg="mod">
          <ac:chgData name="krish shajee" userId="cfbfc69936754aff" providerId="LiveId" clId="{97739966-01B2-4367-9BAE-C2A5FBC7BB8C}" dt="2024-04-14T09:19:31.452" v="482"/>
          <ac:spMkLst>
            <pc:docMk/>
            <pc:sldMk cId="0" sldId="259"/>
            <ac:spMk id="637" creationId="{6DD01C67-D923-4BA7-A96B-6C80375D2094}"/>
          </ac:spMkLst>
        </pc:spChg>
        <pc:spChg chg="mod">
          <ac:chgData name="krish shajee" userId="cfbfc69936754aff" providerId="LiveId" clId="{97739966-01B2-4367-9BAE-C2A5FBC7BB8C}" dt="2024-04-14T09:19:31.452" v="482"/>
          <ac:spMkLst>
            <pc:docMk/>
            <pc:sldMk cId="0" sldId="259"/>
            <ac:spMk id="638" creationId="{008CE428-8604-4D87-9260-AB72F7A9F509}"/>
          </ac:spMkLst>
        </pc:spChg>
        <pc:spChg chg="mod">
          <ac:chgData name="krish shajee" userId="cfbfc69936754aff" providerId="LiveId" clId="{97739966-01B2-4367-9BAE-C2A5FBC7BB8C}" dt="2024-04-14T09:19:31.452" v="482"/>
          <ac:spMkLst>
            <pc:docMk/>
            <pc:sldMk cId="0" sldId="259"/>
            <ac:spMk id="639" creationId="{A29119D9-E642-4D68-8F9F-E4D69063DA30}"/>
          </ac:spMkLst>
        </pc:spChg>
        <pc:spChg chg="mod">
          <ac:chgData name="krish shajee" userId="cfbfc69936754aff" providerId="LiveId" clId="{97739966-01B2-4367-9BAE-C2A5FBC7BB8C}" dt="2024-04-14T09:19:31.452" v="482"/>
          <ac:spMkLst>
            <pc:docMk/>
            <pc:sldMk cId="0" sldId="259"/>
            <ac:spMk id="640" creationId="{68D78B57-E123-4DD4-B3CB-20C371E36505}"/>
          </ac:spMkLst>
        </pc:spChg>
        <pc:spChg chg="mod">
          <ac:chgData name="krish shajee" userId="cfbfc69936754aff" providerId="LiveId" clId="{97739966-01B2-4367-9BAE-C2A5FBC7BB8C}" dt="2024-04-14T09:19:31.452" v="482"/>
          <ac:spMkLst>
            <pc:docMk/>
            <pc:sldMk cId="0" sldId="259"/>
            <ac:spMk id="641" creationId="{55E754F7-1FB1-47B1-9E5B-4D029E12FBA7}"/>
          </ac:spMkLst>
        </pc:spChg>
        <pc:spChg chg="mod">
          <ac:chgData name="krish shajee" userId="cfbfc69936754aff" providerId="LiveId" clId="{97739966-01B2-4367-9BAE-C2A5FBC7BB8C}" dt="2024-04-14T09:19:31.452" v="482"/>
          <ac:spMkLst>
            <pc:docMk/>
            <pc:sldMk cId="0" sldId="259"/>
            <ac:spMk id="642" creationId="{A82755A0-5770-4C2F-A708-5D34E2BEA52B}"/>
          </ac:spMkLst>
        </pc:spChg>
        <pc:spChg chg="mod">
          <ac:chgData name="krish shajee" userId="cfbfc69936754aff" providerId="LiveId" clId="{97739966-01B2-4367-9BAE-C2A5FBC7BB8C}" dt="2024-04-14T09:19:31.452" v="482"/>
          <ac:spMkLst>
            <pc:docMk/>
            <pc:sldMk cId="0" sldId="259"/>
            <ac:spMk id="643" creationId="{52467D4C-7F54-4639-B08A-1060DA43DACD}"/>
          </ac:spMkLst>
        </pc:spChg>
        <pc:spChg chg="mod">
          <ac:chgData name="krish shajee" userId="cfbfc69936754aff" providerId="LiveId" clId="{97739966-01B2-4367-9BAE-C2A5FBC7BB8C}" dt="2024-04-14T09:19:31.452" v="482"/>
          <ac:spMkLst>
            <pc:docMk/>
            <pc:sldMk cId="0" sldId="259"/>
            <ac:spMk id="644" creationId="{D61A0DCD-A2E7-42A2-B47C-F8050C5AB0C4}"/>
          </ac:spMkLst>
        </pc:spChg>
        <pc:spChg chg="mod">
          <ac:chgData name="krish shajee" userId="cfbfc69936754aff" providerId="LiveId" clId="{97739966-01B2-4367-9BAE-C2A5FBC7BB8C}" dt="2024-04-14T09:19:31.452" v="482"/>
          <ac:spMkLst>
            <pc:docMk/>
            <pc:sldMk cId="0" sldId="259"/>
            <ac:spMk id="645" creationId="{99621CE4-F0C9-4D61-9723-9EE893CC4277}"/>
          </ac:spMkLst>
        </pc:spChg>
        <pc:spChg chg="mod">
          <ac:chgData name="krish shajee" userId="cfbfc69936754aff" providerId="LiveId" clId="{97739966-01B2-4367-9BAE-C2A5FBC7BB8C}" dt="2024-04-14T09:19:31.452" v="482"/>
          <ac:spMkLst>
            <pc:docMk/>
            <pc:sldMk cId="0" sldId="259"/>
            <ac:spMk id="646" creationId="{028A4A53-ECAE-49AA-93CA-1B72CBC33A9C}"/>
          </ac:spMkLst>
        </pc:spChg>
        <pc:spChg chg="mod">
          <ac:chgData name="krish shajee" userId="cfbfc69936754aff" providerId="LiveId" clId="{97739966-01B2-4367-9BAE-C2A5FBC7BB8C}" dt="2024-04-14T09:19:31.452" v="482"/>
          <ac:spMkLst>
            <pc:docMk/>
            <pc:sldMk cId="0" sldId="259"/>
            <ac:spMk id="647" creationId="{FF96C55F-6BA9-40E4-9340-246E3B3ED279}"/>
          </ac:spMkLst>
        </pc:spChg>
        <pc:spChg chg="mod">
          <ac:chgData name="krish shajee" userId="cfbfc69936754aff" providerId="LiveId" clId="{97739966-01B2-4367-9BAE-C2A5FBC7BB8C}" dt="2024-04-14T09:19:31.452" v="482"/>
          <ac:spMkLst>
            <pc:docMk/>
            <pc:sldMk cId="0" sldId="259"/>
            <ac:spMk id="648" creationId="{75AC3ADA-314F-48AD-8098-E7C94284322F}"/>
          </ac:spMkLst>
        </pc:spChg>
        <pc:spChg chg="mod">
          <ac:chgData name="krish shajee" userId="cfbfc69936754aff" providerId="LiveId" clId="{97739966-01B2-4367-9BAE-C2A5FBC7BB8C}" dt="2024-04-14T09:19:31.452" v="482"/>
          <ac:spMkLst>
            <pc:docMk/>
            <pc:sldMk cId="0" sldId="259"/>
            <ac:spMk id="649" creationId="{D3C1245F-4741-4783-AF89-48B2A1CE2E1B}"/>
          </ac:spMkLst>
        </pc:spChg>
        <pc:spChg chg="mod">
          <ac:chgData name="krish shajee" userId="cfbfc69936754aff" providerId="LiveId" clId="{97739966-01B2-4367-9BAE-C2A5FBC7BB8C}" dt="2024-04-14T09:19:31.452" v="482"/>
          <ac:spMkLst>
            <pc:docMk/>
            <pc:sldMk cId="0" sldId="259"/>
            <ac:spMk id="650" creationId="{4BCC3680-65B6-4665-8648-B06ED1F3D0ED}"/>
          </ac:spMkLst>
        </pc:spChg>
        <pc:spChg chg="mod">
          <ac:chgData name="krish shajee" userId="cfbfc69936754aff" providerId="LiveId" clId="{97739966-01B2-4367-9BAE-C2A5FBC7BB8C}" dt="2024-04-14T09:19:31.452" v="482"/>
          <ac:spMkLst>
            <pc:docMk/>
            <pc:sldMk cId="0" sldId="259"/>
            <ac:spMk id="651" creationId="{DCCDA124-90B2-4775-B135-72285F48F2D3}"/>
          </ac:spMkLst>
        </pc:spChg>
        <pc:spChg chg="mod">
          <ac:chgData name="krish shajee" userId="cfbfc69936754aff" providerId="LiveId" clId="{97739966-01B2-4367-9BAE-C2A5FBC7BB8C}" dt="2024-04-14T09:19:31.452" v="482"/>
          <ac:spMkLst>
            <pc:docMk/>
            <pc:sldMk cId="0" sldId="259"/>
            <ac:spMk id="652" creationId="{6D3D8938-D9BC-4E50-AC07-50A34C9F24F8}"/>
          </ac:spMkLst>
        </pc:spChg>
        <pc:spChg chg="mod">
          <ac:chgData name="krish shajee" userId="cfbfc69936754aff" providerId="LiveId" clId="{97739966-01B2-4367-9BAE-C2A5FBC7BB8C}" dt="2024-04-14T09:19:31.452" v="482"/>
          <ac:spMkLst>
            <pc:docMk/>
            <pc:sldMk cId="0" sldId="259"/>
            <ac:spMk id="653" creationId="{FDA9A0E4-8DB7-49DB-84A6-BA1002EE198D}"/>
          </ac:spMkLst>
        </pc:spChg>
        <pc:spChg chg="mod">
          <ac:chgData name="krish shajee" userId="cfbfc69936754aff" providerId="LiveId" clId="{97739966-01B2-4367-9BAE-C2A5FBC7BB8C}" dt="2024-04-14T09:19:31.452" v="482"/>
          <ac:spMkLst>
            <pc:docMk/>
            <pc:sldMk cId="0" sldId="259"/>
            <ac:spMk id="654" creationId="{550527F6-15C7-46C7-BBF6-A45FCB0D22A3}"/>
          </ac:spMkLst>
        </pc:spChg>
        <pc:spChg chg="mod">
          <ac:chgData name="krish shajee" userId="cfbfc69936754aff" providerId="LiveId" clId="{97739966-01B2-4367-9BAE-C2A5FBC7BB8C}" dt="2024-04-14T09:19:31.452" v="482"/>
          <ac:spMkLst>
            <pc:docMk/>
            <pc:sldMk cId="0" sldId="259"/>
            <ac:spMk id="655" creationId="{E7C19D42-7352-412F-ACD8-4A67AB5D7E80}"/>
          </ac:spMkLst>
        </pc:spChg>
        <pc:spChg chg="mod">
          <ac:chgData name="krish shajee" userId="cfbfc69936754aff" providerId="LiveId" clId="{97739966-01B2-4367-9BAE-C2A5FBC7BB8C}" dt="2024-04-14T09:19:31.452" v="482"/>
          <ac:spMkLst>
            <pc:docMk/>
            <pc:sldMk cId="0" sldId="259"/>
            <ac:spMk id="656" creationId="{F8508B1C-9AB1-4532-9A19-39E518D869A8}"/>
          </ac:spMkLst>
        </pc:spChg>
        <pc:spChg chg="mod">
          <ac:chgData name="krish shajee" userId="cfbfc69936754aff" providerId="LiveId" clId="{97739966-01B2-4367-9BAE-C2A5FBC7BB8C}" dt="2024-04-14T09:19:31.452" v="482"/>
          <ac:spMkLst>
            <pc:docMk/>
            <pc:sldMk cId="0" sldId="259"/>
            <ac:spMk id="657" creationId="{89547A9F-189D-4681-9967-EBB5B8F70DEF}"/>
          </ac:spMkLst>
        </pc:spChg>
        <pc:spChg chg="mod">
          <ac:chgData name="krish shajee" userId="cfbfc69936754aff" providerId="LiveId" clId="{97739966-01B2-4367-9BAE-C2A5FBC7BB8C}" dt="2024-04-14T09:19:31.452" v="482"/>
          <ac:spMkLst>
            <pc:docMk/>
            <pc:sldMk cId="0" sldId="259"/>
            <ac:spMk id="658" creationId="{54B8FD94-E186-4CA6-9421-C00A6699B0B3}"/>
          </ac:spMkLst>
        </pc:spChg>
        <pc:spChg chg="mod">
          <ac:chgData name="krish shajee" userId="cfbfc69936754aff" providerId="LiveId" clId="{97739966-01B2-4367-9BAE-C2A5FBC7BB8C}" dt="2024-04-14T09:19:31.452" v="482"/>
          <ac:spMkLst>
            <pc:docMk/>
            <pc:sldMk cId="0" sldId="259"/>
            <ac:spMk id="659" creationId="{51253C7B-5861-42B8-97A3-7B596CD17D50}"/>
          </ac:spMkLst>
        </pc:spChg>
        <pc:spChg chg="mod">
          <ac:chgData name="krish shajee" userId="cfbfc69936754aff" providerId="LiveId" clId="{97739966-01B2-4367-9BAE-C2A5FBC7BB8C}" dt="2024-04-14T09:19:31.452" v="482"/>
          <ac:spMkLst>
            <pc:docMk/>
            <pc:sldMk cId="0" sldId="259"/>
            <ac:spMk id="660" creationId="{F63D3C0F-78B6-43FC-9640-947AD08FBFE4}"/>
          </ac:spMkLst>
        </pc:spChg>
        <pc:spChg chg="mod">
          <ac:chgData name="krish shajee" userId="cfbfc69936754aff" providerId="LiveId" clId="{97739966-01B2-4367-9BAE-C2A5FBC7BB8C}" dt="2024-04-14T09:19:31.452" v="482"/>
          <ac:spMkLst>
            <pc:docMk/>
            <pc:sldMk cId="0" sldId="259"/>
            <ac:spMk id="661" creationId="{E39D51B3-FA6B-46CB-8EA0-5E7E5B2A8F3C}"/>
          </ac:spMkLst>
        </pc:spChg>
        <pc:spChg chg="mod">
          <ac:chgData name="krish shajee" userId="cfbfc69936754aff" providerId="LiveId" clId="{97739966-01B2-4367-9BAE-C2A5FBC7BB8C}" dt="2024-04-14T09:19:31.452" v="482"/>
          <ac:spMkLst>
            <pc:docMk/>
            <pc:sldMk cId="0" sldId="259"/>
            <ac:spMk id="662" creationId="{93112A14-01BE-4A31-B178-508EE78BD3C4}"/>
          </ac:spMkLst>
        </pc:spChg>
        <pc:spChg chg="mod">
          <ac:chgData name="krish shajee" userId="cfbfc69936754aff" providerId="LiveId" clId="{97739966-01B2-4367-9BAE-C2A5FBC7BB8C}" dt="2024-04-14T09:19:31.452" v="482"/>
          <ac:spMkLst>
            <pc:docMk/>
            <pc:sldMk cId="0" sldId="259"/>
            <ac:spMk id="663" creationId="{024B248D-6AAC-4674-A0D5-401A8C9E13D0}"/>
          </ac:spMkLst>
        </pc:spChg>
        <pc:spChg chg="mod">
          <ac:chgData name="krish shajee" userId="cfbfc69936754aff" providerId="LiveId" clId="{97739966-01B2-4367-9BAE-C2A5FBC7BB8C}" dt="2024-04-14T09:19:31.452" v="482"/>
          <ac:spMkLst>
            <pc:docMk/>
            <pc:sldMk cId="0" sldId="259"/>
            <ac:spMk id="664" creationId="{44C17397-BEAC-46EB-A59F-D5AAB4206030}"/>
          </ac:spMkLst>
        </pc:spChg>
        <pc:spChg chg="mod">
          <ac:chgData name="krish shajee" userId="cfbfc69936754aff" providerId="LiveId" clId="{97739966-01B2-4367-9BAE-C2A5FBC7BB8C}" dt="2024-04-14T09:19:31.452" v="482"/>
          <ac:spMkLst>
            <pc:docMk/>
            <pc:sldMk cId="0" sldId="259"/>
            <ac:spMk id="665" creationId="{0A23C778-4648-4AC4-AF66-EDBD734FD99E}"/>
          </ac:spMkLst>
        </pc:spChg>
        <pc:spChg chg="mod">
          <ac:chgData name="krish shajee" userId="cfbfc69936754aff" providerId="LiveId" clId="{97739966-01B2-4367-9BAE-C2A5FBC7BB8C}" dt="2024-04-14T09:19:31.452" v="482"/>
          <ac:spMkLst>
            <pc:docMk/>
            <pc:sldMk cId="0" sldId="259"/>
            <ac:spMk id="666" creationId="{A12D3F08-49F0-45FB-8CC9-5CA0BBDC750A}"/>
          </ac:spMkLst>
        </pc:spChg>
        <pc:spChg chg="mod">
          <ac:chgData name="krish shajee" userId="cfbfc69936754aff" providerId="LiveId" clId="{97739966-01B2-4367-9BAE-C2A5FBC7BB8C}" dt="2024-04-14T09:19:31.452" v="482"/>
          <ac:spMkLst>
            <pc:docMk/>
            <pc:sldMk cId="0" sldId="259"/>
            <ac:spMk id="667" creationId="{0053931F-AA03-4989-B617-721093F1CC94}"/>
          </ac:spMkLst>
        </pc:spChg>
        <pc:spChg chg="mod">
          <ac:chgData name="krish shajee" userId="cfbfc69936754aff" providerId="LiveId" clId="{97739966-01B2-4367-9BAE-C2A5FBC7BB8C}" dt="2024-04-14T09:19:31.452" v="482"/>
          <ac:spMkLst>
            <pc:docMk/>
            <pc:sldMk cId="0" sldId="259"/>
            <ac:spMk id="668" creationId="{402F6F80-0CC9-4563-B37B-5CE9F2E5E883}"/>
          </ac:spMkLst>
        </pc:spChg>
        <pc:spChg chg="mod">
          <ac:chgData name="krish shajee" userId="cfbfc69936754aff" providerId="LiveId" clId="{97739966-01B2-4367-9BAE-C2A5FBC7BB8C}" dt="2024-04-14T09:19:31.452" v="482"/>
          <ac:spMkLst>
            <pc:docMk/>
            <pc:sldMk cId="0" sldId="259"/>
            <ac:spMk id="669" creationId="{6AFF8EE7-C6EC-497F-9B91-BD6C80EC718B}"/>
          </ac:spMkLst>
        </pc:spChg>
        <pc:spChg chg="mod">
          <ac:chgData name="krish shajee" userId="cfbfc69936754aff" providerId="LiveId" clId="{97739966-01B2-4367-9BAE-C2A5FBC7BB8C}" dt="2024-04-14T09:19:31.452" v="482"/>
          <ac:spMkLst>
            <pc:docMk/>
            <pc:sldMk cId="0" sldId="259"/>
            <ac:spMk id="670" creationId="{A70DDE19-02A0-4527-B88C-74B485F30E01}"/>
          </ac:spMkLst>
        </pc:spChg>
        <pc:spChg chg="mod">
          <ac:chgData name="krish shajee" userId="cfbfc69936754aff" providerId="LiveId" clId="{97739966-01B2-4367-9BAE-C2A5FBC7BB8C}" dt="2024-04-14T09:19:31.452" v="482"/>
          <ac:spMkLst>
            <pc:docMk/>
            <pc:sldMk cId="0" sldId="259"/>
            <ac:spMk id="671" creationId="{5D2E232A-E94F-4081-A2DC-073AA0B4D926}"/>
          </ac:spMkLst>
        </pc:spChg>
        <pc:spChg chg="mod">
          <ac:chgData name="krish shajee" userId="cfbfc69936754aff" providerId="LiveId" clId="{97739966-01B2-4367-9BAE-C2A5FBC7BB8C}" dt="2024-04-14T09:19:31.452" v="482"/>
          <ac:spMkLst>
            <pc:docMk/>
            <pc:sldMk cId="0" sldId="259"/>
            <ac:spMk id="672" creationId="{1AB48F59-0F6A-41D6-9C40-20DC6807AD5F}"/>
          </ac:spMkLst>
        </pc:spChg>
        <pc:spChg chg="mod">
          <ac:chgData name="krish shajee" userId="cfbfc69936754aff" providerId="LiveId" clId="{97739966-01B2-4367-9BAE-C2A5FBC7BB8C}" dt="2024-04-14T09:19:31.452" v="482"/>
          <ac:spMkLst>
            <pc:docMk/>
            <pc:sldMk cId="0" sldId="259"/>
            <ac:spMk id="673" creationId="{B751C955-180C-4083-BD7C-5CE9F41FA0AE}"/>
          </ac:spMkLst>
        </pc:spChg>
        <pc:spChg chg="mod">
          <ac:chgData name="krish shajee" userId="cfbfc69936754aff" providerId="LiveId" clId="{97739966-01B2-4367-9BAE-C2A5FBC7BB8C}" dt="2024-04-14T09:19:31.452" v="482"/>
          <ac:spMkLst>
            <pc:docMk/>
            <pc:sldMk cId="0" sldId="259"/>
            <ac:spMk id="674" creationId="{C6D0B820-7400-4FAC-BD9B-64921F369079}"/>
          </ac:spMkLst>
        </pc:spChg>
        <pc:spChg chg="mod">
          <ac:chgData name="krish shajee" userId="cfbfc69936754aff" providerId="LiveId" clId="{97739966-01B2-4367-9BAE-C2A5FBC7BB8C}" dt="2024-04-14T09:19:31.452" v="482"/>
          <ac:spMkLst>
            <pc:docMk/>
            <pc:sldMk cId="0" sldId="259"/>
            <ac:spMk id="675" creationId="{7F9E2C31-A9F4-44D4-88DA-1E56B49A606B}"/>
          </ac:spMkLst>
        </pc:spChg>
        <pc:spChg chg="mod">
          <ac:chgData name="krish shajee" userId="cfbfc69936754aff" providerId="LiveId" clId="{97739966-01B2-4367-9BAE-C2A5FBC7BB8C}" dt="2024-04-14T09:19:31.452" v="482"/>
          <ac:spMkLst>
            <pc:docMk/>
            <pc:sldMk cId="0" sldId="259"/>
            <ac:spMk id="676" creationId="{6EF13893-A894-4089-A98C-89EDDB455C01}"/>
          </ac:spMkLst>
        </pc:spChg>
        <pc:spChg chg="mod">
          <ac:chgData name="krish shajee" userId="cfbfc69936754aff" providerId="LiveId" clId="{97739966-01B2-4367-9BAE-C2A5FBC7BB8C}" dt="2024-04-14T09:19:31.452" v="482"/>
          <ac:spMkLst>
            <pc:docMk/>
            <pc:sldMk cId="0" sldId="259"/>
            <ac:spMk id="677" creationId="{A00F94C1-94DF-4027-91C4-ADCAF23FBC5A}"/>
          </ac:spMkLst>
        </pc:spChg>
        <pc:spChg chg="mod">
          <ac:chgData name="krish shajee" userId="cfbfc69936754aff" providerId="LiveId" clId="{97739966-01B2-4367-9BAE-C2A5FBC7BB8C}" dt="2024-04-14T09:19:31.452" v="482"/>
          <ac:spMkLst>
            <pc:docMk/>
            <pc:sldMk cId="0" sldId="259"/>
            <ac:spMk id="678" creationId="{0AA29281-9932-4985-925E-28510E49C8C7}"/>
          </ac:spMkLst>
        </pc:spChg>
        <pc:spChg chg="mod">
          <ac:chgData name="krish shajee" userId="cfbfc69936754aff" providerId="LiveId" clId="{97739966-01B2-4367-9BAE-C2A5FBC7BB8C}" dt="2024-04-14T09:19:31.452" v="482"/>
          <ac:spMkLst>
            <pc:docMk/>
            <pc:sldMk cId="0" sldId="259"/>
            <ac:spMk id="679" creationId="{A46252CD-5CBF-4AA8-964C-D921BE0650A7}"/>
          </ac:spMkLst>
        </pc:spChg>
        <pc:spChg chg="mod">
          <ac:chgData name="krish shajee" userId="cfbfc69936754aff" providerId="LiveId" clId="{97739966-01B2-4367-9BAE-C2A5FBC7BB8C}" dt="2024-04-14T09:19:31.452" v="482"/>
          <ac:spMkLst>
            <pc:docMk/>
            <pc:sldMk cId="0" sldId="259"/>
            <ac:spMk id="680" creationId="{39DD704E-B868-4748-9DD1-1EB51C5FAC02}"/>
          </ac:spMkLst>
        </pc:spChg>
        <pc:spChg chg="mod">
          <ac:chgData name="krish shajee" userId="cfbfc69936754aff" providerId="LiveId" clId="{97739966-01B2-4367-9BAE-C2A5FBC7BB8C}" dt="2024-04-14T09:19:31.452" v="482"/>
          <ac:spMkLst>
            <pc:docMk/>
            <pc:sldMk cId="0" sldId="259"/>
            <ac:spMk id="681" creationId="{D3FED14D-BA4F-4921-B983-683A95324504}"/>
          </ac:spMkLst>
        </pc:spChg>
        <pc:grpChg chg="add mod">
          <ac:chgData name="krish shajee" userId="cfbfc69936754aff" providerId="LiveId" clId="{97739966-01B2-4367-9BAE-C2A5FBC7BB8C}" dt="2024-04-15T21:10:01.700" v="2135" actId="1076"/>
          <ac:grpSpMkLst>
            <pc:docMk/>
            <pc:sldMk cId="0" sldId="259"/>
            <ac:grpSpMk id="6" creationId="{4433758D-6EAD-4C29-88E5-581870901CA7}"/>
          </ac:grpSpMkLst>
        </pc:grpChg>
        <pc:grpChg chg="add mod">
          <ac:chgData name="krish shajee" userId="cfbfc69936754aff" providerId="LiveId" clId="{97739966-01B2-4367-9BAE-C2A5FBC7BB8C}" dt="2024-04-14T09:23:31.813" v="541" actId="164"/>
          <ac:grpSpMkLst>
            <pc:docMk/>
            <pc:sldMk cId="0" sldId="259"/>
            <ac:grpSpMk id="193" creationId="{C96DE7E3-717C-4D4C-9393-E25FE5848F3A}"/>
          </ac:grpSpMkLst>
        </pc:grpChg>
        <pc:grpChg chg="del mod">
          <ac:chgData name="krish shajee" userId="cfbfc69936754aff" providerId="LiveId" clId="{97739966-01B2-4367-9BAE-C2A5FBC7BB8C}" dt="2024-04-14T09:19:30.303" v="481" actId="478"/>
          <ac:grpSpMkLst>
            <pc:docMk/>
            <pc:sldMk cId="0" sldId="259"/>
            <ac:grpSpMk id="332" creationId="{00000000-0000-0000-0000-000000000000}"/>
          </ac:grpSpMkLst>
        </pc:grpChg>
        <pc:picChg chg="add del mod">
          <ac:chgData name="krish shajee" userId="cfbfc69936754aff" providerId="LiveId" clId="{97739966-01B2-4367-9BAE-C2A5FBC7BB8C}" dt="2024-04-14T09:15:40.030" v="470" actId="478"/>
          <ac:picMkLst>
            <pc:docMk/>
            <pc:sldMk cId="0" sldId="259"/>
            <ac:picMk id="3" creationId="{445ADA54-FB79-4DA8-A933-7D687E85DA57}"/>
          </ac:picMkLst>
        </pc:picChg>
        <pc:picChg chg="add mod">
          <ac:chgData name="krish shajee" userId="cfbfc69936754aff" providerId="LiveId" clId="{97739966-01B2-4367-9BAE-C2A5FBC7BB8C}" dt="2024-04-14T09:23:31.813" v="541" actId="164"/>
          <ac:picMkLst>
            <pc:docMk/>
            <pc:sldMk cId="0" sldId="259"/>
            <ac:picMk id="5" creationId="{73D10F72-2F6B-48CA-9E02-A64C5AB98963}"/>
          </ac:picMkLst>
        </pc:picChg>
      </pc:sldChg>
      <pc:sldChg chg="addSp delSp modSp mod ord">
        <pc:chgData name="krish shajee" userId="cfbfc69936754aff" providerId="LiveId" clId="{97739966-01B2-4367-9BAE-C2A5FBC7BB8C}" dt="2024-04-15T20:23:56.343" v="1688"/>
        <pc:sldMkLst>
          <pc:docMk/>
          <pc:sldMk cId="0" sldId="260"/>
        </pc:sldMkLst>
        <pc:spChg chg="add del mod">
          <ac:chgData name="krish shajee" userId="cfbfc69936754aff" providerId="LiveId" clId="{97739966-01B2-4367-9BAE-C2A5FBC7BB8C}" dt="2024-04-15T19:55:13.485" v="1522" actId="478"/>
          <ac:spMkLst>
            <pc:docMk/>
            <pc:sldMk cId="0" sldId="260"/>
            <ac:spMk id="3" creationId="{E572E147-0B70-4E52-8479-A6C880D7A08A}"/>
          </ac:spMkLst>
        </pc:spChg>
        <pc:spChg chg="add del mod">
          <ac:chgData name="krish shajee" userId="cfbfc69936754aff" providerId="LiveId" clId="{97739966-01B2-4367-9BAE-C2A5FBC7BB8C}" dt="2024-04-15T19:55:09.440" v="1520" actId="478"/>
          <ac:spMkLst>
            <pc:docMk/>
            <pc:sldMk cId="0" sldId="260"/>
            <ac:spMk id="5" creationId="{C92460BD-F80A-4B0E-B4DB-F05B6A2076B6}"/>
          </ac:spMkLst>
        </pc:spChg>
        <pc:spChg chg="add mod">
          <ac:chgData name="krish shajee" userId="cfbfc69936754aff" providerId="LiveId" clId="{97739966-01B2-4367-9BAE-C2A5FBC7BB8C}" dt="2024-04-15T19:53:40.696" v="1497"/>
          <ac:spMkLst>
            <pc:docMk/>
            <pc:sldMk cId="0" sldId="260"/>
            <ac:spMk id="12" creationId="{E036B240-6F08-4D43-B9F7-77D918A51D3A}"/>
          </ac:spMkLst>
        </pc:spChg>
        <pc:spChg chg="add mod">
          <ac:chgData name="krish shajee" userId="cfbfc69936754aff" providerId="LiveId" clId="{97739966-01B2-4367-9BAE-C2A5FBC7BB8C}" dt="2024-04-15T19:53:40.696" v="1497"/>
          <ac:spMkLst>
            <pc:docMk/>
            <pc:sldMk cId="0" sldId="260"/>
            <ac:spMk id="13" creationId="{FEB37ABD-2D08-4093-9B5C-3C1EBA5D60B4}"/>
          </ac:spMkLst>
        </pc:spChg>
        <pc:spChg chg="add mod">
          <ac:chgData name="krish shajee" userId="cfbfc69936754aff" providerId="LiveId" clId="{97739966-01B2-4367-9BAE-C2A5FBC7BB8C}" dt="2024-04-15T19:53:40.696" v="1497"/>
          <ac:spMkLst>
            <pc:docMk/>
            <pc:sldMk cId="0" sldId="260"/>
            <ac:spMk id="14" creationId="{D68928D8-30C9-4DCF-8B56-9213B296AE72}"/>
          </ac:spMkLst>
        </pc:spChg>
        <pc:spChg chg="add mod">
          <ac:chgData name="krish shajee" userId="cfbfc69936754aff" providerId="LiveId" clId="{97739966-01B2-4367-9BAE-C2A5FBC7BB8C}" dt="2024-04-15T20:22:04.055" v="1664" actId="20577"/>
          <ac:spMkLst>
            <pc:docMk/>
            <pc:sldMk cId="0" sldId="260"/>
            <ac:spMk id="24" creationId="{7DC7F579-5619-41DC-8064-DC41468FB632}"/>
          </ac:spMkLst>
        </pc:spChg>
        <pc:spChg chg="add mod">
          <ac:chgData name="krish shajee" userId="cfbfc69936754aff" providerId="LiveId" clId="{97739966-01B2-4367-9BAE-C2A5FBC7BB8C}" dt="2024-04-15T20:22:37.317" v="1676" actId="14100"/>
          <ac:spMkLst>
            <pc:docMk/>
            <pc:sldMk cId="0" sldId="260"/>
            <ac:spMk id="25" creationId="{7C52D814-3D24-438A-A562-1F4A372A1757}"/>
          </ac:spMkLst>
        </pc:spChg>
        <pc:spChg chg="add mod">
          <ac:chgData name="krish shajee" userId="cfbfc69936754aff" providerId="LiveId" clId="{97739966-01B2-4367-9BAE-C2A5FBC7BB8C}" dt="2024-04-15T20:22:24.593" v="1672" actId="20577"/>
          <ac:spMkLst>
            <pc:docMk/>
            <pc:sldMk cId="0" sldId="260"/>
            <ac:spMk id="26" creationId="{598E8B1E-A980-46BB-A1D6-D84AD4D59EA1}"/>
          </ac:spMkLst>
        </pc:spChg>
        <pc:spChg chg="add mod">
          <ac:chgData name="krish shajee" userId="cfbfc69936754aff" providerId="LiveId" clId="{97739966-01B2-4367-9BAE-C2A5FBC7BB8C}" dt="2024-04-15T20:22:27.720" v="1675" actId="20577"/>
          <ac:spMkLst>
            <pc:docMk/>
            <pc:sldMk cId="0" sldId="260"/>
            <ac:spMk id="27" creationId="{6631ECE7-00D3-4E71-ABCF-B673D8548F67}"/>
          </ac:spMkLst>
        </pc:spChg>
        <pc:spChg chg="mod">
          <ac:chgData name="krish shajee" userId="cfbfc69936754aff" providerId="LiveId" clId="{97739966-01B2-4367-9BAE-C2A5FBC7BB8C}" dt="2024-04-15T19:25:32.823" v="1431" actId="5793"/>
          <ac:spMkLst>
            <pc:docMk/>
            <pc:sldMk cId="0" sldId="260"/>
            <ac:spMk id="519" creationId="{00000000-0000-0000-0000-000000000000}"/>
          </ac:spMkLst>
        </pc:spChg>
        <pc:spChg chg="mod">
          <ac:chgData name="krish shajee" userId="cfbfc69936754aff" providerId="LiveId" clId="{97739966-01B2-4367-9BAE-C2A5FBC7BB8C}" dt="2024-04-15T20:22:00.162" v="1661" actId="207"/>
          <ac:spMkLst>
            <pc:docMk/>
            <pc:sldMk cId="0" sldId="260"/>
            <ac:spMk id="520" creationId="{00000000-0000-0000-0000-000000000000}"/>
          </ac:spMkLst>
        </pc:spChg>
        <pc:spChg chg="del mod">
          <ac:chgData name="krish shajee" userId="cfbfc69936754aff" providerId="LiveId" clId="{97739966-01B2-4367-9BAE-C2A5FBC7BB8C}" dt="2024-04-15T19:54:59.937" v="1514" actId="478"/>
          <ac:spMkLst>
            <pc:docMk/>
            <pc:sldMk cId="0" sldId="260"/>
            <ac:spMk id="521" creationId="{00000000-0000-0000-0000-000000000000}"/>
          </ac:spMkLst>
        </pc:spChg>
        <pc:spChg chg="del">
          <ac:chgData name="krish shajee" userId="cfbfc69936754aff" providerId="LiveId" clId="{97739966-01B2-4367-9BAE-C2A5FBC7BB8C}" dt="2024-04-15T19:55:00.755" v="1515" actId="478"/>
          <ac:spMkLst>
            <pc:docMk/>
            <pc:sldMk cId="0" sldId="260"/>
            <ac:spMk id="522" creationId="{00000000-0000-0000-0000-000000000000}"/>
          </ac:spMkLst>
        </pc:spChg>
        <pc:spChg chg="del mod">
          <ac:chgData name="krish shajee" userId="cfbfc69936754aff" providerId="LiveId" clId="{97739966-01B2-4367-9BAE-C2A5FBC7BB8C}" dt="2024-04-15T19:55:04.372" v="1518" actId="478"/>
          <ac:spMkLst>
            <pc:docMk/>
            <pc:sldMk cId="0" sldId="260"/>
            <ac:spMk id="523" creationId="{00000000-0000-0000-0000-000000000000}"/>
          </ac:spMkLst>
        </pc:spChg>
        <pc:spChg chg="del">
          <ac:chgData name="krish shajee" userId="cfbfc69936754aff" providerId="LiveId" clId="{97739966-01B2-4367-9BAE-C2A5FBC7BB8C}" dt="2024-04-15T19:55:03.062" v="1517" actId="478"/>
          <ac:spMkLst>
            <pc:docMk/>
            <pc:sldMk cId="0" sldId="260"/>
            <ac:spMk id="524" creationId="{00000000-0000-0000-0000-000000000000}"/>
          </ac:spMkLst>
        </pc:spChg>
        <pc:grpChg chg="add del mod">
          <ac:chgData name="krish shajee" userId="cfbfc69936754aff" providerId="LiveId" clId="{97739966-01B2-4367-9BAE-C2A5FBC7BB8C}" dt="2024-04-15T19:53:59.513" v="1503" actId="478"/>
          <ac:grpSpMkLst>
            <pc:docMk/>
            <pc:sldMk cId="0" sldId="260"/>
            <ac:grpSpMk id="8" creationId="{9514E67A-F950-43BF-98C5-24F400A7A8D9}"/>
          </ac:grpSpMkLst>
        </pc:grpChg>
        <pc:grpChg chg="add mod">
          <ac:chgData name="krish shajee" userId="cfbfc69936754aff" providerId="LiveId" clId="{97739966-01B2-4367-9BAE-C2A5FBC7BB8C}" dt="2024-04-15T19:53:40.696" v="1497"/>
          <ac:grpSpMkLst>
            <pc:docMk/>
            <pc:sldMk cId="0" sldId="260"/>
            <ac:grpSpMk id="9" creationId="{EBC045F2-54E5-4835-BD1F-68AE11053187}"/>
          </ac:grpSpMkLst>
        </pc:grpChg>
        <pc:picChg chg="add mod">
          <ac:chgData name="krish shajee" userId="cfbfc69936754aff" providerId="LiveId" clId="{97739966-01B2-4367-9BAE-C2A5FBC7BB8C}" dt="2024-04-15T19:53:40.696" v="1497"/>
          <ac:picMkLst>
            <pc:docMk/>
            <pc:sldMk cId="0" sldId="260"/>
            <ac:picMk id="10" creationId="{8CE3EBDC-8ABE-4DFC-BC0D-977C818CC83D}"/>
          </ac:picMkLst>
        </pc:picChg>
        <pc:picChg chg="add mod">
          <ac:chgData name="krish shajee" userId="cfbfc69936754aff" providerId="LiveId" clId="{97739966-01B2-4367-9BAE-C2A5FBC7BB8C}" dt="2024-04-15T19:53:40.696" v="1497"/>
          <ac:picMkLst>
            <pc:docMk/>
            <pc:sldMk cId="0" sldId="260"/>
            <ac:picMk id="11" creationId="{DA64C209-B0CA-4BA1-B591-D9F230F922E4}"/>
          </ac:picMkLst>
        </pc:picChg>
        <pc:picChg chg="add mod">
          <ac:chgData name="krish shajee" userId="cfbfc69936754aff" providerId="LiveId" clId="{97739966-01B2-4367-9BAE-C2A5FBC7BB8C}" dt="2024-04-15T19:53:40.696" v="1497"/>
          <ac:picMkLst>
            <pc:docMk/>
            <pc:sldMk cId="0" sldId="260"/>
            <ac:picMk id="17" creationId="{E6A20744-4A09-4960-8AE7-56992F27164F}"/>
          </ac:picMkLst>
        </pc:picChg>
        <pc:picChg chg="add mod">
          <ac:chgData name="krish shajee" userId="cfbfc69936754aff" providerId="LiveId" clId="{97739966-01B2-4367-9BAE-C2A5FBC7BB8C}" dt="2024-04-15T19:53:40.696" v="1497"/>
          <ac:picMkLst>
            <pc:docMk/>
            <pc:sldMk cId="0" sldId="260"/>
            <ac:picMk id="18" creationId="{79C67A5F-4CD3-4D9C-B780-0975A62D0DB9}"/>
          </ac:picMkLst>
        </pc:picChg>
        <pc:cxnChg chg="add mod">
          <ac:chgData name="krish shajee" userId="cfbfc69936754aff" providerId="LiveId" clId="{97739966-01B2-4367-9BAE-C2A5FBC7BB8C}" dt="2024-04-15T19:53:40.696" v="1497"/>
          <ac:cxnSpMkLst>
            <pc:docMk/>
            <pc:sldMk cId="0" sldId="260"/>
            <ac:cxnSpMk id="15" creationId="{7295B8B6-9B1B-483C-8A34-96B4AF456FCA}"/>
          </ac:cxnSpMkLst>
        </pc:cxnChg>
        <pc:cxnChg chg="add mod">
          <ac:chgData name="krish shajee" userId="cfbfc69936754aff" providerId="LiveId" clId="{97739966-01B2-4367-9BAE-C2A5FBC7BB8C}" dt="2024-04-15T19:53:40.696" v="1497"/>
          <ac:cxnSpMkLst>
            <pc:docMk/>
            <pc:sldMk cId="0" sldId="260"/>
            <ac:cxnSpMk id="16" creationId="{4F31CDC0-D33B-4320-87DA-F2553D45DA98}"/>
          </ac:cxnSpMkLst>
        </pc:cxnChg>
      </pc:sldChg>
      <pc:sldChg chg="del">
        <pc:chgData name="krish shajee" userId="cfbfc69936754aff" providerId="LiveId" clId="{97739966-01B2-4367-9BAE-C2A5FBC7BB8C}" dt="2024-04-15T20:52:12.331" v="1854" actId="47"/>
        <pc:sldMkLst>
          <pc:docMk/>
          <pc:sldMk cId="0" sldId="261"/>
        </pc:sldMkLst>
      </pc:sldChg>
      <pc:sldChg chg="del">
        <pc:chgData name="krish shajee" userId="cfbfc69936754aff" providerId="LiveId" clId="{97739966-01B2-4367-9BAE-C2A5FBC7BB8C}" dt="2024-04-15T20:52:12.868" v="1855" actId="47"/>
        <pc:sldMkLst>
          <pc:docMk/>
          <pc:sldMk cId="0" sldId="262"/>
        </pc:sldMkLst>
      </pc:sldChg>
      <pc:sldChg chg="del">
        <pc:chgData name="krish shajee" userId="cfbfc69936754aff" providerId="LiveId" clId="{97739966-01B2-4367-9BAE-C2A5FBC7BB8C}" dt="2024-04-15T20:52:12.919" v="1856" actId="47"/>
        <pc:sldMkLst>
          <pc:docMk/>
          <pc:sldMk cId="0" sldId="263"/>
        </pc:sldMkLst>
      </pc:sldChg>
      <pc:sldChg chg="del">
        <pc:chgData name="krish shajee" userId="cfbfc69936754aff" providerId="LiveId" clId="{97739966-01B2-4367-9BAE-C2A5FBC7BB8C}" dt="2024-04-15T20:52:12.965" v="1857" actId="47"/>
        <pc:sldMkLst>
          <pc:docMk/>
          <pc:sldMk cId="0" sldId="264"/>
        </pc:sldMkLst>
      </pc:sldChg>
      <pc:sldChg chg="del">
        <pc:chgData name="krish shajee" userId="cfbfc69936754aff" providerId="LiveId" clId="{97739966-01B2-4367-9BAE-C2A5FBC7BB8C}" dt="2024-04-15T20:52:13.019" v="1858" actId="47"/>
        <pc:sldMkLst>
          <pc:docMk/>
          <pc:sldMk cId="0" sldId="265"/>
        </pc:sldMkLst>
      </pc:sldChg>
      <pc:sldChg chg="del">
        <pc:chgData name="krish shajee" userId="cfbfc69936754aff" providerId="LiveId" clId="{97739966-01B2-4367-9BAE-C2A5FBC7BB8C}" dt="2024-04-15T20:52:13.072" v="1859" actId="47"/>
        <pc:sldMkLst>
          <pc:docMk/>
          <pc:sldMk cId="0" sldId="266"/>
        </pc:sldMkLst>
      </pc:sldChg>
      <pc:sldChg chg="del">
        <pc:chgData name="krish shajee" userId="cfbfc69936754aff" providerId="LiveId" clId="{97739966-01B2-4367-9BAE-C2A5FBC7BB8C}" dt="2024-04-15T20:52:13.117" v="1860" actId="47"/>
        <pc:sldMkLst>
          <pc:docMk/>
          <pc:sldMk cId="0" sldId="267"/>
        </pc:sldMkLst>
      </pc:sldChg>
      <pc:sldChg chg="del">
        <pc:chgData name="krish shajee" userId="cfbfc69936754aff" providerId="LiveId" clId="{97739966-01B2-4367-9BAE-C2A5FBC7BB8C}" dt="2024-04-15T20:52:13.165" v="1861" actId="47"/>
        <pc:sldMkLst>
          <pc:docMk/>
          <pc:sldMk cId="0" sldId="268"/>
        </pc:sldMkLst>
      </pc:sldChg>
      <pc:sldChg chg="del">
        <pc:chgData name="krish shajee" userId="cfbfc69936754aff" providerId="LiveId" clId="{97739966-01B2-4367-9BAE-C2A5FBC7BB8C}" dt="2024-04-15T20:52:13.210" v="1862" actId="47"/>
        <pc:sldMkLst>
          <pc:docMk/>
          <pc:sldMk cId="0" sldId="269"/>
        </pc:sldMkLst>
      </pc:sldChg>
      <pc:sldChg chg="del">
        <pc:chgData name="krish shajee" userId="cfbfc69936754aff" providerId="LiveId" clId="{97739966-01B2-4367-9BAE-C2A5FBC7BB8C}" dt="2024-04-15T20:52:13.271" v="1863" actId="47"/>
        <pc:sldMkLst>
          <pc:docMk/>
          <pc:sldMk cId="0" sldId="270"/>
        </pc:sldMkLst>
      </pc:sldChg>
      <pc:sldChg chg="del">
        <pc:chgData name="krish shajee" userId="cfbfc69936754aff" providerId="LiveId" clId="{97739966-01B2-4367-9BAE-C2A5FBC7BB8C}" dt="2024-04-15T20:59:31.150" v="2043" actId="47"/>
        <pc:sldMkLst>
          <pc:docMk/>
          <pc:sldMk cId="0" sldId="271"/>
        </pc:sldMkLst>
      </pc:sldChg>
      <pc:sldChg chg="del">
        <pc:chgData name="krish shajee" userId="cfbfc69936754aff" providerId="LiveId" clId="{97739966-01B2-4367-9BAE-C2A5FBC7BB8C}" dt="2024-04-15T20:59:30.556" v="2042" actId="47"/>
        <pc:sldMkLst>
          <pc:docMk/>
          <pc:sldMk cId="0" sldId="272"/>
        </pc:sldMkLst>
      </pc:sldChg>
      <pc:sldChg chg="del">
        <pc:chgData name="krish shajee" userId="cfbfc69936754aff" providerId="LiveId" clId="{97739966-01B2-4367-9BAE-C2A5FBC7BB8C}" dt="2024-04-15T20:59:30.157" v="2041" actId="47"/>
        <pc:sldMkLst>
          <pc:docMk/>
          <pc:sldMk cId="0" sldId="273"/>
        </pc:sldMkLst>
      </pc:sldChg>
      <pc:sldChg chg="del">
        <pc:chgData name="krish shajee" userId="cfbfc69936754aff" providerId="LiveId" clId="{97739966-01B2-4367-9BAE-C2A5FBC7BB8C}" dt="2024-04-15T20:59:29.771" v="2040" actId="47"/>
        <pc:sldMkLst>
          <pc:docMk/>
          <pc:sldMk cId="0" sldId="274"/>
        </pc:sldMkLst>
      </pc:sldChg>
      <pc:sldChg chg="addSp delSp modSp mod ord modNotes">
        <pc:chgData name="krish shajee" userId="cfbfc69936754aff" providerId="LiveId" clId="{97739966-01B2-4367-9BAE-C2A5FBC7BB8C}" dt="2024-04-15T21:04:35.404" v="2082" actId="1076"/>
        <pc:sldMkLst>
          <pc:docMk/>
          <pc:sldMk cId="0" sldId="275"/>
        </pc:sldMkLst>
        <pc:spChg chg="mod">
          <ac:chgData name="krish shajee" userId="cfbfc69936754aff" providerId="LiveId" clId="{97739966-01B2-4367-9BAE-C2A5FBC7BB8C}" dt="2024-04-14T09:30:21.786" v="646" actId="571"/>
          <ac:spMkLst>
            <pc:docMk/>
            <pc:sldMk cId="0" sldId="275"/>
            <ac:spMk id="117" creationId="{D3239199-8ECD-48A4-8677-C5AB9928C25F}"/>
          </ac:spMkLst>
        </pc:spChg>
        <pc:spChg chg="mod">
          <ac:chgData name="krish shajee" userId="cfbfc69936754aff" providerId="LiveId" clId="{97739966-01B2-4367-9BAE-C2A5FBC7BB8C}" dt="2024-04-14T09:30:21.786" v="646" actId="571"/>
          <ac:spMkLst>
            <pc:docMk/>
            <pc:sldMk cId="0" sldId="275"/>
            <ac:spMk id="118" creationId="{761CE52A-A375-4BD2-BA01-8D233427DDB8}"/>
          </ac:spMkLst>
        </pc:spChg>
        <pc:spChg chg="mod">
          <ac:chgData name="krish shajee" userId="cfbfc69936754aff" providerId="LiveId" clId="{97739966-01B2-4367-9BAE-C2A5FBC7BB8C}" dt="2024-04-14T09:30:21.786" v="646" actId="571"/>
          <ac:spMkLst>
            <pc:docMk/>
            <pc:sldMk cId="0" sldId="275"/>
            <ac:spMk id="119" creationId="{ADBAF35B-5771-4DE9-B32E-AAC1D16E4699}"/>
          </ac:spMkLst>
        </pc:spChg>
        <pc:spChg chg="mod">
          <ac:chgData name="krish shajee" userId="cfbfc69936754aff" providerId="LiveId" clId="{97739966-01B2-4367-9BAE-C2A5FBC7BB8C}" dt="2024-04-14T09:30:21.786" v="646" actId="571"/>
          <ac:spMkLst>
            <pc:docMk/>
            <pc:sldMk cId="0" sldId="275"/>
            <ac:spMk id="120" creationId="{193D72DE-AC41-4035-AE9A-371645702B5F}"/>
          </ac:spMkLst>
        </pc:spChg>
        <pc:spChg chg="mod">
          <ac:chgData name="krish shajee" userId="cfbfc69936754aff" providerId="LiveId" clId="{97739966-01B2-4367-9BAE-C2A5FBC7BB8C}" dt="2024-04-14T09:30:21.786" v="646" actId="571"/>
          <ac:spMkLst>
            <pc:docMk/>
            <pc:sldMk cId="0" sldId="275"/>
            <ac:spMk id="121" creationId="{8744851F-0820-4B13-9000-08ECCAC0640E}"/>
          </ac:spMkLst>
        </pc:spChg>
        <pc:spChg chg="mod">
          <ac:chgData name="krish shajee" userId="cfbfc69936754aff" providerId="LiveId" clId="{97739966-01B2-4367-9BAE-C2A5FBC7BB8C}" dt="2024-04-14T09:30:21.786" v="646" actId="571"/>
          <ac:spMkLst>
            <pc:docMk/>
            <pc:sldMk cId="0" sldId="275"/>
            <ac:spMk id="122" creationId="{C01B78D8-34E1-4781-940F-62F39938D99C}"/>
          </ac:spMkLst>
        </pc:spChg>
        <pc:spChg chg="mod">
          <ac:chgData name="krish shajee" userId="cfbfc69936754aff" providerId="LiveId" clId="{97739966-01B2-4367-9BAE-C2A5FBC7BB8C}" dt="2024-04-14T09:30:21.786" v="646" actId="571"/>
          <ac:spMkLst>
            <pc:docMk/>
            <pc:sldMk cId="0" sldId="275"/>
            <ac:spMk id="123" creationId="{266B43BD-EB8B-496F-9279-B2352B5684B2}"/>
          </ac:spMkLst>
        </pc:spChg>
        <pc:spChg chg="mod">
          <ac:chgData name="krish shajee" userId="cfbfc69936754aff" providerId="LiveId" clId="{97739966-01B2-4367-9BAE-C2A5FBC7BB8C}" dt="2024-04-14T09:30:21.786" v="646" actId="571"/>
          <ac:spMkLst>
            <pc:docMk/>
            <pc:sldMk cId="0" sldId="275"/>
            <ac:spMk id="124" creationId="{222D0B16-0CDD-4796-BFD4-E13650830F33}"/>
          </ac:spMkLst>
        </pc:spChg>
        <pc:spChg chg="mod">
          <ac:chgData name="krish shajee" userId="cfbfc69936754aff" providerId="LiveId" clId="{97739966-01B2-4367-9BAE-C2A5FBC7BB8C}" dt="2024-04-14T09:30:21.786" v="646" actId="571"/>
          <ac:spMkLst>
            <pc:docMk/>
            <pc:sldMk cId="0" sldId="275"/>
            <ac:spMk id="125" creationId="{2551E70C-B810-4B20-983F-562B8A3FB796}"/>
          </ac:spMkLst>
        </pc:spChg>
        <pc:spChg chg="mod">
          <ac:chgData name="krish shajee" userId="cfbfc69936754aff" providerId="LiveId" clId="{97739966-01B2-4367-9BAE-C2A5FBC7BB8C}" dt="2024-04-14T09:30:21.786" v="646" actId="571"/>
          <ac:spMkLst>
            <pc:docMk/>
            <pc:sldMk cId="0" sldId="275"/>
            <ac:spMk id="126" creationId="{0E9599CE-B333-4B43-88AD-7C5CBEF2ACDA}"/>
          </ac:spMkLst>
        </pc:spChg>
        <pc:spChg chg="mod">
          <ac:chgData name="krish shajee" userId="cfbfc69936754aff" providerId="LiveId" clId="{97739966-01B2-4367-9BAE-C2A5FBC7BB8C}" dt="2024-04-14T09:30:21.786" v="646" actId="571"/>
          <ac:spMkLst>
            <pc:docMk/>
            <pc:sldMk cId="0" sldId="275"/>
            <ac:spMk id="127" creationId="{12D3EA85-5EA7-463B-89FE-7C83B8FED159}"/>
          </ac:spMkLst>
        </pc:spChg>
        <pc:spChg chg="mod">
          <ac:chgData name="krish shajee" userId="cfbfc69936754aff" providerId="LiveId" clId="{97739966-01B2-4367-9BAE-C2A5FBC7BB8C}" dt="2024-04-14T09:30:21.786" v="646" actId="571"/>
          <ac:spMkLst>
            <pc:docMk/>
            <pc:sldMk cId="0" sldId="275"/>
            <ac:spMk id="128" creationId="{9CD8A1D2-0DAC-4A93-A0EB-ACB73F496EDF}"/>
          </ac:spMkLst>
        </pc:spChg>
        <pc:spChg chg="mod">
          <ac:chgData name="krish shajee" userId="cfbfc69936754aff" providerId="LiveId" clId="{97739966-01B2-4367-9BAE-C2A5FBC7BB8C}" dt="2024-04-14T09:30:21.786" v="646" actId="571"/>
          <ac:spMkLst>
            <pc:docMk/>
            <pc:sldMk cId="0" sldId="275"/>
            <ac:spMk id="129" creationId="{FC67B752-8633-4B58-99D8-3A93DC27AFBC}"/>
          </ac:spMkLst>
        </pc:spChg>
        <pc:spChg chg="mod">
          <ac:chgData name="krish shajee" userId="cfbfc69936754aff" providerId="LiveId" clId="{97739966-01B2-4367-9BAE-C2A5FBC7BB8C}" dt="2024-04-14T09:30:21.786" v="646" actId="571"/>
          <ac:spMkLst>
            <pc:docMk/>
            <pc:sldMk cId="0" sldId="275"/>
            <ac:spMk id="130" creationId="{AC98BED3-7ECE-437C-8119-EFCA9E942E90}"/>
          </ac:spMkLst>
        </pc:spChg>
        <pc:spChg chg="mod">
          <ac:chgData name="krish shajee" userId="cfbfc69936754aff" providerId="LiveId" clId="{97739966-01B2-4367-9BAE-C2A5FBC7BB8C}" dt="2024-04-14T09:30:21.786" v="646" actId="571"/>
          <ac:spMkLst>
            <pc:docMk/>
            <pc:sldMk cId="0" sldId="275"/>
            <ac:spMk id="131" creationId="{5E21B963-5F2D-4108-9F2E-A17286F14D5A}"/>
          </ac:spMkLst>
        </pc:spChg>
        <pc:spChg chg="mod">
          <ac:chgData name="krish shajee" userId="cfbfc69936754aff" providerId="LiveId" clId="{97739966-01B2-4367-9BAE-C2A5FBC7BB8C}" dt="2024-04-14T09:30:21.786" v="646" actId="571"/>
          <ac:spMkLst>
            <pc:docMk/>
            <pc:sldMk cId="0" sldId="275"/>
            <ac:spMk id="132" creationId="{F27AF9AF-A70F-474B-90BB-FF779F536EC7}"/>
          </ac:spMkLst>
        </pc:spChg>
        <pc:spChg chg="mod">
          <ac:chgData name="krish shajee" userId="cfbfc69936754aff" providerId="LiveId" clId="{97739966-01B2-4367-9BAE-C2A5FBC7BB8C}" dt="2024-04-14T09:30:21.786" v="646" actId="571"/>
          <ac:spMkLst>
            <pc:docMk/>
            <pc:sldMk cId="0" sldId="275"/>
            <ac:spMk id="133" creationId="{B7CA8861-2C83-423F-8B4B-67B7AA09BEEA}"/>
          </ac:spMkLst>
        </pc:spChg>
        <pc:spChg chg="mod">
          <ac:chgData name="krish shajee" userId="cfbfc69936754aff" providerId="LiveId" clId="{97739966-01B2-4367-9BAE-C2A5FBC7BB8C}" dt="2024-04-14T09:30:21.786" v="646" actId="571"/>
          <ac:spMkLst>
            <pc:docMk/>
            <pc:sldMk cId="0" sldId="275"/>
            <ac:spMk id="134" creationId="{EAEBD196-673B-4CD4-97E4-D670D749F002}"/>
          </ac:spMkLst>
        </pc:spChg>
        <pc:spChg chg="mod">
          <ac:chgData name="krish shajee" userId="cfbfc69936754aff" providerId="LiveId" clId="{97739966-01B2-4367-9BAE-C2A5FBC7BB8C}" dt="2024-04-14T09:30:21.786" v="646" actId="571"/>
          <ac:spMkLst>
            <pc:docMk/>
            <pc:sldMk cId="0" sldId="275"/>
            <ac:spMk id="135" creationId="{1BFDA70F-4A3A-4E04-AC82-7E729E0A986E}"/>
          </ac:spMkLst>
        </pc:spChg>
        <pc:spChg chg="mod">
          <ac:chgData name="krish shajee" userId="cfbfc69936754aff" providerId="LiveId" clId="{97739966-01B2-4367-9BAE-C2A5FBC7BB8C}" dt="2024-04-14T09:30:21.786" v="646" actId="571"/>
          <ac:spMkLst>
            <pc:docMk/>
            <pc:sldMk cId="0" sldId="275"/>
            <ac:spMk id="136" creationId="{4B67A503-8A5B-4643-A94F-7E0A8252044A}"/>
          </ac:spMkLst>
        </pc:spChg>
        <pc:spChg chg="mod">
          <ac:chgData name="krish shajee" userId="cfbfc69936754aff" providerId="LiveId" clId="{97739966-01B2-4367-9BAE-C2A5FBC7BB8C}" dt="2024-04-14T09:30:21.786" v="646" actId="571"/>
          <ac:spMkLst>
            <pc:docMk/>
            <pc:sldMk cId="0" sldId="275"/>
            <ac:spMk id="137" creationId="{EBD09FAD-F533-4B4B-B8B4-9E33878A25C9}"/>
          </ac:spMkLst>
        </pc:spChg>
        <pc:spChg chg="mod">
          <ac:chgData name="krish shajee" userId="cfbfc69936754aff" providerId="LiveId" clId="{97739966-01B2-4367-9BAE-C2A5FBC7BB8C}" dt="2024-04-14T09:30:21.786" v="646" actId="571"/>
          <ac:spMkLst>
            <pc:docMk/>
            <pc:sldMk cId="0" sldId="275"/>
            <ac:spMk id="138" creationId="{CB116A7F-37C6-4CA5-A907-8EF5CFB25107}"/>
          </ac:spMkLst>
        </pc:spChg>
        <pc:spChg chg="mod">
          <ac:chgData name="krish shajee" userId="cfbfc69936754aff" providerId="LiveId" clId="{97739966-01B2-4367-9BAE-C2A5FBC7BB8C}" dt="2024-04-14T09:30:21.786" v="646" actId="571"/>
          <ac:spMkLst>
            <pc:docMk/>
            <pc:sldMk cId="0" sldId="275"/>
            <ac:spMk id="139" creationId="{4859981E-E980-4A5E-9E85-445767E457C0}"/>
          </ac:spMkLst>
        </pc:spChg>
        <pc:spChg chg="mod">
          <ac:chgData name="krish shajee" userId="cfbfc69936754aff" providerId="LiveId" clId="{97739966-01B2-4367-9BAE-C2A5FBC7BB8C}" dt="2024-04-14T09:30:21.786" v="646" actId="571"/>
          <ac:spMkLst>
            <pc:docMk/>
            <pc:sldMk cId="0" sldId="275"/>
            <ac:spMk id="140" creationId="{992774F2-DE58-4242-A281-5DF3EEABA37A}"/>
          </ac:spMkLst>
        </pc:spChg>
        <pc:spChg chg="mod">
          <ac:chgData name="krish shajee" userId="cfbfc69936754aff" providerId="LiveId" clId="{97739966-01B2-4367-9BAE-C2A5FBC7BB8C}" dt="2024-04-14T09:30:21.786" v="646" actId="571"/>
          <ac:spMkLst>
            <pc:docMk/>
            <pc:sldMk cId="0" sldId="275"/>
            <ac:spMk id="141" creationId="{04F407E6-4F01-484C-B446-EDD0E8003679}"/>
          </ac:spMkLst>
        </pc:spChg>
        <pc:spChg chg="mod">
          <ac:chgData name="krish shajee" userId="cfbfc69936754aff" providerId="LiveId" clId="{97739966-01B2-4367-9BAE-C2A5FBC7BB8C}" dt="2024-04-14T09:30:21.786" v="646" actId="571"/>
          <ac:spMkLst>
            <pc:docMk/>
            <pc:sldMk cId="0" sldId="275"/>
            <ac:spMk id="142" creationId="{954270C9-36FB-4F3D-A789-83E772210637}"/>
          </ac:spMkLst>
        </pc:spChg>
        <pc:spChg chg="mod">
          <ac:chgData name="krish shajee" userId="cfbfc69936754aff" providerId="LiveId" clId="{97739966-01B2-4367-9BAE-C2A5FBC7BB8C}" dt="2024-04-14T09:30:21.786" v="646" actId="571"/>
          <ac:spMkLst>
            <pc:docMk/>
            <pc:sldMk cId="0" sldId="275"/>
            <ac:spMk id="143" creationId="{B1414F8E-165A-4B3B-822B-389C149D43ED}"/>
          </ac:spMkLst>
        </pc:spChg>
        <pc:spChg chg="mod">
          <ac:chgData name="krish shajee" userId="cfbfc69936754aff" providerId="LiveId" clId="{97739966-01B2-4367-9BAE-C2A5FBC7BB8C}" dt="2024-04-14T09:30:21.786" v="646" actId="571"/>
          <ac:spMkLst>
            <pc:docMk/>
            <pc:sldMk cId="0" sldId="275"/>
            <ac:spMk id="144" creationId="{5EF3E226-E680-43ED-86D5-68D683DA2775}"/>
          </ac:spMkLst>
        </pc:spChg>
        <pc:spChg chg="mod">
          <ac:chgData name="krish shajee" userId="cfbfc69936754aff" providerId="LiveId" clId="{97739966-01B2-4367-9BAE-C2A5FBC7BB8C}" dt="2024-04-14T09:30:21.786" v="646" actId="571"/>
          <ac:spMkLst>
            <pc:docMk/>
            <pc:sldMk cId="0" sldId="275"/>
            <ac:spMk id="145" creationId="{453DEC70-69AB-44DE-BD18-01FDF277C7AF}"/>
          </ac:spMkLst>
        </pc:spChg>
        <pc:spChg chg="mod">
          <ac:chgData name="krish shajee" userId="cfbfc69936754aff" providerId="LiveId" clId="{97739966-01B2-4367-9BAE-C2A5FBC7BB8C}" dt="2024-04-14T09:30:21.786" v="646" actId="571"/>
          <ac:spMkLst>
            <pc:docMk/>
            <pc:sldMk cId="0" sldId="275"/>
            <ac:spMk id="146" creationId="{D890E251-CCDF-4039-BDEB-0BC4054A2292}"/>
          </ac:spMkLst>
        </pc:spChg>
        <pc:spChg chg="mod">
          <ac:chgData name="krish shajee" userId="cfbfc69936754aff" providerId="LiveId" clId="{97739966-01B2-4367-9BAE-C2A5FBC7BB8C}" dt="2024-04-14T09:30:21.786" v="646" actId="571"/>
          <ac:spMkLst>
            <pc:docMk/>
            <pc:sldMk cId="0" sldId="275"/>
            <ac:spMk id="147" creationId="{9B480745-164B-4805-9F96-457817E569B2}"/>
          </ac:spMkLst>
        </pc:spChg>
        <pc:spChg chg="mod">
          <ac:chgData name="krish shajee" userId="cfbfc69936754aff" providerId="LiveId" clId="{97739966-01B2-4367-9BAE-C2A5FBC7BB8C}" dt="2024-04-14T09:30:21.786" v="646" actId="571"/>
          <ac:spMkLst>
            <pc:docMk/>
            <pc:sldMk cId="0" sldId="275"/>
            <ac:spMk id="148" creationId="{80F3E80F-1DF3-464A-9769-E1ED88A6B598}"/>
          </ac:spMkLst>
        </pc:spChg>
        <pc:spChg chg="mod">
          <ac:chgData name="krish shajee" userId="cfbfc69936754aff" providerId="LiveId" clId="{97739966-01B2-4367-9BAE-C2A5FBC7BB8C}" dt="2024-04-14T09:30:21.786" v="646" actId="571"/>
          <ac:spMkLst>
            <pc:docMk/>
            <pc:sldMk cId="0" sldId="275"/>
            <ac:spMk id="149" creationId="{120D5373-C531-4026-AEB6-4E54C1FB1345}"/>
          </ac:spMkLst>
        </pc:spChg>
        <pc:spChg chg="mod">
          <ac:chgData name="krish shajee" userId="cfbfc69936754aff" providerId="LiveId" clId="{97739966-01B2-4367-9BAE-C2A5FBC7BB8C}" dt="2024-04-14T09:30:21.786" v="646" actId="571"/>
          <ac:spMkLst>
            <pc:docMk/>
            <pc:sldMk cId="0" sldId="275"/>
            <ac:spMk id="150" creationId="{C04D6F61-1D56-4261-AD1A-C8798B876094}"/>
          </ac:spMkLst>
        </pc:spChg>
        <pc:spChg chg="mod">
          <ac:chgData name="krish shajee" userId="cfbfc69936754aff" providerId="LiveId" clId="{97739966-01B2-4367-9BAE-C2A5FBC7BB8C}" dt="2024-04-14T09:30:21.786" v="646" actId="571"/>
          <ac:spMkLst>
            <pc:docMk/>
            <pc:sldMk cId="0" sldId="275"/>
            <ac:spMk id="151" creationId="{833AE181-9F95-4988-8995-ECB5AEA7BF29}"/>
          </ac:spMkLst>
        </pc:spChg>
        <pc:spChg chg="mod">
          <ac:chgData name="krish shajee" userId="cfbfc69936754aff" providerId="LiveId" clId="{97739966-01B2-4367-9BAE-C2A5FBC7BB8C}" dt="2024-04-14T09:30:21.786" v="646" actId="571"/>
          <ac:spMkLst>
            <pc:docMk/>
            <pc:sldMk cId="0" sldId="275"/>
            <ac:spMk id="152" creationId="{AB40BBC9-AF66-4A69-BA48-F9F93C1FA611}"/>
          </ac:spMkLst>
        </pc:spChg>
        <pc:spChg chg="mod">
          <ac:chgData name="krish shajee" userId="cfbfc69936754aff" providerId="LiveId" clId="{97739966-01B2-4367-9BAE-C2A5FBC7BB8C}" dt="2024-04-14T09:30:21.786" v="646" actId="571"/>
          <ac:spMkLst>
            <pc:docMk/>
            <pc:sldMk cId="0" sldId="275"/>
            <ac:spMk id="153" creationId="{C02ECD7F-4AD8-4B9E-86D2-F0159A514E73}"/>
          </ac:spMkLst>
        </pc:spChg>
        <pc:spChg chg="mod">
          <ac:chgData name="krish shajee" userId="cfbfc69936754aff" providerId="LiveId" clId="{97739966-01B2-4367-9BAE-C2A5FBC7BB8C}" dt="2024-04-14T09:30:21.786" v="646" actId="571"/>
          <ac:spMkLst>
            <pc:docMk/>
            <pc:sldMk cId="0" sldId="275"/>
            <ac:spMk id="154" creationId="{06A9AAF5-6826-40A2-9772-C906D0E706FC}"/>
          </ac:spMkLst>
        </pc:spChg>
        <pc:spChg chg="mod">
          <ac:chgData name="krish shajee" userId="cfbfc69936754aff" providerId="LiveId" clId="{97739966-01B2-4367-9BAE-C2A5FBC7BB8C}" dt="2024-04-14T09:30:21.786" v="646" actId="571"/>
          <ac:spMkLst>
            <pc:docMk/>
            <pc:sldMk cId="0" sldId="275"/>
            <ac:spMk id="155" creationId="{EB873B8B-CB74-4418-A34F-14CA0D0C8173}"/>
          </ac:spMkLst>
        </pc:spChg>
        <pc:spChg chg="mod">
          <ac:chgData name="krish shajee" userId="cfbfc69936754aff" providerId="LiveId" clId="{97739966-01B2-4367-9BAE-C2A5FBC7BB8C}" dt="2024-04-14T09:30:21.786" v="646" actId="571"/>
          <ac:spMkLst>
            <pc:docMk/>
            <pc:sldMk cId="0" sldId="275"/>
            <ac:spMk id="156" creationId="{3BC298AA-8A49-414B-8901-FDF539121A70}"/>
          </ac:spMkLst>
        </pc:spChg>
        <pc:spChg chg="mod">
          <ac:chgData name="krish shajee" userId="cfbfc69936754aff" providerId="LiveId" clId="{97739966-01B2-4367-9BAE-C2A5FBC7BB8C}" dt="2024-04-14T09:30:21.786" v="646" actId="571"/>
          <ac:spMkLst>
            <pc:docMk/>
            <pc:sldMk cId="0" sldId="275"/>
            <ac:spMk id="157" creationId="{E35D6D85-D597-447C-BE85-10254B1C9E5D}"/>
          </ac:spMkLst>
        </pc:spChg>
        <pc:spChg chg="mod">
          <ac:chgData name="krish shajee" userId="cfbfc69936754aff" providerId="LiveId" clId="{97739966-01B2-4367-9BAE-C2A5FBC7BB8C}" dt="2024-04-14T09:30:21.786" v="646" actId="571"/>
          <ac:spMkLst>
            <pc:docMk/>
            <pc:sldMk cId="0" sldId="275"/>
            <ac:spMk id="158" creationId="{58DACD7B-96C9-4B2D-B8F4-84AF851F30E1}"/>
          </ac:spMkLst>
        </pc:spChg>
        <pc:spChg chg="mod">
          <ac:chgData name="krish shajee" userId="cfbfc69936754aff" providerId="LiveId" clId="{97739966-01B2-4367-9BAE-C2A5FBC7BB8C}" dt="2024-04-14T09:30:21.786" v="646" actId="571"/>
          <ac:spMkLst>
            <pc:docMk/>
            <pc:sldMk cId="0" sldId="275"/>
            <ac:spMk id="159" creationId="{F1300B11-D72B-4D3D-A359-69AB8BE01F24}"/>
          </ac:spMkLst>
        </pc:spChg>
        <pc:spChg chg="mod">
          <ac:chgData name="krish shajee" userId="cfbfc69936754aff" providerId="LiveId" clId="{97739966-01B2-4367-9BAE-C2A5FBC7BB8C}" dt="2024-04-14T09:30:21.786" v="646" actId="571"/>
          <ac:spMkLst>
            <pc:docMk/>
            <pc:sldMk cId="0" sldId="275"/>
            <ac:spMk id="160" creationId="{C9198C92-2A60-48F1-8FD8-389CB3FEE56D}"/>
          </ac:spMkLst>
        </pc:spChg>
        <pc:spChg chg="mod">
          <ac:chgData name="krish shajee" userId="cfbfc69936754aff" providerId="LiveId" clId="{97739966-01B2-4367-9BAE-C2A5FBC7BB8C}" dt="2024-04-14T09:30:21.786" v="646" actId="571"/>
          <ac:spMkLst>
            <pc:docMk/>
            <pc:sldMk cId="0" sldId="275"/>
            <ac:spMk id="161" creationId="{929EAB88-EC79-479B-8AB8-F67440605D74}"/>
          </ac:spMkLst>
        </pc:spChg>
        <pc:spChg chg="mod">
          <ac:chgData name="krish shajee" userId="cfbfc69936754aff" providerId="LiveId" clId="{97739966-01B2-4367-9BAE-C2A5FBC7BB8C}" dt="2024-04-14T09:30:21.786" v="646" actId="571"/>
          <ac:spMkLst>
            <pc:docMk/>
            <pc:sldMk cId="0" sldId="275"/>
            <ac:spMk id="162" creationId="{F4F33E1A-764A-4472-B416-C365CE729BD4}"/>
          </ac:spMkLst>
        </pc:spChg>
        <pc:spChg chg="mod">
          <ac:chgData name="krish shajee" userId="cfbfc69936754aff" providerId="LiveId" clId="{97739966-01B2-4367-9BAE-C2A5FBC7BB8C}" dt="2024-04-14T09:30:21.786" v="646" actId="571"/>
          <ac:spMkLst>
            <pc:docMk/>
            <pc:sldMk cId="0" sldId="275"/>
            <ac:spMk id="163" creationId="{5B32410D-CEB3-47D4-AB49-810829E76EDF}"/>
          </ac:spMkLst>
        </pc:spChg>
        <pc:spChg chg="mod">
          <ac:chgData name="krish shajee" userId="cfbfc69936754aff" providerId="LiveId" clId="{97739966-01B2-4367-9BAE-C2A5FBC7BB8C}" dt="2024-04-14T09:30:21.786" v="646" actId="571"/>
          <ac:spMkLst>
            <pc:docMk/>
            <pc:sldMk cId="0" sldId="275"/>
            <ac:spMk id="164" creationId="{552FCD0E-AEC5-4B3A-81A9-2F8116D8EE63}"/>
          </ac:spMkLst>
        </pc:spChg>
        <pc:spChg chg="mod">
          <ac:chgData name="krish shajee" userId="cfbfc69936754aff" providerId="LiveId" clId="{97739966-01B2-4367-9BAE-C2A5FBC7BB8C}" dt="2024-04-14T09:30:21.786" v="646" actId="571"/>
          <ac:spMkLst>
            <pc:docMk/>
            <pc:sldMk cId="0" sldId="275"/>
            <ac:spMk id="165" creationId="{FB911CE9-0D4D-4610-8B3F-0FAB8B99E00F}"/>
          </ac:spMkLst>
        </pc:spChg>
        <pc:spChg chg="mod">
          <ac:chgData name="krish shajee" userId="cfbfc69936754aff" providerId="LiveId" clId="{97739966-01B2-4367-9BAE-C2A5FBC7BB8C}" dt="2024-04-14T09:30:21.786" v="646" actId="571"/>
          <ac:spMkLst>
            <pc:docMk/>
            <pc:sldMk cId="0" sldId="275"/>
            <ac:spMk id="166" creationId="{8B479A1B-1143-48BB-9439-C41B4D2C65CC}"/>
          </ac:spMkLst>
        </pc:spChg>
        <pc:spChg chg="mod">
          <ac:chgData name="krish shajee" userId="cfbfc69936754aff" providerId="LiveId" clId="{97739966-01B2-4367-9BAE-C2A5FBC7BB8C}" dt="2024-04-14T09:30:21.786" v="646" actId="571"/>
          <ac:spMkLst>
            <pc:docMk/>
            <pc:sldMk cId="0" sldId="275"/>
            <ac:spMk id="167" creationId="{AA1AC5F9-91CD-485C-88CD-6442A8858AD9}"/>
          </ac:spMkLst>
        </pc:spChg>
        <pc:spChg chg="mod">
          <ac:chgData name="krish shajee" userId="cfbfc69936754aff" providerId="LiveId" clId="{97739966-01B2-4367-9BAE-C2A5FBC7BB8C}" dt="2024-04-14T09:30:21.786" v="646" actId="571"/>
          <ac:spMkLst>
            <pc:docMk/>
            <pc:sldMk cId="0" sldId="275"/>
            <ac:spMk id="168" creationId="{2CB1F2F2-5F70-4D40-890A-C54A488CC23F}"/>
          </ac:spMkLst>
        </pc:spChg>
        <pc:spChg chg="mod">
          <ac:chgData name="krish shajee" userId="cfbfc69936754aff" providerId="LiveId" clId="{97739966-01B2-4367-9BAE-C2A5FBC7BB8C}" dt="2024-04-14T09:30:21.786" v="646" actId="571"/>
          <ac:spMkLst>
            <pc:docMk/>
            <pc:sldMk cId="0" sldId="275"/>
            <ac:spMk id="169" creationId="{0C83129B-7F17-4AD7-BA1B-146840C21CF6}"/>
          </ac:spMkLst>
        </pc:spChg>
        <pc:spChg chg="mod">
          <ac:chgData name="krish shajee" userId="cfbfc69936754aff" providerId="LiveId" clId="{97739966-01B2-4367-9BAE-C2A5FBC7BB8C}" dt="2024-04-14T09:30:21.786" v="646" actId="571"/>
          <ac:spMkLst>
            <pc:docMk/>
            <pc:sldMk cId="0" sldId="275"/>
            <ac:spMk id="170" creationId="{AF2CB134-6953-4B75-89B3-A942BFBA7705}"/>
          </ac:spMkLst>
        </pc:spChg>
        <pc:spChg chg="mod">
          <ac:chgData name="krish shajee" userId="cfbfc69936754aff" providerId="LiveId" clId="{97739966-01B2-4367-9BAE-C2A5FBC7BB8C}" dt="2024-04-14T09:30:21.786" v="646" actId="571"/>
          <ac:spMkLst>
            <pc:docMk/>
            <pc:sldMk cId="0" sldId="275"/>
            <ac:spMk id="171" creationId="{75604361-2584-4FEE-98F7-1C0DE298A0F5}"/>
          </ac:spMkLst>
        </pc:spChg>
        <pc:spChg chg="mod">
          <ac:chgData name="krish shajee" userId="cfbfc69936754aff" providerId="LiveId" clId="{97739966-01B2-4367-9BAE-C2A5FBC7BB8C}" dt="2024-04-14T09:30:21.786" v="646" actId="571"/>
          <ac:spMkLst>
            <pc:docMk/>
            <pc:sldMk cId="0" sldId="275"/>
            <ac:spMk id="172" creationId="{BECB463F-2B79-43A8-A3D1-C5C56F993845}"/>
          </ac:spMkLst>
        </pc:spChg>
        <pc:spChg chg="mod">
          <ac:chgData name="krish shajee" userId="cfbfc69936754aff" providerId="LiveId" clId="{97739966-01B2-4367-9BAE-C2A5FBC7BB8C}" dt="2024-04-14T09:30:21.786" v="646" actId="571"/>
          <ac:spMkLst>
            <pc:docMk/>
            <pc:sldMk cId="0" sldId="275"/>
            <ac:spMk id="173" creationId="{7A7DCD3F-C49A-45D2-9066-1E1CF80BABF4}"/>
          </ac:spMkLst>
        </pc:spChg>
        <pc:spChg chg="mod">
          <ac:chgData name="krish shajee" userId="cfbfc69936754aff" providerId="LiveId" clId="{97739966-01B2-4367-9BAE-C2A5FBC7BB8C}" dt="2024-04-14T09:30:21.786" v="646" actId="571"/>
          <ac:spMkLst>
            <pc:docMk/>
            <pc:sldMk cId="0" sldId="275"/>
            <ac:spMk id="174" creationId="{07135BCB-9675-4A77-8D86-A2827F88D483}"/>
          </ac:spMkLst>
        </pc:spChg>
        <pc:spChg chg="mod">
          <ac:chgData name="krish shajee" userId="cfbfc69936754aff" providerId="LiveId" clId="{97739966-01B2-4367-9BAE-C2A5FBC7BB8C}" dt="2024-04-14T09:30:21.786" v="646" actId="571"/>
          <ac:spMkLst>
            <pc:docMk/>
            <pc:sldMk cId="0" sldId="275"/>
            <ac:spMk id="175" creationId="{0CE3BC90-80BC-4C76-BD7F-55CA2F545E37}"/>
          </ac:spMkLst>
        </pc:spChg>
        <pc:spChg chg="mod">
          <ac:chgData name="krish shajee" userId="cfbfc69936754aff" providerId="LiveId" clId="{97739966-01B2-4367-9BAE-C2A5FBC7BB8C}" dt="2024-04-14T09:30:21.786" v="646" actId="571"/>
          <ac:spMkLst>
            <pc:docMk/>
            <pc:sldMk cId="0" sldId="275"/>
            <ac:spMk id="176" creationId="{B255DCDE-BB20-400B-B9EB-01E4755624DB}"/>
          </ac:spMkLst>
        </pc:spChg>
        <pc:spChg chg="mod">
          <ac:chgData name="krish shajee" userId="cfbfc69936754aff" providerId="LiveId" clId="{97739966-01B2-4367-9BAE-C2A5FBC7BB8C}" dt="2024-04-14T09:30:21.786" v="646" actId="571"/>
          <ac:spMkLst>
            <pc:docMk/>
            <pc:sldMk cId="0" sldId="275"/>
            <ac:spMk id="177" creationId="{C39E7F2A-4567-4213-8B75-1E0A1BC63C6D}"/>
          </ac:spMkLst>
        </pc:spChg>
        <pc:spChg chg="mod">
          <ac:chgData name="krish shajee" userId="cfbfc69936754aff" providerId="LiveId" clId="{97739966-01B2-4367-9BAE-C2A5FBC7BB8C}" dt="2024-04-14T09:30:21.786" v="646" actId="571"/>
          <ac:spMkLst>
            <pc:docMk/>
            <pc:sldMk cId="0" sldId="275"/>
            <ac:spMk id="178" creationId="{371DAB2A-E93E-4D05-83D9-19901E5A2FEE}"/>
          </ac:spMkLst>
        </pc:spChg>
        <pc:spChg chg="mod">
          <ac:chgData name="krish shajee" userId="cfbfc69936754aff" providerId="LiveId" clId="{97739966-01B2-4367-9BAE-C2A5FBC7BB8C}" dt="2024-04-14T09:30:21.786" v="646" actId="571"/>
          <ac:spMkLst>
            <pc:docMk/>
            <pc:sldMk cId="0" sldId="275"/>
            <ac:spMk id="179" creationId="{EACB2644-BAAD-4680-8633-96CDC5D7D1E4}"/>
          </ac:spMkLst>
        </pc:spChg>
        <pc:spChg chg="mod">
          <ac:chgData name="krish shajee" userId="cfbfc69936754aff" providerId="LiveId" clId="{97739966-01B2-4367-9BAE-C2A5FBC7BB8C}" dt="2024-04-14T09:30:21.786" v="646" actId="571"/>
          <ac:spMkLst>
            <pc:docMk/>
            <pc:sldMk cId="0" sldId="275"/>
            <ac:spMk id="180" creationId="{F7C39F5E-AC75-414A-BEF3-E14963801730}"/>
          </ac:spMkLst>
        </pc:spChg>
        <pc:spChg chg="mod">
          <ac:chgData name="krish shajee" userId="cfbfc69936754aff" providerId="LiveId" clId="{97739966-01B2-4367-9BAE-C2A5FBC7BB8C}" dt="2024-04-14T09:30:21.786" v="646" actId="571"/>
          <ac:spMkLst>
            <pc:docMk/>
            <pc:sldMk cId="0" sldId="275"/>
            <ac:spMk id="181" creationId="{1BA8EDC5-5833-4F35-983D-4F16A3952578}"/>
          </ac:spMkLst>
        </pc:spChg>
        <pc:spChg chg="mod">
          <ac:chgData name="krish shajee" userId="cfbfc69936754aff" providerId="LiveId" clId="{97739966-01B2-4367-9BAE-C2A5FBC7BB8C}" dt="2024-04-14T09:30:21.786" v="646" actId="571"/>
          <ac:spMkLst>
            <pc:docMk/>
            <pc:sldMk cId="0" sldId="275"/>
            <ac:spMk id="182" creationId="{E87D08CA-C503-4F0F-9CEF-41CA237368CE}"/>
          </ac:spMkLst>
        </pc:spChg>
        <pc:spChg chg="mod">
          <ac:chgData name="krish shajee" userId="cfbfc69936754aff" providerId="LiveId" clId="{97739966-01B2-4367-9BAE-C2A5FBC7BB8C}" dt="2024-04-14T09:30:21.786" v="646" actId="571"/>
          <ac:spMkLst>
            <pc:docMk/>
            <pc:sldMk cId="0" sldId="275"/>
            <ac:spMk id="183" creationId="{0A346A5C-2977-4B3B-8DA4-6389A1539461}"/>
          </ac:spMkLst>
        </pc:spChg>
        <pc:spChg chg="mod">
          <ac:chgData name="krish shajee" userId="cfbfc69936754aff" providerId="LiveId" clId="{97739966-01B2-4367-9BAE-C2A5FBC7BB8C}" dt="2024-04-14T09:30:21.786" v="646" actId="571"/>
          <ac:spMkLst>
            <pc:docMk/>
            <pc:sldMk cId="0" sldId="275"/>
            <ac:spMk id="184" creationId="{39BC7D83-64E7-41F1-B4F0-84AEF407A06D}"/>
          </ac:spMkLst>
        </pc:spChg>
        <pc:spChg chg="mod">
          <ac:chgData name="krish shajee" userId="cfbfc69936754aff" providerId="LiveId" clId="{97739966-01B2-4367-9BAE-C2A5FBC7BB8C}" dt="2024-04-14T09:30:21.786" v="646" actId="571"/>
          <ac:spMkLst>
            <pc:docMk/>
            <pc:sldMk cId="0" sldId="275"/>
            <ac:spMk id="185" creationId="{910598C8-FEF1-4DFA-91F6-C29283539F7C}"/>
          </ac:spMkLst>
        </pc:spChg>
        <pc:spChg chg="mod">
          <ac:chgData name="krish shajee" userId="cfbfc69936754aff" providerId="LiveId" clId="{97739966-01B2-4367-9BAE-C2A5FBC7BB8C}" dt="2024-04-14T09:30:21.786" v="646" actId="571"/>
          <ac:spMkLst>
            <pc:docMk/>
            <pc:sldMk cId="0" sldId="275"/>
            <ac:spMk id="186" creationId="{098AC8D7-E195-482E-9C14-15B801DD4E93}"/>
          </ac:spMkLst>
        </pc:spChg>
        <pc:spChg chg="mod">
          <ac:chgData name="krish shajee" userId="cfbfc69936754aff" providerId="LiveId" clId="{97739966-01B2-4367-9BAE-C2A5FBC7BB8C}" dt="2024-04-14T09:30:21.786" v="646" actId="571"/>
          <ac:spMkLst>
            <pc:docMk/>
            <pc:sldMk cId="0" sldId="275"/>
            <ac:spMk id="187" creationId="{C8567721-F2ED-41A8-A5F2-541154203B02}"/>
          </ac:spMkLst>
        </pc:spChg>
        <pc:spChg chg="mod">
          <ac:chgData name="krish shajee" userId="cfbfc69936754aff" providerId="LiveId" clId="{97739966-01B2-4367-9BAE-C2A5FBC7BB8C}" dt="2024-04-14T09:30:21.786" v="646" actId="571"/>
          <ac:spMkLst>
            <pc:docMk/>
            <pc:sldMk cId="0" sldId="275"/>
            <ac:spMk id="188" creationId="{4EB39018-B811-4917-95A4-E0D6580DF966}"/>
          </ac:spMkLst>
        </pc:spChg>
        <pc:spChg chg="mod">
          <ac:chgData name="krish shajee" userId="cfbfc69936754aff" providerId="LiveId" clId="{97739966-01B2-4367-9BAE-C2A5FBC7BB8C}" dt="2024-04-14T09:30:21.786" v="646" actId="571"/>
          <ac:spMkLst>
            <pc:docMk/>
            <pc:sldMk cId="0" sldId="275"/>
            <ac:spMk id="189" creationId="{2CD37342-AA67-4A20-AD16-08806C99AB98}"/>
          </ac:spMkLst>
        </pc:spChg>
        <pc:spChg chg="mod">
          <ac:chgData name="krish shajee" userId="cfbfc69936754aff" providerId="LiveId" clId="{97739966-01B2-4367-9BAE-C2A5FBC7BB8C}" dt="2024-04-14T09:30:21.786" v="646" actId="571"/>
          <ac:spMkLst>
            <pc:docMk/>
            <pc:sldMk cId="0" sldId="275"/>
            <ac:spMk id="190" creationId="{EB7F6CFC-96F1-43EE-AD10-1C6208219311}"/>
          </ac:spMkLst>
        </pc:spChg>
        <pc:spChg chg="mod">
          <ac:chgData name="krish shajee" userId="cfbfc69936754aff" providerId="LiveId" clId="{97739966-01B2-4367-9BAE-C2A5FBC7BB8C}" dt="2024-04-14T09:30:21.786" v="646" actId="571"/>
          <ac:spMkLst>
            <pc:docMk/>
            <pc:sldMk cId="0" sldId="275"/>
            <ac:spMk id="191" creationId="{69474062-BB06-4D25-8FD7-401A2BE5B07B}"/>
          </ac:spMkLst>
        </pc:spChg>
        <pc:spChg chg="mod">
          <ac:chgData name="krish shajee" userId="cfbfc69936754aff" providerId="LiveId" clId="{97739966-01B2-4367-9BAE-C2A5FBC7BB8C}" dt="2024-04-14T09:30:21.786" v="646" actId="571"/>
          <ac:spMkLst>
            <pc:docMk/>
            <pc:sldMk cId="0" sldId="275"/>
            <ac:spMk id="192" creationId="{A44ED32B-1391-48AD-AAD3-34519231FD04}"/>
          </ac:spMkLst>
        </pc:spChg>
        <pc:spChg chg="mod">
          <ac:chgData name="krish shajee" userId="cfbfc69936754aff" providerId="LiveId" clId="{97739966-01B2-4367-9BAE-C2A5FBC7BB8C}" dt="2024-04-14T09:30:21.786" v="646" actId="571"/>
          <ac:spMkLst>
            <pc:docMk/>
            <pc:sldMk cId="0" sldId="275"/>
            <ac:spMk id="193" creationId="{3FD0F6B8-19C8-4300-A236-7D24C81DD270}"/>
          </ac:spMkLst>
        </pc:spChg>
        <pc:spChg chg="mod">
          <ac:chgData name="krish shajee" userId="cfbfc69936754aff" providerId="LiveId" clId="{97739966-01B2-4367-9BAE-C2A5FBC7BB8C}" dt="2024-04-14T09:30:21.786" v="646" actId="571"/>
          <ac:spMkLst>
            <pc:docMk/>
            <pc:sldMk cId="0" sldId="275"/>
            <ac:spMk id="194" creationId="{3FF0689A-191A-40C2-B0A2-C3D3E8574D4D}"/>
          </ac:spMkLst>
        </pc:spChg>
        <pc:spChg chg="mod">
          <ac:chgData name="krish shajee" userId="cfbfc69936754aff" providerId="LiveId" clId="{97739966-01B2-4367-9BAE-C2A5FBC7BB8C}" dt="2024-04-14T09:30:21.786" v="646" actId="571"/>
          <ac:spMkLst>
            <pc:docMk/>
            <pc:sldMk cId="0" sldId="275"/>
            <ac:spMk id="195" creationId="{9601E542-0041-40AB-BAC6-93536443A308}"/>
          </ac:spMkLst>
        </pc:spChg>
        <pc:spChg chg="mod">
          <ac:chgData name="krish shajee" userId="cfbfc69936754aff" providerId="LiveId" clId="{97739966-01B2-4367-9BAE-C2A5FBC7BB8C}" dt="2024-04-14T09:30:21.786" v="646" actId="571"/>
          <ac:spMkLst>
            <pc:docMk/>
            <pc:sldMk cId="0" sldId="275"/>
            <ac:spMk id="196" creationId="{3861A732-34AF-455A-A08B-4BA072B7C05A}"/>
          </ac:spMkLst>
        </pc:spChg>
        <pc:spChg chg="mod">
          <ac:chgData name="krish shajee" userId="cfbfc69936754aff" providerId="LiveId" clId="{97739966-01B2-4367-9BAE-C2A5FBC7BB8C}" dt="2024-04-14T09:30:21.786" v="646" actId="571"/>
          <ac:spMkLst>
            <pc:docMk/>
            <pc:sldMk cId="0" sldId="275"/>
            <ac:spMk id="197" creationId="{E9F35BBD-8EF9-4B7C-A69C-6565EC3E7781}"/>
          </ac:spMkLst>
        </pc:spChg>
        <pc:spChg chg="mod">
          <ac:chgData name="krish shajee" userId="cfbfc69936754aff" providerId="LiveId" clId="{97739966-01B2-4367-9BAE-C2A5FBC7BB8C}" dt="2024-04-14T09:30:21.786" v="646" actId="571"/>
          <ac:spMkLst>
            <pc:docMk/>
            <pc:sldMk cId="0" sldId="275"/>
            <ac:spMk id="198" creationId="{CAB1DC49-5EA7-4D6C-8125-9C8BDBA4586B}"/>
          </ac:spMkLst>
        </pc:spChg>
        <pc:spChg chg="mod">
          <ac:chgData name="krish shajee" userId="cfbfc69936754aff" providerId="LiveId" clId="{97739966-01B2-4367-9BAE-C2A5FBC7BB8C}" dt="2024-04-14T09:30:21.786" v="646" actId="571"/>
          <ac:spMkLst>
            <pc:docMk/>
            <pc:sldMk cId="0" sldId="275"/>
            <ac:spMk id="199" creationId="{270FFA21-5083-4A28-83B5-B84B887695D4}"/>
          </ac:spMkLst>
        </pc:spChg>
        <pc:spChg chg="mod">
          <ac:chgData name="krish shajee" userId="cfbfc69936754aff" providerId="LiveId" clId="{97739966-01B2-4367-9BAE-C2A5FBC7BB8C}" dt="2024-04-14T09:30:21.786" v="646" actId="571"/>
          <ac:spMkLst>
            <pc:docMk/>
            <pc:sldMk cId="0" sldId="275"/>
            <ac:spMk id="200" creationId="{0B4E98C3-B163-41F3-9F51-65F045CB4A06}"/>
          </ac:spMkLst>
        </pc:spChg>
        <pc:spChg chg="mod">
          <ac:chgData name="krish shajee" userId="cfbfc69936754aff" providerId="LiveId" clId="{97739966-01B2-4367-9BAE-C2A5FBC7BB8C}" dt="2024-04-14T09:30:21.786" v="646" actId="571"/>
          <ac:spMkLst>
            <pc:docMk/>
            <pc:sldMk cId="0" sldId="275"/>
            <ac:spMk id="201" creationId="{A44C1FE1-5984-4D28-BFF5-EF4557ACB530}"/>
          </ac:spMkLst>
        </pc:spChg>
        <pc:spChg chg="mod">
          <ac:chgData name="krish shajee" userId="cfbfc69936754aff" providerId="LiveId" clId="{97739966-01B2-4367-9BAE-C2A5FBC7BB8C}" dt="2024-04-14T09:30:21.786" v="646" actId="571"/>
          <ac:spMkLst>
            <pc:docMk/>
            <pc:sldMk cId="0" sldId="275"/>
            <ac:spMk id="202" creationId="{B5CD151D-C290-4048-8530-57E18A4D83F0}"/>
          </ac:spMkLst>
        </pc:spChg>
        <pc:spChg chg="mod">
          <ac:chgData name="krish shajee" userId="cfbfc69936754aff" providerId="LiveId" clId="{97739966-01B2-4367-9BAE-C2A5FBC7BB8C}" dt="2024-04-14T09:30:21.786" v="646" actId="571"/>
          <ac:spMkLst>
            <pc:docMk/>
            <pc:sldMk cId="0" sldId="275"/>
            <ac:spMk id="203" creationId="{4778EFFC-3B9C-4883-8F15-F7D60E3657D8}"/>
          </ac:spMkLst>
        </pc:spChg>
        <pc:spChg chg="mod">
          <ac:chgData name="krish shajee" userId="cfbfc69936754aff" providerId="LiveId" clId="{97739966-01B2-4367-9BAE-C2A5FBC7BB8C}" dt="2024-04-14T09:30:21.786" v="646" actId="571"/>
          <ac:spMkLst>
            <pc:docMk/>
            <pc:sldMk cId="0" sldId="275"/>
            <ac:spMk id="204" creationId="{034FCCCB-AF6A-48AC-BCF1-FC67E0E3F4F1}"/>
          </ac:spMkLst>
        </pc:spChg>
        <pc:spChg chg="mod">
          <ac:chgData name="krish shajee" userId="cfbfc69936754aff" providerId="LiveId" clId="{97739966-01B2-4367-9BAE-C2A5FBC7BB8C}" dt="2024-04-14T09:30:21.786" v="646" actId="571"/>
          <ac:spMkLst>
            <pc:docMk/>
            <pc:sldMk cId="0" sldId="275"/>
            <ac:spMk id="205" creationId="{A38714F6-FD9D-4EC7-96EA-4268E5E41E4E}"/>
          </ac:spMkLst>
        </pc:spChg>
        <pc:spChg chg="mod">
          <ac:chgData name="krish shajee" userId="cfbfc69936754aff" providerId="LiveId" clId="{97739966-01B2-4367-9BAE-C2A5FBC7BB8C}" dt="2024-04-14T09:30:21.786" v="646" actId="571"/>
          <ac:spMkLst>
            <pc:docMk/>
            <pc:sldMk cId="0" sldId="275"/>
            <ac:spMk id="206" creationId="{87E1B026-1B91-4EB9-96C0-8761C11B8E26}"/>
          </ac:spMkLst>
        </pc:spChg>
        <pc:spChg chg="mod">
          <ac:chgData name="krish shajee" userId="cfbfc69936754aff" providerId="LiveId" clId="{97739966-01B2-4367-9BAE-C2A5FBC7BB8C}" dt="2024-04-14T09:30:21.786" v="646" actId="571"/>
          <ac:spMkLst>
            <pc:docMk/>
            <pc:sldMk cId="0" sldId="275"/>
            <ac:spMk id="207" creationId="{0069A7C6-1DC7-4705-BFB5-D200BCC1515E}"/>
          </ac:spMkLst>
        </pc:spChg>
        <pc:spChg chg="mod">
          <ac:chgData name="krish shajee" userId="cfbfc69936754aff" providerId="LiveId" clId="{97739966-01B2-4367-9BAE-C2A5FBC7BB8C}" dt="2024-04-14T09:30:21.786" v="646" actId="571"/>
          <ac:spMkLst>
            <pc:docMk/>
            <pc:sldMk cId="0" sldId="275"/>
            <ac:spMk id="208" creationId="{41BF7749-53B9-43D0-89B5-AE9DFD8A7D15}"/>
          </ac:spMkLst>
        </pc:spChg>
        <pc:spChg chg="mod">
          <ac:chgData name="krish shajee" userId="cfbfc69936754aff" providerId="LiveId" clId="{97739966-01B2-4367-9BAE-C2A5FBC7BB8C}" dt="2024-04-14T09:30:21.786" v="646" actId="571"/>
          <ac:spMkLst>
            <pc:docMk/>
            <pc:sldMk cId="0" sldId="275"/>
            <ac:spMk id="209" creationId="{66749D12-9BC2-4355-A945-673A17493790}"/>
          </ac:spMkLst>
        </pc:spChg>
        <pc:spChg chg="mod">
          <ac:chgData name="krish shajee" userId="cfbfc69936754aff" providerId="LiveId" clId="{97739966-01B2-4367-9BAE-C2A5FBC7BB8C}" dt="2024-04-14T09:30:21.786" v="646" actId="571"/>
          <ac:spMkLst>
            <pc:docMk/>
            <pc:sldMk cId="0" sldId="275"/>
            <ac:spMk id="210" creationId="{275C9E6C-5658-4137-8C1E-CED7A8C18D39}"/>
          </ac:spMkLst>
        </pc:spChg>
        <pc:spChg chg="mod">
          <ac:chgData name="krish shajee" userId="cfbfc69936754aff" providerId="LiveId" clId="{97739966-01B2-4367-9BAE-C2A5FBC7BB8C}" dt="2024-04-14T09:30:21.786" v="646" actId="571"/>
          <ac:spMkLst>
            <pc:docMk/>
            <pc:sldMk cId="0" sldId="275"/>
            <ac:spMk id="211" creationId="{C0F170BF-0F75-43C5-B538-91DE5FE302AA}"/>
          </ac:spMkLst>
        </pc:spChg>
        <pc:spChg chg="mod">
          <ac:chgData name="krish shajee" userId="cfbfc69936754aff" providerId="LiveId" clId="{97739966-01B2-4367-9BAE-C2A5FBC7BB8C}" dt="2024-04-14T09:30:21.786" v="646" actId="571"/>
          <ac:spMkLst>
            <pc:docMk/>
            <pc:sldMk cId="0" sldId="275"/>
            <ac:spMk id="212" creationId="{332DE3D3-3470-4A73-A115-91F5F3769A21}"/>
          </ac:spMkLst>
        </pc:spChg>
        <pc:spChg chg="mod">
          <ac:chgData name="krish shajee" userId="cfbfc69936754aff" providerId="LiveId" clId="{97739966-01B2-4367-9BAE-C2A5FBC7BB8C}" dt="2024-04-14T09:30:21.786" v="646" actId="571"/>
          <ac:spMkLst>
            <pc:docMk/>
            <pc:sldMk cId="0" sldId="275"/>
            <ac:spMk id="213" creationId="{45F2988F-C131-42E9-8417-704E5B4B4F6D}"/>
          </ac:spMkLst>
        </pc:spChg>
        <pc:spChg chg="mod">
          <ac:chgData name="krish shajee" userId="cfbfc69936754aff" providerId="LiveId" clId="{97739966-01B2-4367-9BAE-C2A5FBC7BB8C}" dt="2024-04-14T09:30:21.786" v="646" actId="571"/>
          <ac:spMkLst>
            <pc:docMk/>
            <pc:sldMk cId="0" sldId="275"/>
            <ac:spMk id="214" creationId="{3E44EC69-372C-4AC8-8CCC-F95BE61AAD2C}"/>
          </ac:spMkLst>
        </pc:spChg>
        <pc:spChg chg="mod">
          <ac:chgData name="krish shajee" userId="cfbfc69936754aff" providerId="LiveId" clId="{97739966-01B2-4367-9BAE-C2A5FBC7BB8C}" dt="2024-04-14T09:30:21.786" v="646" actId="571"/>
          <ac:spMkLst>
            <pc:docMk/>
            <pc:sldMk cId="0" sldId="275"/>
            <ac:spMk id="215" creationId="{E68EEE7F-F86C-4ECF-A9EB-80CB623BE399}"/>
          </ac:spMkLst>
        </pc:spChg>
        <pc:spChg chg="mod">
          <ac:chgData name="krish shajee" userId="cfbfc69936754aff" providerId="LiveId" clId="{97739966-01B2-4367-9BAE-C2A5FBC7BB8C}" dt="2024-04-14T09:30:21.786" v="646" actId="571"/>
          <ac:spMkLst>
            <pc:docMk/>
            <pc:sldMk cId="0" sldId="275"/>
            <ac:spMk id="216" creationId="{8C4B137D-D578-48BA-BBA5-309F30FA778D}"/>
          </ac:spMkLst>
        </pc:spChg>
        <pc:spChg chg="mod">
          <ac:chgData name="krish shajee" userId="cfbfc69936754aff" providerId="LiveId" clId="{97739966-01B2-4367-9BAE-C2A5FBC7BB8C}" dt="2024-04-14T09:30:53.719" v="675" actId="20577"/>
          <ac:spMkLst>
            <pc:docMk/>
            <pc:sldMk cId="0" sldId="275"/>
            <ac:spMk id="1929" creationId="{00000000-0000-0000-0000-000000000000}"/>
          </ac:spMkLst>
        </pc:spChg>
        <pc:spChg chg="add del">
          <ac:chgData name="krish shajee" userId="cfbfc69936754aff" providerId="LiveId" clId="{97739966-01B2-4367-9BAE-C2A5FBC7BB8C}" dt="2024-04-15T18:29:37.798" v="1319" actId="478"/>
          <ac:spMkLst>
            <pc:docMk/>
            <pc:sldMk cId="0" sldId="275"/>
            <ac:spMk id="2020" creationId="{00000000-0000-0000-0000-000000000000}"/>
          </ac:spMkLst>
        </pc:spChg>
        <pc:spChg chg="del">
          <ac:chgData name="krish shajee" userId="cfbfc69936754aff" providerId="LiveId" clId="{97739966-01B2-4367-9BAE-C2A5FBC7BB8C}" dt="2024-04-15T18:30:43.732" v="1337" actId="478"/>
          <ac:spMkLst>
            <pc:docMk/>
            <pc:sldMk cId="0" sldId="275"/>
            <ac:spMk id="2025" creationId="{00000000-0000-0000-0000-000000000000}"/>
          </ac:spMkLst>
        </pc:spChg>
        <pc:spChg chg="del">
          <ac:chgData name="krish shajee" userId="cfbfc69936754aff" providerId="LiveId" clId="{97739966-01B2-4367-9BAE-C2A5FBC7BB8C}" dt="2024-04-14T09:40:48.089" v="681" actId="478"/>
          <ac:spMkLst>
            <pc:docMk/>
            <pc:sldMk cId="0" sldId="275"/>
            <ac:spMk id="2031" creationId="{00000000-0000-0000-0000-000000000000}"/>
          </ac:spMkLst>
        </pc:spChg>
        <pc:spChg chg="mod">
          <ac:chgData name="krish shajee" userId="cfbfc69936754aff" providerId="LiveId" clId="{97739966-01B2-4367-9BAE-C2A5FBC7BB8C}" dt="2024-04-15T21:02:16.064" v="2052" actId="1076"/>
          <ac:spMkLst>
            <pc:docMk/>
            <pc:sldMk cId="0" sldId="275"/>
            <ac:spMk id="2032" creationId="{00000000-0000-0000-0000-000000000000}"/>
          </ac:spMkLst>
        </pc:spChg>
        <pc:spChg chg="del">
          <ac:chgData name="krish shajee" userId="cfbfc69936754aff" providerId="LiveId" clId="{97739966-01B2-4367-9BAE-C2A5FBC7BB8C}" dt="2024-04-14T09:40:24.633" v="678" actId="478"/>
          <ac:spMkLst>
            <pc:docMk/>
            <pc:sldMk cId="0" sldId="275"/>
            <ac:spMk id="2033" creationId="{00000000-0000-0000-0000-000000000000}"/>
          </ac:spMkLst>
        </pc:spChg>
        <pc:spChg chg="mod">
          <ac:chgData name="krish shajee" userId="cfbfc69936754aff" providerId="LiveId" clId="{97739966-01B2-4367-9BAE-C2A5FBC7BB8C}" dt="2024-04-15T21:04:35.404" v="2082" actId="1076"/>
          <ac:spMkLst>
            <pc:docMk/>
            <pc:sldMk cId="0" sldId="275"/>
            <ac:spMk id="2034" creationId="{00000000-0000-0000-0000-000000000000}"/>
          </ac:spMkLst>
        </pc:spChg>
        <pc:spChg chg="del">
          <ac:chgData name="krish shajee" userId="cfbfc69936754aff" providerId="LiveId" clId="{97739966-01B2-4367-9BAE-C2A5FBC7BB8C}" dt="2024-04-14T09:41:28.642" v="683" actId="478"/>
          <ac:spMkLst>
            <pc:docMk/>
            <pc:sldMk cId="0" sldId="275"/>
            <ac:spMk id="2035" creationId="{00000000-0000-0000-0000-000000000000}"/>
          </ac:spMkLst>
        </pc:spChg>
        <pc:spChg chg="mod">
          <ac:chgData name="krish shajee" userId="cfbfc69936754aff" providerId="LiveId" clId="{97739966-01B2-4367-9BAE-C2A5FBC7BB8C}" dt="2024-04-15T21:04:31.505" v="2081" actId="1076"/>
          <ac:spMkLst>
            <pc:docMk/>
            <pc:sldMk cId="0" sldId="275"/>
            <ac:spMk id="2036" creationId="{00000000-0000-0000-0000-000000000000}"/>
          </ac:spMkLst>
        </pc:spChg>
        <pc:spChg chg="del">
          <ac:chgData name="krish shajee" userId="cfbfc69936754aff" providerId="LiveId" clId="{97739966-01B2-4367-9BAE-C2A5FBC7BB8C}" dt="2024-04-14T09:41:53.560" v="687" actId="478"/>
          <ac:spMkLst>
            <pc:docMk/>
            <pc:sldMk cId="0" sldId="275"/>
            <ac:spMk id="2037" creationId="{00000000-0000-0000-0000-000000000000}"/>
          </ac:spMkLst>
        </pc:spChg>
        <pc:spChg chg="mod">
          <ac:chgData name="krish shajee" userId="cfbfc69936754aff" providerId="LiveId" clId="{97739966-01B2-4367-9BAE-C2A5FBC7BB8C}" dt="2024-04-15T21:04:25.497" v="2080" actId="1076"/>
          <ac:spMkLst>
            <pc:docMk/>
            <pc:sldMk cId="0" sldId="275"/>
            <ac:spMk id="2038" creationId="{00000000-0000-0000-0000-000000000000}"/>
          </ac:spMkLst>
        </pc:spChg>
        <pc:grpChg chg="add mod">
          <ac:chgData name="krish shajee" userId="cfbfc69936754aff" providerId="LiveId" clId="{97739966-01B2-4367-9BAE-C2A5FBC7BB8C}" dt="2024-04-15T21:01:57.454" v="2049" actId="1076"/>
          <ac:grpSpMkLst>
            <pc:docMk/>
            <pc:sldMk cId="0" sldId="275"/>
            <ac:grpSpMk id="27" creationId="{D5BAE54D-4975-4D0C-B9EA-F83D9C634BA6}"/>
          </ac:grpSpMkLst>
        </pc:grpChg>
        <pc:grpChg chg="add mod">
          <ac:chgData name="krish shajee" userId="cfbfc69936754aff" providerId="LiveId" clId="{97739966-01B2-4367-9BAE-C2A5FBC7BB8C}" dt="2024-04-14T09:30:21.786" v="646" actId="571"/>
          <ac:grpSpMkLst>
            <pc:docMk/>
            <pc:sldMk cId="0" sldId="275"/>
            <ac:grpSpMk id="116" creationId="{FC7E7F95-DFAD-4EBD-9838-AB9616DF1F18}"/>
          </ac:grpSpMkLst>
        </pc:grpChg>
        <pc:grpChg chg="mod">
          <ac:chgData name="krish shajee" userId="cfbfc69936754aff" providerId="LiveId" clId="{97739966-01B2-4367-9BAE-C2A5FBC7BB8C}" dt="2024-04-15T18:31:33.404" v="1346" actId="164"/>
          <ac:grpSpMkLst>
            <pc:docMk/>
            <pc:sldMk cId="0" sldId="275"/>
            <ac:grpSpMk id="1930" creationId="{00000000-0000-0000-0000-000000000000}"/>
          </ac:grpSpMkLst>
        </pc:grpChg>
        <pc:picChg chg="add mod">
          <ac:chgData name="krish shajee" userId="cfbfc69936754aff" providerId="LiveId" clId="{97739966-01B2-4367-9BAE-C2A5FBC7BB8C}" dt="2024-04-15T18:31:33.404" v="1346" actId="164"/>
          <ac:picMkLst>
            <pc:docMk/>
            <pc:sldMk cId="0" sldId="275"/>
            <ac:picMk id="136" creationId="{1A679E40-F13A-4D24-BA6D-1F48C3D607B1}"/>
          </ac:picMkLst>
        </pc:picChg>
        <pc:picChg chg="add mod">
          <ac:chgData name="krish shajee" userId="cfbfc69936754aff" providerId="LiveId" clId="{97739966-01B2-4367-9BAE-C2A5FBC7BB8C}" dt="2024-04-15T18:31:33.404" v="1346" actId="164"/>
          <ac:picMkLst>
            <pc:docMk/>
            <pc:sldMk cId="0" sldId="275"/>
            <ac:picMk id="137" creationId="{03CA9956-3C6F-4229-BC50-50DB3C3E9C97}"/>
          </ac:picMkLst>
        </pc:picChg>
        <pc:picChg chg="add mod">
          <ac:chgData name="krish shajee" userId="cfbfc69936754aff" providerId="LiveId" clId="{97739966-01B2-4367-9BAE-C2A5FBC7BB8C}" dt="2024-04-15T18:31:33.404" v="1346" actId="164"/>
          <ac:picMkLst>
            <pc:docMk/>
            <pc:sldMk cId="0" sldId="275"/>
            <ac:picMk id="138" creationId="{1645897C-E3C6-4DEE-9B31-58C9688A34D2}"/>
          </ac:picMkLst>
        </pc:picChg>
        <pc:picChg chg="add mod">
          <ac:chgData name="krish shajee" userId="cfbfc69936754aff" providerId="LiveId" clId="{97739966-01B2-4367-9BAE-C2A5FBC7BB8C}" dt="2024-04-15T18:31:33.404" v="1346" actId="164"/>
          <ac:picMkLst>
            <pc:docMk/>
            <pc:sldMk cId="0" sldId="275"/>
            <ac:picMk id="139" creationId="{3F5B9C54-011B-4BE7-BA5A-6405ACCF8F54}"/>
          </ac:picMkLst>
        </pc:picChg>
        <pc:cxnChg chg="mod">
          <ac:chgData name="krish shajee" userId="cfbfc69936754aff" providerId="LiveId" clId="{97739966-01B2-4367-9BAE-C2A5FBC7BB8C}" dt="2024-04-15T21:02:47.448" v="2057" actId="14100"/>
          <ac:cxnSpMkLst>
            <pc:docMk/>
            <pc:sldMk cId="0" sldId="275"/>
            <ac:cxnSpMk id="2039" creationId="{00000000-0000-0000-0000-000000000000}"/>
          </ac:cxnSpMkLst>
        </pc:cxnChg>
        <pc:cxnChg chg="mod">
          <ac:chgData name="krish shajee" userId="cfbfc69936754aff" providerId="LiveId" clId="{97739966-01B2-4367-9BAE-C2A5FBC7BB8C}" dt="2024-04-15T21:03:00.769" v="2059" actId="14100"/>
          <ac:cxnSpMkLst>
            <pc:docMk/>
            <pc:sldMk cId="0" sldId="275"/>
            <ac:cxnSpMk id="2040" creationId="{00000000-0000-0000-0000-000000000000}"/>
          </ac:cxnSpMkLst>
        </pc:cxnChg>
        <pc:cxnChg chg="mod">
          <ac:chgData name="krish shajee" userId="cfbfc69936754aff" providerId="LiveId" clId="{97739966-01B2-4367-9BAE-C2A5FBC7BB8C}" dt="2024-04-15T21:03:29.396" v="2063" actId="14100"/>
          <ac:cxnSpMkLst>
            <pc:docMk/>
            <pc:sldMk cId="0" sldId="275"/>
            <ac:cxnSpMk id="2041" creationId="{00000000-0000-0000-0000-000000000000}"/>
          </ac:cxnSpMkLst>
        </pc:cxnChg>
        <pc:cxnChg chg="mod">
          <ac:chgData name="krish shajee" userId="cfbfc69936754aff" providerId="LiveId" clId="{97739966-01B2-4367-9BAE-C2A5FBC7BB8C}" dt="2024-04-15T21:04:10.504" v="2077" actId="14100"/>
          <ac:cxnSpMkLst>
            <pc:docMk/>
            <pc:sldMk cId="0" sldId="275"/>
            <ac:cxnSpMk id="2042" creationId="{00000000-0000-0000-0000-000000000000}"/>
          </ac:cxnSpMkLst>
        </pc:cxnChg>
      </pc:sldChg>
      <pc:sldChg chg="del">
        <pc:chgData name="krish shajee" userId="cfbfc69936754aff" providerId="LiveId" clId="{97739966-01B2-4367-9BAE-C2A5FBC7BB8C}" dt="2024-04-15T20:59:29.282" v="2039" actId="47"/>
        <pc:sldMkLst>
          <pc:docMk/>
          <pc:sldMk cId="0" sldId="276"/>
        </pc:sldMkLst>
      </pc:sldChg>
      <pc:sldChg chg="del">
        <pc:chgData name="krish shajee" userId="cfbfc69936754aff" providerId="LiveId" clId="{97739966-01B2-4367-9BAE-C2A5FBC7BB8C}" dt="2024-04-15T20:59:28.850" v="2038" actId="47"/>
        <pc:sldMkLst>
          <pc:docMk/>
          <pc:sldMk cId="0" sldId="277"/>
        </pc:sldMkLst>
      </pc:sldChg>
      <pc:sldChg chg="del">
        <pc:chgData name="krish shajee" userId="cfbfc69936754aff" providerId="LiveId" clId="{97739966-01B2-4367-9BAE-C2A5FBC7BB8C}" dt="2024-04-15T20:59:28.262" v="2037" actId="47"/>
        <pc:sldMkLst>
          <pc:docMk/>
          <pc:sldMk cId="0" sldId="278"/>
        </pc:sldMkLst>
      </pc:sldChg>
      <pc:sldChg chg="del">
        <pc:chgData name="krish shajee" userId="cfbfc69936754aff" providerId="LiveId" clId="{97739966-01B2-4367-9BAE-C2A5FBC7BB8C}" dt="2024-04-15T20:59:27.797" v="2036" actId="47"/>
        <pc:sldMkLst>
          <pc:docMk/>
          <pc:sldMk cId="0" sldId="279"/>
        </pc:sldMkLst>
      </pc:sldChg>
      <pc:sldChg chg="del">
        <pc:chgData name="krish shajee" userId="cfbfc69936754aff" providerId="LiveId" clId="{97739966-01B2-4367-9BAE-C2A5FBC7BB8C}" dt="2024-04-15T20:59:27.326" v="2035" actId="47"/>
        <pc:sldMkLst>
          <pc:docMk/>
          <pc:sldMk cId="0" sldId="280"/>
        </pc:sldMkLst>
      </pc:sldChg>
      <pc:sldChg chg="del">
        <pc:chgData name="krish shajee" userId="cfbfc69936754aff" providerId="LiveId" clId="{97739966-01B2-4367-9BAE-C2A5FBC7BB8C}" dt="2024-04-15T20:59:26.378" v="2034" actId="47"/>
        <pc:sldMkLst>
          <pc:docMk/>
          <pc:sldMk cId="0" sldId="281"/>
        </pc:sldMkLst>
      </pc:sldChg>
      <pc:sldChg chg="del">
        <pc:chgData name="krish shajee" userId="cfbfc69936754aff" providerId="LiveId" clId="{97739966-01B2-4367-9BAE-C2A5FBC7BB8C}" dt="2024-04-15T20:59:25.921" v="2033" actId="47"/>
        <pc:sldMkLst>
          <pc:docMk/>
          <pc:sldMk cId="0" sldId="282"/>
        </pc:sldMkLst>
      </pc:sldChg>
      <pc:sldChg chg="del">
        <pc:chgData name="krish shajee" userId="cfbfc69936754aff" providerId="LiveId" clId="{97739966-01B2-4367-9BAE-C2A5FBC7BB8C}" dt="2024-04-15T20:59:25.376" v="2032" actId="47"/>
        <pc:sldMkLst>
          <pc:docMk/>
          <pc:sldMk cId="0" sldId="283"/>
        </pc:sldMkLst>
      </pc:sldChg>
      <pc:sldChg chg="del">
        <pc:chgData name="krish shajee" userId="cfbfc69936754aff" providerId="LiveId" clId="{97739966-01B2-4367-9BAE-C2A5FBC7BB8C}" dt="2024-04-15T20:59:24.889" v="2031" actId="47"/>
        <pc:sldMkLst>
          <pc:docMk/>
          <pc:sldMk cId="0" sldId="284"/>
        </pc:sldMkLst>
      </pc:sldChg>
      <pc:sldChg chg="del">
        <pc:chgData name="krish shajee" userId="cfbfc69936754aff" providerId="LiveId" clId="{97739966-01B2-4367-9BAE-C2A5FBC7BB8C}" dt="2024-04-15T20:59:24.342" v="2030" actId="47"/>
        <pc:sldMkLst>
          <pc:docMk/>
          <pc:sldMk cId="0" sldId="285"/>
        </pc:sldMkLst>
      </pc:sldChg>
      <pc:sldChg chg="del">
        <pc:chgData name="krish shajee" userId="cfbfc69936754aff" providerId="LiveId" clId="{97739966-01B2-4367-9BAE-C2A5FBC7BB8C}" dt="2024-04-15T20:59:23.699" v="2029" actId="47"/>
        <pc:sldMkLst>
          <pc:docMk/>
          <pc:sldMk cId="0" sldId="286"/>
        </pc:sldMkLst>
      </pc:sldChg>
      <pc:sldChg chg="del">
        <pc:chgData name="krish shajee" userId="cfbfc69936754aff" providerId="LiveId" clId="{97739966-01B2-4367-9BAE-C2A5FBC7BB8C}" dt="2024-04-15T20:59:22.950" v="2028" actId="47"/>
        <pc:sldMkLst>
          <pc:docMk/>
          <pc:sldMk cId="0" sldId="287"/>
        </pc:sldMkLst>
      </pc:sldChg>
      <pc:sldChg chg="del">
        <pc:chgData name="krish shajee" userId="cfbfc69936754aff" providerId="LiveId" clId="{97739966-01B2-4367-9BAE-C2A5FBC7BB8C}" dt="2024-04-15T20:59:22.188" v="2027" actId="47"/>
        <pc:sldMkLst>
          <pc:docMk/>
          <pc:sldMk cId="0" sldId="288"/>
        </pc:sldMkLst>
      </pc:sldChg>
      <pc:sldChg chg="addSp delSp modSp mod ord">
        <pc:chgData name="krish shajee" userId="cfbfc69936754aff" providerId="LiveId" clId="{97739966-01B2-4367-9BAE-C2A5FBC7BB8C}" dt="2024-04-15T20:51:07.424" v="1841"/>
        <pc:sldMkLst>
          <pc:docMk/>
          <pc:sldMk cId="0" sldId="289"/>
        </pc:sldMkLst>
        <pc:spChg chg="add del mod">
          <ac:chgData name="krish shajee" userId="cfbfc69936754aff" providerId="LiveId" clId="{97739966-01B2-4367-9BAE-C2A5FBC7BB8C}" dt="2024-04-15T20:50:42.175" v="1839" actId="478"/>
          <ac:spMkLst>
            <pc:docMk/>
            <pc:sldMk cId="0" sldId="289"/>
            <ac:spMk id="3" creationId="{D1EDE7AA-1752-48B0-A5CE-3DCE2C5BADD2}"/>
          </ac:spMkLst>
        </pc:spChg>
        <pc:spChg chg="mod">
          <ac:chgData name="krish shajee" userId="cfbfc69936754aff" providerId="LiveId" clId="{97739966-01B2-4367-9BAE-C2A5FBC7BB8C}" dt="2024-04-15T20:50:36.473" v="1837" actId="20577"/>
          <ac:spMkLst>
            <pc:docMk/>
            <pc:sldMk cId="0" sldId="289"/>
            <ac:spMk id="3006" creationId="{00000000-0000-0000-0000-000000000000}"/>
          </ac:spMkLst>
        </pc:spChg>
        <pc:spChg chg="del">
          <ac:chgData name="krish shajee" userId="cfbfc69936754aff" providerId="LiveId" clId="{97739966-01B2-4367-9BAE-C2A5FBC7BB8C}" dt="2024-04-15T20:50:40.204" v="1838" actId="478"/>
          <ac:spMkLst>
            <pc:docMk/>
            <pc:sldMk cId="0" sldId="289"/>
            <ac:spMk id="3007" creationId="{00000000-0000-0000-0000-000000000000}"/>
          </ac:spMkLst>
        </pc:spChg>
      </pc:sldChg>
      <pc:sldChg chg="modSp add del mod">
        <pc:chgData name="krish shajee" userId="cfbfc69936754aff" providerId="LiveId" clId="{97739966-01B2-4367-9BAE-C2A5FBC7BB8C}" dt="2024-04-15T20:59:20.430" v="2026" actId="2696"/>
        <pc:sldMkLst>
          <pc:docMk/>
          <pc:sldMk cId="0" sldId="290"/>
        </pc:sldMkLst>
        <pc:spChg chg="mod">
          <ac:chgData name="krish shajee" userId="cfbfc69936754aff" providerId="LiveId" clId="{97739966-01B2-4367-9BAE-C2A5FBC7BB8C}" dt="2024-04-15T20:58:55.755" v="2024" actId="20577"/>
          <ac:spMkLst>
            <pc:docMk/>
            <pc:sldMk cId="0" sldId="290"/>
            <ac:spMk id="3013" creationId="{00000000-0000-0000-0000-000000000000}"/>
          </ac:spMkLst>
        </pc:spChg>
        <pc:spChg chg="mod">
          <ac:chgData name="krish shajee" userId="cfbfc69936754aff" providerId="LiveId" clId="{97739966-01B2-4367-9BAE-C2A5FBC7BB8C}" dt="2024-04-15T20:59:06.288" v="2025" actId="1076"/>
          <ac:spMkLst>
            <pc:docMk/>
            <pc:sldMk cId="0" sldId="290"/>
            <ac:spMk id="3075" creationId="{00000000-0000-0000-0000-000000000000}"/>
          </ac:spMkLst>
        </pc:spChg>
      </pc:sldChg>
      <pc:sldChg chg="modSp del mod">
        <pc:chgData name="krish shajee" userId="cfbfc69936754aff" providerId="LiveId" clId="{97739966-01B2-4367-9BAE-C2A5FBC7BB8C}" dt="2024-04-15T20:57:24.543" v="1949" actId="47"/>
        <pc:sldMkLst>
          <pc:docMk/>
          <pc:sldMk cId="0" sldId="291"/>
        </pc:sldMkLst>
        <pc:grpChg chg="mod">
          <ac:chgData name="krish shajee" userId="cfbfc69936754aff" providerId="LiveId" clId="{97739966-01B2-4367-9BAE-C2A5FBC7BB8C}" dt="2024-04-14T09:03:33.179" v="357" actId="1076"/>
          <ac:grpSpMkLst>
            <pc:docMk/>
            <pc:sldMk cId="0" sldId="291"/>
            <ac:grpSpMk id="3862" creationId="{00000000-0000-0000-0000-000000000000}"/>
          </ac:grpSpMkLst>
        </pc:grpChg>
      </pc:sldChg>
      <pc:sldChg chg="del">
        <pc:chgData name="krish shajee" userId="cfbfc69936754aff" providerId="LiveId" clId="{97739966-01B2-4367-9BAE-C2A5FBC7BB8C}" dt="2024-04-15T20:57:24.366" v="1948" actId="47"/>
        <pc:sldMkLst>
          <pc:docMk/>
          <pc:sldMk cId="0" sldId="292"/>
        </pc:sldMkLst>
      </pc:sldChg>
      <pc:sldChg chg="del">
        <pc:chgData name="krish shajee" userId="cfbfc69936754aff" providerId="LiveId" clId="{97739966-01B2-4367-9BAE-C2A5FBC7BB8C}" dt="2024-04-15T20:57:24.166" v="1947" actId="47"/>
        <pc:sldMkLst>
          <pc:docMk/>
          <pc:sldMk cId="0" sldId="293"/>
        </pc:sldMkLst>
      </pc:sldChg>
      <pc:sldChg chg="del">
        <pc:chgData name="krish shajee" userId="cfbfc69936754aff" providerId="LiveId" clId="{97739966-01B2-4367-9BAE-C2A5FBC7BB8C}" dt="2024-04-15T20:57:23.930" v="1946" actId="47"/>
        <pc:sldMkLst>
          <pc:docMk/>
          <pc:sldMk cId="0" sldId="294"/>
        </pc:sldMkLst>
      </pc:sldChg>
      <pc:sldChg chg="del">
        <pc:chgData name="krish shajee" userId="cfbfc69936754aff" providerId="LiveId" clId="{97739966-01B2-4367-9BAE-C2A5FBC7BB8C}" dt="2024-04-15T20:57:23.397" v="1945" actId="47"/>
        <pc:sldMkLst>
          <pc:docMk/>
          <pc:sldMk cId="0" sldId="295"/>
        </pc:sldMkLst>
      </pc:sldChg>
      <pc:sldChg chg="del">
        <pc:chgData name="krish shajee" userId="cfbfc69936754aff" providerId="LiveId" clId="{97739966-01B2-4367-9BAE-C2A5FBC7BB8C}" dt="2024-04-15T20:57:22.739" v="1944" actId="47"/>
        <pc:sldMkLst>
          <pc:docMk/>
          <pc:sldMk cId="0" sldId="296"/>
        </pc:sldMkLst>
      </pc:sldChg>
      <pc:sldChg chg="del">
        <pc:chgData name="krish shajee" userId="cfbfc69936754aff" providerId="LiveId" clId="{97739966-01B2-4367-9BAE-C2A5FBC7BB8C}" dt="2024-04-15T20:57:22.710" v="1943" actId="47"/>
        <pc:sldMkLst>
          <pc:docMk/>
          <pc:sldMk cId="0" sldId="297"/>
        </pc:sldMkLst>
      </pc:sldChg>
      <pc:sldChg chg="del">
        <pc:chgData name="krish shajee" userId="cfbfc69936754aff" providerId="LiveId" clId="{97739966-01B2-4367-9BAE-C2A5FBC7BB8C}" dt="2024-04-15T20:57:22.611" v="1942" actId="47"/>
        <pc:sldMkLst>
          <pc:docMk/>
          <pc:sldMk cId="0" sldId="298"/>
        </pc:sldMkLst>
      </pc:sldChg>
      <pc:sldChg chg="del">
        <pc:chgData name="krish shajee" userId="cfbfc69936754aff" providerId="LiveId" clId="{97739966-01B2-4367-9BAE-C2A5FBC7BB8C}" dt="2024-04-15T20:57:22.262" v="1941" actId="47"/>
        <pc:sldMkLst>
          <pc:docMk/>
          <pc:sldMk cId="0" sldId="299"/>
        </pc:sldMkLst>
      </pc:sldChg>
      <pc:sldChg chg="del">
        <pc:chgData name="krish shajee" userId="cfbfc69936754aff" providerId="LiveId" clId="{97739966-01B2-4367-9BAE-C2A5FBC7BB8C}" dt="2024-04-15T20:57:21.823" v="1940" actId="47"/>
        <pc:sldMkLst>
          <pc:docMk/>
          <pc:sldMk cId="0" sldId="300"/>
        </pc:sldMkLst>
      </pc:sldChg>
      <pc:sldChg chg="del">
        <pc:chgData name="krish shajee" userId="cfbfc69936754aff" providerId="LiveId" clId="{97739966-01B2-4367-9BAE-C2A5FBC7BB8C}" dt="2024-04-15T20:57:21.770" v="1939" actId="47"/>
        <pc:sldMkLst>
          <pc:docMk/>
          <pc:sldMk cId="0" sldId="301"/>
        </pc:sldMkLst>
      </pc:sldChg>
      <pc:sldChg chg="del">
        <pc:chgData name="krish shajee" userId="cfbfc69936754aff" providerId="LiveId" clId="{97739966-01B2-4367-9BAE-C2A5FBC7BB8C}" dt="2024-04-15T20:57:21.700" v="1938" actId="47"/>
        <pc:sldMkLst>
          <pc:docMk/>
          <pc:sldMk cId="0" sldId="302"/>
        </pc:sldMkLst>
      </pc:sldChg>
      <pc:sldChg chg="del">
        <pc:chgData name="krish shajee" userId="cfbfc69936754aff" providerId="LiveId" clId="{97739966-01B2-4367-9BAE-C2A5FBC7BB8C}" dt="2024-04-15T20:57:21.195" v="1937" actId="47"/>
        <pc:sldMkLst>
          <pc:docMk/>
          <pc:sldMk cId="0" sldId="303"/>
        </pc:sldMkLst>
      </pc:sldChg>
      <pc:sldChg chg="del">
        <pc:chgData name="krish shajee" userId="cfbfc69936754aff" providerId="LiveId" clId="{97739966-01B2-4367-9BAE-C2A5FBC7BB8C}" dt="2024-04-15T20:57:20.950" v="1936" actId="47"/>
        <pc:sldMkLst>
          <pc:docMk/>
          <pc:sldMk cId="0" sldId="304"/>
        </pc:sldMkLst>
      </pc:sldChg>
      <pc:sldChg chg="del">
        <pc:chgData name="krish shajee" userId="cfbfc69936754aff" providerId="LiveId" clId="{97739966-01B2-4367-9BAE-C2A5FBC7BB8C}" dt="2024-04-15T20:57:20.788" v="1935" actId="47"/>
        <pc:sldMkLst>
          <pc:docMk/>
          <pc:sldMk cId="0" sldId="305"/>
        </pc:sldMkLst>
      </pc:sldChg>
      <pc:sldChg chg="del">
        <pc:chgData name="krish shajee" userId="cfbfc69936754aff" providerId="LiveId" clId="{97739966-01B2-4367-9BAE-C2A5FBC7BB8C}" dt="2024-04-15T20:57:20.616" v="1934" actId="47"/>
        <pc:sldMkLst>
          <pc:docMk/>
          <pc:sldMk cId="0" sldId="306"/>
        </pc:sldMkLst>
      </pc:sldChg>
      <pc:sldChg chg="del">
        <pc:chgData name="krish shajee" userId="cfbfc69936754aff" providerId="LiveId" clId="{97739966-01B2-4367-9BAE-C2A5FBC7BB8C}" dt="2024-04-15T20:57:20.401" v="1933" actId="47"/>
        <pc:sldMkLst>
          <pc:docMk/>
          <pc:sldMk cId="0" sldId="307"/>
        </pc:sldMkLst>
      </pc:sldChg>
      <pc:sldChg chg="del">
        <pc:chgData name="krish shajee" userId="cfbfc69936754aff" providerId="LiveId" clId="{97739966-01B2-4367-9BAE-C2A5FBC7BB8C}" dt="2024-04-15T20:57:20.197" v="1932" actId="47"/>
        <pc:sldMkLst>
          <pc:docMk/>
          <pc:sldMk cId="0" sldId="308"/>
        </pc:sldMkLst>
      </pc:sldChg>
      <pc:sldChg chg="del">
        <pc:chgData name="krish shajee" userId="cfbfc69936754aff" providerId="LiveId" clId="{97739966-01B2-4367-9BAE-C2A5FBC7BB8C}" dt="2024-04-15T20:57:19.950" v="1931" actId="47"/>
        <pc:sldMkLst>
          <pc:docMk/>
          <pc:sldMk cId="0" sldId="309"/>
        </pc:sldMkLst>
      </pc:sldChg>
      <pc:sldChg chg="del">
        <pc:chgData name="krish shajee" userId="cfbfc69936754aff" providerId="LiveId" clId="{97739966-01B2-4367-9BAE-C2A5FBC7BB8C}" dt="2024-04-15T20:57:19.681" v="1930" actId="47"/>
        <pc:sldMkLst>
          <pc:docMk/>
          <pc:sldMk cId="0" sldId="310"/>
        </pc:sldMkLst>
      </pc:sldChg>
      <pc:sldChg chg="addSp delSp modSp add mod ord modNotesTx">
        <pc:chgData name="krish shajee" userId="cfbfc69936754aff" providerId="LiveId" clId="{97739966-01B2-4367-9BAE-C2A5FBC7BB8C}" dt="2024-04-18T08:16:06.736" v="2237" actId="1076"/>
        <pc:sldMkLst>
          <pc:docMk/>
          <pc:sldMk cId="3249272051" sldId="311"/>
        </pc:sldMkLst>
        <pc:spChg chg="add del">
          <ac:chgData name="krish shajee" userId="cfbfc69936754aff" providerId="LiveId" clId="{97739966-01B2-4367-9BAE-C2A5FBC7BB8C}" dt="2024-04-14T09:05:10.811" v="369" actId="22"/>
          <ac:spMkLst>
            <pc:docMk/>
            <pc:sldMk cId="3249272051" sldId="311"/>
            <ac:spMk id="851" creationId="{6D882EC3-79A2-490E-A30B-E57EFBD35E9A}"/>
          </ac:spMkLst>
        </pc:spChg>
        <pc:spChg chg="add mod">
          <ac:chgData name="krish shajee" userId="cfbfc69936754aff" providerId="LiveId" clId="{97739966-01B2-4367-9BAE-C2A5FBC7BB8C}" dt="2024-04-18T08:16:06.736" v="2237" actId="1076"/>
          <ac:spMkLst>
            <pc:docMk/>
            <pc:sldMk cId="3249272051" sldId="311"/>
            <ac:spMk id="852" creationId="{D6D055E4-AA0C-46B7-BE64-6C1C57C8B55D}"/>
          </ac:spMkLst>
        </pc:spChg>
        <pc:spChg chg="mod">
          <ac:chgData name="krish shajee" userId="cfbfc69936754aff" providerId="LiveId" clId="{97739966-01B2-4367-9BAE-C2A5FBC7BB8C}" dt="2024-04-14T09:20:08.782" v="519" actId="20577"/>
          <ac:spMkLst>
            <pc:docMk/>
            <pc:sldMk cId="3249272051" sldId="311"/>
            <ac:spMk id="3080" creationId="{00000000-0000-0000-0000-000000000000}"/>
          </ac:spMkLst>
        </pc:spChg>
        <pc:spChg chg="del">
          <ac:chgData name="krish shajee" userId="cfbfc69936754aff" providerId="LiveId" clId="{97739966-01B2-4367-9BAE-C2A5FBC7BB8C}" dt="2024-04-14T09:03:56.921" v="365" actId="478"/>
          <ac:spMkLst>
            <pc:docMk/>
            <pc:sldMk cId="3249272051" sldId="311"/>
            <ac:spMk id="3927" creationId="{00000000-0000-0000-0000-000000000000}"/>
          </ac:spMkLst>
        </pc:spChg>
        <pc:grpChg chg="del">
          <ac:chgData name="krish shajee" userId="cfbfc69936754aff" providerId="LiveId" clId="{97739966-01B2-4367-9BAE-C2A5FBC7BB8C}" dt="2024-04-14T09:03:52.554" v="361" actId="478"/>
          <ac:grpSpMkLst>
            <pc:docMk/>
            <pc:sldMk cId="3249272051" sldId="311"/>
            <ac:grpSpMk id="3081" creationId="{00000000-0000-0000-0000-000000000000}"/>
          </ac:grpSpMkLst>
        </pc:grpChg>
        <pc:grpChg chg="del">
          <ac:chgData name="krish shajee" userId="cfbfc69936754aff" providerId="LiveId" clId="{97739966-01B2-4367-9BAE-C2A5FBC7BB8C}" dt="2024-04-14T09:03:53.054" v="362" actId="478"/>
          <ac:grpSpMkLst>
            <pc:docMk/>
            <pc:sldMk cId="3249272051" sldId="311"/>
            <ac:grpSpMk id="3133" creationId="{00000000-0000-0000-0000-000000000000}"/>
          </ac:grpSpMkLst>
        </pc:grpChg>
        <pc:grpChg chg="del">
          <ac:chgData name="krish shajee" userId="cfbfc69936754aff" providerId="LiveId" clId="{97739966-01B2-4367-9BAE-C2A5FBC7BB8C}" dt="2024-04-14T09:03:53.600" v="363" actId="478"/>
          <ac:grpSpMkLst>
            <pc:docMk/>
            <pc:sldMk cId="3249272051" sldId="311"/>
            <ac:grpSpMk id="3320" creationId="{00000000-0000-0000-0000-000000000000}"/>
          </ac:grpSpMkLst>
        </pc:grpChg>
        <pc:grpChg chg="del">
          <ac:chgData name="krish shajee" userId="cfbfc69936754aff" providerId="LiveId" clId="{97739966-01B2-4367-9BAE-C2A5FBC7BB8C}" dt="2024-04-14T09:03:54.214" v="364" actId="478"/>
          <ac:grpSpMkLst>
            <pc:docMk/>
            <pc:sldMk cId="3249272051" sldId="311"/>
            <ac:grpSpMk id="3560" creationId="{00000000-0000-0000-0000-000000000000}"/>
          </ac:grpSpMkLst>
        </pc:grpChg>
        <pc:grpChg chg="del mod">
          <ac:chgData name="krish shajee" userId="cfbfc69936754aff" providerId="LiveId" clId="{97739966-01B2-4367-9BAE-C2A5FBC7BB8C}" dt="2024-04-18T08:15:02.246" v="2235" actId="478"/>
          <ac:grpSpMkLst>
            <pc:docMk/>
            <pc:sldMk cId="3249272051" sldId="311"/>
            <ac:grpSpMk id="3862" creationId="{00000000-0000-0000-0000-000000000000}"/>
          </ac:grpSpMkLst>
        </pc:grpChg>
      </pc:sldChg>
      <pc:sldChg chg="delSp modSp add mod">
        <pc:chgData name="krish shajee" userId="cfbfc69936754aff" providerId="LiveId" clId="{97739966-01B2-4367-9BAE-C2A5FBC7BB8C}" dt="2024-04-15T20:55:09.127" v="1882" actId="1076"/>
        <pc:sldMkLst>
          <pc:docMk/>
          <pc:sldMk cId="3515694402" sldId="312"/>
        </pc:sldMkLst>
        <pc:spChg chg="mod">
          <ac:chgData name="krish shajee" userId="cfbfc69936754aff" providerId="LiveId" clId="{97739966-01B2-4367-9BAE-C2A5FBC7BB8C}" dt="2024-04-15T20:55:09.127" v="1882" actId="1076"/>
          <ac:spMkLst>
            <pc:docMk/>
            <pc:sldMk cId="3515694402" sldId="312"/>
            <ac:spMk id="328" creationId="{00000000-0000-0000-0000-000000000000}"/>
          </ac:spMkLst>
        </pc:spChg>
        <pc:spChg chg="mod">
          <ac:chgData name="krish shajee" userId="cfbfc69936754aff" providerId="LiveId" clId="{97739966-01B2-4367-9BAE-C2A5FBC7BB8C}" dt="2024-04-15T20:26:41.529" v="1736" actId="6549"/>
          <ac:spMkLst>
            <pc:docMk/>
            <pc:sldMk cId="3515694402" sldId="312"/>
            <ac:spMk id="329" creationId="{00000000-0000-0000-0000-000000000000}"/>
          </ac:spMkLst>
        </pc:spChg>
        <pc:grpChg chg="del">
          <ac:chgData name="krish shajee" userId="cfbfc69936754aff" providerId="LiveId" clId="{97739966-01B2-4367-9BAE-C2A5FBC7BB8C}" dt="2024-04-15T17:36:29.372" v="1032" actId="478"/>
          <ac:grpSpMkLst>
            <pc:docMk/>
            <pc:sldMk cId="3515694402" sldId="312"/>
            <ac:grpSpMk id="6" creationId="{4433758D-6EAD-4C29-88E5-581870901CA7}"/>
          </ac:grpSpMkLst>
        </pc:grpChg>
      </pc:sldChg>
      <pc:sldChg chg="addSp delSp modSp add mod">
        <pc:chgData name="krish shajee" userId="cfbfc69936754aff" providerId="LiveId" clId="{97739966-01B2-4367-9BAE-C2A5FBC7BB8C}" dt="2024-04-15T19:37:48.889" v="1496" actId="1076"/>
        <pc:sldMkLst>
          <pc:docMk/>
          <pc:sldMk cId="663467986" sldId="313"/>
        </pc:sldMkLst>
        <pc:spChg chg="add mod">
          <ac:chgData name="krish shajee" userId="cfbfc69936754aff" providerId="LiveId" clId="{97739966-01B2-4367-9BAE-C2A5FBC7BB8C}" dt="2024-04-15T19:37:48.889" v="1496" actId="1076"/>
          <ac:spMkLst>
            <pc:docMk/>
            <pc:sldMk cId="663467986" sldId="313"/>
            <ac:spMk id="8" creationId="{C58536C9-CD4A-4F1A-A03E-299B9A869085}"/>
          </ac:spMkLst>
        </pc:spChg>
        <pc:spChg chg="mod">
          <ac:chgData name="krish shajee" userId="cfbfc69936754aff" providerId="LiveId" clId="{97739966-01B2-4367-9BAE-C2A5FBC7BB8C}" dt="2024-04-15T19:34:42.018" v="1472" actId="1076"/>
          <ac:spMkLst>
            <pc:docMk/>
            <pc:sldMk cId="663467986" sldId="313"/>
            <ac:spMk id="60" creationId="{2A2873CE-0C6C-4842-994E-A3E87B108E4B}"/>
          </ac:spMkLst>
        </pc:spChg>
        <pc:picChg chg="add del mod">
          <ac:chgData name="krish shajee" userId="cfbfc69936754aff" providerId="LiveId" clId="{97739966-01B2-4367-9BAE-C2A5FBC7BB8C}" dt="2024-04-15T19:35:03.621" v="1474" actId="931"/>
          <ac:picMkLst>
            <pc:docMk/>
            <pc:sldMk cId="663467986" sldId="313"/>
            <ac:picMk id="3" creationId="{ADFF8175-1623-4CB8-BCFF-E0E192389585}"/>
          </ac:picMkLst>
        </pc:picChg>
        <pc:picChg chg="add mod modCrop">
          <ac:chgData name="krish shajee" userId="cfbfc69936754aff" providerId="LiveId" clId="{97739966-01B2-4367-9BAE-C2A5FBC7BB8C}" dt="2024-04-15T19:37:46.392" v="1495" actId="1076"/>
          <ac:picMkLst>
            <pc:docMk/>
            <pc:sldMk cId="663467986" sldId="313"/>
            <ac:picMk id="5" creationId="{96CFB80E-0F75-443D-868A-E9087C937FDC}"/>
          </ac:picMkLst>
        </pc:picChg>
      </pc:sldChg>
      <pc:sldChg chg="new del">
        <pc:chgData name="krish shajee" userId="cfbfc69936754aff" providerId="LiveId" clId="{97739966-01B2-4367-9BAE-C2A5FBC7BB8C}" dt="2024-04-15T19:33:39.783" v="1433" actId="47"/>
        <pc:sldMkLst>
          <pc:docMk/>
          <pc:sldMk cId="1674458636" sldId="313"/>
        </pc:sldMkLst>
      </pc:sldChg>
      <pc:sldChg chg="delSp modSp add mod ord">
        <pc:chgData name="krish shajee" userId="cfbfc69936754aff" providerId="LiveId" clId="{97739966-01B2-4367-9BAE-C2A5FBC7BB8C}" dt="2024-04-15T20:27:21.170" v="1737" actId="1076"/>
        <pc:sldMkLst>
          <pc:docMk/>
          <pc:sldMk cId="2086593542" sldId="314"/>
        </pc:sldMkLst>
        <pc:spChg chg="mod">
          <ac:chgData name="krish shajee" userId="cfbfc69936754aff" providerId="LiveId" clId="{97739966-01B2-4367-9BAE-C2A5FBC7BB8C}" dt="2024-04-15T20:27:21.170" v="1737" actId="1076"/>
          <ac:spMkLst>
            <pc:docMk/>
            <pc:sldMk cId="2086593542" sldId="314"/>
            <ac:spMk id="24" creationId="{7DC7F579-5619-41DC-8064-DC41468FB632}"/>
          </ac:spMkLst>
        </pc:spChg>
        <pc:spChg chg="del">
          <ac:chgData name="krish shajee" userId="cfbfc69936754aff" providerId="LiveId" clId="{97739966-01B2-4367-9BAE-C2A5FBC7BB8C}" dt="2024-04-15T20:20:44.202" v="1653" actId="478"/>
          <ac:spMkLst>
            <pc:docMk/>
            <pc:sldMk cId="2086593542" sldId="314"/>
            <ac:spMk id="25" creationId="{7C52D814-3D24-438A-A562-1F4A372A1757}"/>
          </ac:spMkLst>
        </pc:spChg>
        <pc:spChg chg="del">
          <ac:chgData name="krish shajee" userId="cfbfc69936754aff" providerId="LiveId" clId="{97739966-01B2-4367-9BAE-C2A5FBC7BB8C}" dt="2024-04-15T20:20:45.507" v="1654" actId="478"/>
          <ac:spMkLst>
            <pc:docMk/>
            <pc:sldMk cId="2086593542" sldId="314"/>
            <ac:spMk id="26" creationId="{598E8B1E-A980-46BB-A1D6-D84AD4D59EA1}"/>
          </ac:spMkLst>
        </pc:spChg>
        <pc:spChg chg="del">
          <ac:chgData name="krish shajee" userId="cfbfc69936754aff" providerId="LiveId" clId="{97739966-01B2-4367-9BAE-C2A5FBC7BB8C}" dt="2024-04-15T20:20:47.371" v="1655" actId="478"/>
          <ac:spMkLst>
            <pc:docMk/>
            <pc:sldMk cId="2086593542" sldId="314"/>
            <ac:spMk id="27" creationId="{6631ECE7-00D3-4E71-ABCF-B673D8548F67}"/>
          </ac:spMkLst>
        </pc:spChg>
        <pc:spChg chg="mod">
          <ac:chgData name="krish shajee" userId="cfbfc69936754aff" providerId="LiveId" clId="{97739966-01B2-4367-9BAE-C2A5FBC7BB8C}" dt="2024-04-15T20:23:30.954" v="1686" actId="1076"/>
          <ac:spMkLst>
            <pc:docMk/>
            <pc:sldMk cId="2086593542" sldId="314"/>
            <ac:spMk id="520" creationId="{00000000-0000-0000-0000-000000000000}"/>
          </ac:spMkLst>
        </pc:spChg>
      </pc:sldChg>
      <pc:sldChg chg="delSp modSp add mod ord">
        <pc:chgData name="krish shajee" userId="cfbfc69936754aff" providerId="LiveId" clId="{97739966-01B2-4367-9BAE-C2A5FBC7BB8C}" dt="2024-04-15T20:36:11.657" v="1769" actId="14100"/>
        <pc:sldMkLst>
          <pc:docMk/>
          <pc:sldMk cId="1004863510" sldId="315"/>
        </pc:sldMkLst>
        <pc:spChg chg="del">
          <ac:chgData name="krish shajee" userId="cfbfc69936754aff" providerId="LiveId" clId="{97739966-01B2-4367-9BAE-C2A5FBC7BB8C}" dt="2024-04-15T20:31:34.382" v="1751" actId="478"/>
          <ac:spMkLst>
            <pc:docMk/>
            <pc:sldMk cId="1004863510" sldId="315"/>
            <ac:spMk id="24" creationId="{7DC7F579-5619-41DC-8064-DC41468FB632}"/>
          </ac:spMkLst>
        </pc:spChg>
        <pc:spChg chg="mod">
          <ac:chgData name="krish shajee" userId="cfbfc69936754aff" providerId="LiveId" clId="{97739966-01B2-4367-9BAE-C2A5FBC7BB8C}" dt="2024-04-15T20:36:11.657" v="1769" actId="14100"/>
          <ac:spMkLst>
            <pc:docMk/>
            <pc:sldMk cId="1004863510" sldId="315"/>
            <ac:spMk id="519" creationId="{00000000-0000-0000-0000-000000000000}"/>
          </ac:spMkLst>
        </pc:spChg>
        <pc:spChg chg="mod">
          <ac:chgData name="krish shajee" userId="cfbfc69936754aff" providerId="LiveId" clId="{97739966-01B2-4367-9BAE-C2A5FBC7BB8C}" dt="2024-04-15T20:35:47.979" v="1768" actId="313"/>
          <ac:spMkLst>
            <pc:docMk/>
            <pc:sldMk cId="1004863510" sldId="315"/>
            <ac:spMk id="520" creationId="{00000000-0000-0000-0000-000000000000}"/>
          </ac:spMkLst>
        </pc:spChg>
      </pc:sldChg>
      <pc:sldChg chg="addSp delSp modSp add mod">
        <pc:chgData name="krish shajee" userId="cfbfc69936754aff" providerId="LiveId" clId="{97739966-01B2-4367-9BAE-C2A5FBC7BB8C}" dt="2024-04-15T20:55:38.293" v="1928" actId="1076"/>
        <pc:sldMkLst>
          <pc:docMk/>
          <pc:sldMk cId="1748644575" sldId="316"/>
        </pc:sldMkLst>
        <pc:spChg chg="add del mod">
          <ac:chgData name="krish shajee" userId="cfbfc69936754aff" providerId="LiveId" clId="{97739966-01B2-4367-9BAE-C2A5FBC7BB8C}" dt="2024-04-15T20:38:17.712" v="1774" actId="478"/>
          <ac:spMkLst>
            <pc:docMk/>
            <pc:sldMk cId="1748644575" sldId="316"/>
            <ac:spMk id="3" creationId="{D2EF76D1-D21F-4A6D-A23C-125FD494C762}"/>
          </ac:spMkLst>
        </pc:spChg>
        <pc:spChg chg="del">
          <ac:chgData name="krish shajee" userId="cfbfc69936754aff" providerId="LiveId" clId="{97739966-01B2-4367-9BAE-C2A5FBC7BB8C}" dt="2024-04-15T20:38:15.450" v="1773" actId="478"/>
          <ac:spMkLst>
            <pc:docMk/>
            <pc:sldMk cId="1748644575" sldId="316"/>
            <ac:spMk id="2330" creationId="{00000000-0000-0000-0000-000000000000}"/>
          </ac:spMkLst>
        </pc:spChg>
        <pc:spChg chg="mod">
          <ac:chgData name="krish shajee" userId="cfbfc69936754aff" providerId="LiveId" clId="{97739966-01B2-4367-9BAE-C2A5FBC7BB8C}" dt="2024-04-15T20:44:35.889" v="1801" actId="113"/>
          <ac:spMkLst>
            <pc:docMk/>
            <pc:sldMk cId="1748644575" sldId="316"/>
            <ac:spMk id="2331" creationId="{00000000-0000-0000-0000-000000000000}"/>
          </ac:spMkLst>
        </pc:spChg>
        <pc:spChg chg="mod">
          <ac:chgData name="krish shajee" userId="cfbfc69936754aff" providerId="LiveId" clId="{97739966-01B2-4367-9BAE-C2A5FBC7BB8C}" dt="2024-04-15T20:55:38.293" v="1928" actId="1076"/>
          <ac:spMkLst>
            <pc:docMk/>
            <pc:sldMk cId="1748644575" sldId="316"/>
            <ac:spMk id="2332" creationId="{00000000-0000-0000-0000-000000000000}"/>
          </ac:spMkLst>
        </pc:spChg>
        <pc:grpChg chg="mod">
          <ac:chgData name="krish shajee" userId="cfbfc69936754aff" providerId="LiveId" clId="{97739966-01B2-4367-9BAE-C2A5FBC7BB8C}" dt="2024-04-15T20:43:06.164" v="1788" actId="1076"/>
          <ac:grpSpMkLst>
            <pc:docMk/>
            <pc:sldMk cId="1748644575" sldId="316"/>
            <ac:grpSpMk id="2333" creationId="{00000000-0000-0000-0000-000000000000}"/>
          </ac:grpSpMkLst>
        </pc:grpChg>
      </pc:sldChg>
      <pc:sldChg chg="add del">
        <pc:chgData name="krish shajee" userId="cfbfc69936754aff" providerId="LiveId" clId="{97739966-01B2-4367-9BAE-C2A5FBC7BB8C}" dt="2024-04-15T20:28:40.715" v="1742"/>
        <pc:sldMkLst>
          <pc:docMk/>
          <pc:sldMk cId="3785038627" sldId="316"/>
        </pc:sldMkLst>
      </pc:sldChg>
      <pc:sldChg chg="modSp add mod">
        <pc:chgData name="krish shajee" userId="cfbfc69936754aff" providerId="LiveId" clId="{97739966-01B2-4367-9BAE-C2A5FBC7BB8C}" dt="2024-04-15T21:18:21.202" v="2161" actId="20577"/>
        <pc:sldMkLst>
          <pc:docMk/>
          <pc:sldMk cId="1620631956" sldId="317"/>
        </pc:sldMkLst>
        <pc:spChg chg="mod">
          <ac:chgData name="krish shajee" userId="cfbfc69936754aff" providerId="LiveId" clId="{97739966-01B2-4367-9BAE-C2A5FBC7BB8C}" dt="2024-04-15T21:18:21.202" v="2161" actId="20577"/>
          <ac:spMkLst>
            <pc:docMk/>
            <pc:sldMk cId="1620631956" sldId="317"/>
            <ac:spMk id="2331" creationId="{00000000-0000-0000-0000-000000000000}"/>
          </ac:spMkLst>
        </pc:spChg>
        <pc:spChg chg="mod">
          <ac:chgData name="krish shajee" userId="cfbfc69936754aff" providerId="LiveId" clId="{97739966-01B2-4367-9BAE-C2A5FBC7BB8C}" dt="2024-04-15T20:55:52.063" v="1929" actId="1076"/>
          <ac:spMkLst>
            <pc:docMk/>
            <pc:sldMk cId="1620631956" sldId="317"/>
            <ac:spMk id="2332" creationId="{00000000-0000-0000-0000-000000000000}"/>
          </ac:spMkLst>
        </pc:spChg>
      </pc:sldChg>
      <pc:sldChg chg="modSp add mod">
        <pc:chgData name="krish shajee" userId="cfbfc69936754aff" providerId="LiveId" clId="{97739966-01B2-4367-9BAE-C2A5FBC7BB8C}" dt="2024-04-15T21:19:51.991" v="2169" actId="313"/>
        <pc:sldMkLst>
          <pc:docMk/>
          <pc:sldMk cId="3407677035" sldId="318"/>
        </pc:sldMkLst>
        <pc:spChg chg="mod">
          <ac:chgData name="krish shajee" userId="cfbfc69936754aff" providerId="LiveId" clId="{97739966-01B2-4367-9BAE-C2A5FBC7BB8C}" dt="2024-04-15T21:19:51.991" v="2169" actId="313"/>
          <ac:spMkLst>
            <pc:docMk/>
            <pc:sldMk cId="3407677035" sldId="318"/>
            <ac:spMk id="2331" creationId="{00000000-0000-0000-0000-000000000000}"/>
          </ac:spMkLst>
        </pc:spChg>
      </pc:sldChg>
      <pc:sldChg chg="modSp add del mod ord">
        <pc:chgData name="krish shajee" userId="cfbfc69936754aff" providerId="LiveId" clId="{97739966-01B2-4367-9BAE-C2A5FBC7BB8C}" dt="2024-04-15T20:59:33.371" v="2045" actId="47"/>
        <pc:sldMkLst>
          <pc:docMk/>
          <pc:sldMk cId="2782932798" sldId="319"/>
        </pc:sldMkLst>
        <pc:spChg chg="mod">
          <ac:chgData name="krish shajee" userId="cfbfc69936754aff" providerId="LiveId" clId="{97739966-01B2-4367-9BAE-C2A5FBC7BB8C}" dt="2024-04-15T20:52:03.207" v="1853" actId="20577"/>
          <ac:spMkLst>
            <pc:docMk/>
            <pc:sldMk cId="2782932798" sldId="319"/>
            <ac:spMk id="3006" creationId="{00000000-0000-0000-0000-000000000000}"/>
          </ac:spMkLst>
        </pc:spChg>
      </pc:sldChg>
      <pc:sldChg chg="modSp add mod">
        <pc:chgData name="krish shajee" userId="cfbfc69936754aff" providerId="LiveId" clId="{97739966-01B2-4367-9BAE-C2A5FBC7BB8C}" dt="2024-04-18T08:14:49.197" v="2234" actId="313"/>
        <pc:sldMkLst>
          <pc:docMk/>
          <pc:sldMk cId="2492208538" sldId="320"/>
        </pc:sldMkLst>
        <pc:spChg chg="mod">
          <ac:chgData name="krish shajee" userId="cfbfc69936754aff" providerId="LiveId" clId="{97739966-01B2-4367-9BAE-C2A5FBC7BB8C}" dt="2024-04-18T08:14:49.197" v="2234" actId="313"/>
          <ac:spMkLst>
            <pc:docMk/>
            <pc:sldMk cId="2492208538" sldId="320"/>
            <ac:spMk id="852" creationId="{D6D055E4-AA0C-46B7-BE64-6C1C57C8B55D}"/>
          </ac:spMkLst>
        </pc:spChg>
        <pc:spChg chg="mod">
          <ac:chgData name="krish shajee" userId="cfbfc69936754aff" providerId="LiveId" clId="{97739966-01B2-4367-9BAE-C2A5FBC7BB8C}" dt="2024-04-18T08:11:36.139" v="2222" actId="14100"/>
          <ac:spMkLst>
            <pc:docMk/>
            <pc:sldMk cId="2492208538" sldId="320"/>
            <ac:spMk id="3080" creationId="{00000000-0000-0000-0000-000000000000}"/>
          </ac:spMkLst>
        </pc:spChg>
      </pc:sldChg>
      <pc:sldMasterChg chg="addSldLayout delSldLayout">
        <pc:chgData name="krish shajee" userId="cfbfc69936754aff" providerId="LiveId" clId="{97739966-01B2-4367-9BAE-C2A5FBC7BB8C}" dt="2024-04-15T20:59:31.150" v="2043" actId="47"/>
        <pc:sldMasterMkLst>
          <pc:docMk/>
          <pc:sldMasterMk cId="0" sldId="2147483674"/>
        </pc:sldMasterMkLst>
        <pc:sldLayoutChg chg="del">
          <pc:chgData name="krish shajee" userId="cfbfc69936754aff" providerId="LiveId" clId="{97739966-01B2-4367-9BAE-C2A5FBC7BB8C}" dt="2024-04-15T20:59:28.262" v="2037" actId="47"/>
          <pc:sldLayoutMkLst>
            <pc:docMk/>
            <pc:sldMasterMk cId="0" sldId="2147483674"/>
            <pc:sldLayoutMk cId="0" sldId="2147483649"/>
          </pc:sldLayoutMkLst>
        </pc:sldLayoutChg>
        <pc:sldLayoutChg chg="del">
          <pc:chgData name="krish shajee" userId="cfbfc69936754aff" providerId="LiveId" clId="{97739966-01B2-4367-9BAE-C2A5FBC7BB8C}" dt="2024-04-15T20:57:24.366" v="1948" actId="47"/>
          <pc:sldLayoutMkLst>
            <pc:docMk/>
            <pc:sldMasterMk cId="0" sldId="2147483674"/>
            <pc:sldLayoutMk cId="0" sldId="2147483651"/>
          </pc:sldLayoutMkLst>
        </pc:sldLayoutChg>
        <pc:sldLayoutChg chg="del">
          <pc:chgData name="krish shajee" userId="cfbfc69936754aff" providerId="LiveId" clId="{97739966-01B2-4367-9BAE-C2A5FBC7BB8C}" dt="2024-04-15T20:59:24.342" v="2030" actId="47"/>
          <pc:sldLayoutMkLst>
            <pc:docMk/>
            <pc:sldMasterMk cId="0" sldId="2147483674"/>
            <pc:sldLayoutMk cId="0" sldId="2147483654"/>
          </pc:sldLayoutMkLst>
        </pc:sldLayoutChg>
        <pc:sldLayoutChg chg="del">
          <pc:chgData name="krish shajee" userId="cfbfc69936754aff" providerId="LiveId" clId="{97739966-01B2-4367-9BAE-C2A5FBC7BB8C}" dt="2024-04-15T20:59:29.282" v="2039" actId="47"/>
          <pc:sldLayoutMkLst>
            <pc:docMk/>
            <pc:sldMasterMk cId="0" sldId="2147483674"/>
            <pc:sldLayoutMk cId="0" sldId="2147483656"/>
          </pc:sldLayoutMkLst>
        </pc:sldLayoutChg>
        <pc:sldLayoutChg chg="del">
          <pc:chgData name="krish shajee" userId="cfbfc69936754aff" providerId="LiveId" clId="{97739966-01B2-4367-9BAE-C2A5FBC7BB8C}" dt="2024-04-15T20:52:12.868" v="1855" actId="47"/>
          <pc:sldLayoutMkLst>
            <pc:docMk/>
            <pc:sldMasterMk cId="0" sldId="2147483674"/>
            <pc:sldLayoutMk cId="0" sldId="2147483661"/>
          </pc:sldLayoutMkLst>
        </pc:sldLayoutChg>
        <pc:sldLayoutChg chg="del">
          <pc:chgData name="krish shajee" userId="cfbfc69936754aff" providerId="LiveId" clId="{97739966-01B2-4367-9BAE-C2A5FBC7BB8C}" dt="2024-04-15T20:52:12.919" v="1856" actId="47"/>
          <pc:sldLayoutMkLst>
            <pc:docMk/>
            <pc:sldMasterMk cId="0" sldId="2147483674"/>
            <pc:sldLayoutMk cId="0" sldId="2147483662"/>
          </pc:sldLayoutMkLst>
        </pc:sldLayoutChg>
        <pc:sldLayoutChg chg="del">
          <pc:chgData name="krish shajee" userId="cfbfc69936754aff" providerId="LiveId" clId="{97739966-01B2-4367-9BAE-C2A5FBC7BB8C}" dt="2024-04-15T20:52:12.965" v="1857" actId="47"/>
          <pc:sldLayoutMkLst>
            <pc:docMk/>
            <pc:sldMasterMk cId="0" sldId="2147483674"/>
            <pc:sldLayoutMk cId="0" sldId="2147483663"/>
          </pc:sldLayoutMkLst>
        </pc:sldLayoutChg>
        <pc:sldLayoutChg chg="del">
          <pc:chgData name="krish shajee" userId="cfbfc69936754aff" providerId="LiveId" clId="{97739966-01B2-4367-9BAE-C2A5FBC7BB8C}" dt="2024-04-15T20:52:13.019" v="1858" actId="47"/>
          <pc:sldLayoutMkLst>
            <pc:docMk/>
            <pc:sldMasterMk cId="0" sldId="2147483674"/>
            <pc:sldLayoutMk cId="0" sldId="2147483664"/>
          </pc:sldLayoutMkLst>
        </pc:sldLayoutChg>
        <pc:sldLayoutChg chg="del">
          <pc:chgData name="krish shajee" userId="cfbfc69936754aff" providerId="LiveId" clId="{97739966-01B2-4367-9BAE-C2A5FBC7BB8C}" dt="2024-04-15T20:59:25.376" v="2032" actId="47"/>
          <pc:sldLayoutMkLst>
            <pc:docMk/>
            <pc:sldMasterMk cId="0" sldId="2147483674"/>
            <pc:sldLayoutMk cId="0" sldId="2147483665"/>
          </pc:sldLayoutMkLst>
        </pc:sldLayoutChg>
        <pc:sldLayoutChg chg="del">
          <pc:chgData name="krish shajee" userId="cfbfc69936754aff" providerId="LiveId" clId="{97739966-01B2-4367-9BAE-C2A5FBC7BB8C}" dt="2024-04-15T20:59:27.326" v="2035" actId="47"/>
          <pc:sldLayoutMkLst>
            <pc:docMk/>
            <pc:sldMasterMk cId="0" sldId="2147483674"/>
            <pc:sldLayoutMk cId="0" sldId="2147483666"/>
          </pc:sldLayoutMkLst>
        </pc:sldLayoutChg>
        <pc:sldLayoutChg chg="del">
          <pc:chgData name="krish shajee" userId="cfbfc69936754aff" providerId="LiveId" clId="{97739966-01B2-4367-9BAE-C2A5FBC7BB8C}" dt="2024-04-15T20:52:13.210" v="1862" actId="47"/>
          <pc:sldLayoutMkLst>
            <pc:docMk/>
            <pc:sldMasterMk cId="0" sldId="2147483674"/>
            <pc:sldLayoutMk cId="0" sldId="2147483667"/>
          </pc:sldLayoutMkLst>
        </pc:sldLayoutChg>
        <pc:sldLayoutChg chg="del">
          <pc:chgData name="krish shajee" userId="cfbfc69936754aff" providerId="LiveId" clId="{97739966-01B2-4367-9BAE-C2A5FBC7BB8C}" dt="2024-04-15T20:59:31.150" v="2043" actId="47"/>
          <pc:sldLayoutMkLst>
            <pc:docMk/>
            <pc:sldMasterMk cId="0" sldId="2147483674"/>
            <pc:sldLayoutMk cId="0" sldId="2147483668"/>
          </pc:sldLayoutMkLst>
        </pc:sldLayoutChg>
        <pc:sldLayoutChg chg="del">
          <pc:chgData name="krish shajee" userId="cfbfc69936754aff" providerId="LiveId" clId="{97739966-01B2-4367-9BAE-C2A5FBC7BB8C}" dt="2024-04-15T20:59:30.556" v="2042" actId="47"/>
          <pc:sldLayoutMkLst>
            <pc:docMk/>
            <pc:sldMasterMk cId="0" sldId="2147483674"/>
            <pc:sldLayoutMk cId="0" sldId="2147483669"/>
          </pc:sldLayoutMkLst>
        </pc:sldLayoutChg>
        <pc:sldLayoutChg chg="del">
          <pc:chgData name="krish shajee" userId="cfbfc69936754aff" providerId="LiveId" clId="{97739966-01B2-4367-9BAE-C2A5FBC7BB8C}" dt="2024-04-15T20:59:28.850" v="2038" actId="47"/>
          <pc:sldLayoutMkLst>
            <pc:docMk/>
            <pc:sldMasterMk cId="0" sldId="2147483674"/>
            <pc:sldLayoutMk cId="0" sldId="2147483670"/>
          </pc:sldLayoutMkLst>
        </pc:sldLayoutChg>
        <pc:sldLayoutChg chg="add del">
          <pc:chgData name="krish shajee" userId="cfbfc69936754aff" providerId="LiveId" clId="{97739966-01B2-4367-9BAE-C2A5FBC7BB8C}" dt="2024-04-15T20:59:20.430" v="2026" actId="2696"/>
          <pc:sldLayoutMkLst>
            <pc:docMk/>
            <pc:sldMasterMk cId="0" sldId="2147483674"/>
            <pc:sldLayoutMk cId="0" sldId="2147483671"/>
          </pc:sldLayoutMkLst>
        </pc:sldLayoutChg>
        <pc:sldLayoutChg chg="del">
          <pc:chgData name="krish shajee" userId="cfbfc69936754aff" providerId="LiveId" clId="{97739966-01B2-4367-9BAE-C2A5FBC7BB8C}" dt="2024-04-15T20:57:24.166" v="1947" actId="47"/>
          <pc:sldLayoutMkLst>
            <pc:docMk/>
            <pc:sldMasterMk cId="0" sldId="2147483674"/>
            <pc:sldLayoutMk cId="0" sldId="2147483672"/>
          </pc:sldLayoutMkLst>
        </pc:sldLayoutChg>
      </pc:sldMasterChg>
      <pc:sldMasterChg chg="del delSldLayout">
        <pc:chgData name="krish shajee" userId="cfbfc69936754aff" providerId="LiveId" clId="{97739966-01B2-4367-9BAE-C2A5FBC7BB8C}" dt="2024-04-15T20:57:23.930" v="1946" actId="47"/>
        <pc:sldMasterMkLst>
          <pc:docMk/>
          <pc:sldMasterMk cId="0" sldId="2147483675"/>
        </pc:sldMasterMkLst>
        <pc:sldLayoutChg chg="del">
          <pc:chgData name="krish shajee" userId="cfbfc69936754aff" providerId="LiveId" clId="{97739966-01B2-4367-9BAE-C2A5FBC7BB8C}" dt="2024-04-15T20:57:23.930" v="1946" actId="47"/>
          <pc:sldLayoutMkLst>
            <pc:docMk/>
            <pc:sldMasterMk cId="0" sldId="2147483675"/>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81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1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74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551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69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6"/>
        <p:cNvGrpSpPr/>
        <p:nvPr/>
      </p:nvGrpSpPr>
      <p:grpSpPr>
        <a:xfrm>
          <a:off x="0" y="0"/>
          <a:ext cx="0" cy="0"/>
          <a:chOff x="0" y="0"/>
          <a:chExt cx="0" cy="0"/>
        </a:xfrm>
      </p:grpSpPr>
      <p:sp>
        <p:nvSpPr>
          <p:cNvPr id="3077" name="Google Shape;3077;g6bf9e59999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8" name="Google Shape;3078;g6bf9e59999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9826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6"/>
        <p:cNvGrpSpPr/>
        <p:nvPr/>
      </p:nvGrpSpPr>
      <p:grpSpPr>
        <a:xfrm>
          <a:off x="0" y="0"/>
          <a:ext cx="0" cy="0"/>
          <a:chOff x="0" y="0"/>
          <a:chExt cx="0" cy="0"/>
        </a:xfrm>
      </p:grpSpPr>
      <p:sp>
        <p:nvSpPr>
          <p:cNvPr id="3077" name="Google Shape;3077;g6bf9e59999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8" name="Google Shape;3078;g6bf9e59999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024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4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57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9"/>
          <p:cNvSpPr txBox="1">
            <a:spLocks noGrp="1"/>
          </p:cNvSpPr>
          <p:nvPr>
            <p:ph type="ctrTitle"/>
          </p:nvPr>
        </p:nvSpPr>
        <p:spPr>
          <a:xfrm>
            <a:off x="3254779" y="686716"/>
            <a:ext cx="5117431"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chemeClr val="lt2"/>
                </a:solidFill>
              </a:rPr>
              <a:t>Exploring DShield Raspberry Pi Honeypot</a:t>
            </a:r>
          </a:p>
        </p:txBody>
      </p:sp>
      <p:sp>
        <p:nvSpPr>
          <p:cNvPr id="160" name="Google Shape;160;p29"/>
          <p:cNvSpPr txBox="1">
            <a:spLocks noGrp="1"/>
          </p:cNvSpPr>
          <p:nvPr>
            <p:ph type="subTitle" idx="1"/>
          </p:nvPr>
        </p:nvSpPr>
        <p:spPr>
          <a:xfrm>
            <a:off x="6107378" y="4350900"/>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Krishnarasa Shajeevan</a:t>
            </a:r>
            <a:endParaRPr dirty="0">
              <a:solidFill>
                <a:schemeClr val="lt2"/>
              </a:solidFill>
            </a:endParaRPr>
          </a:p>
        </p:txBody>
      </p:sp>
      <p:grpSp>
        <p:nvGrpSpPr>
          <p:cNvPr id="161" name="Google Shape;161;p29"/>
          <p:cNvGrpSpPr/>
          <p:nvPr/>
        </p:nvGrpSpPr>
        <p:grpSpPr>
          <a:xfrm>
            <a:off x="77330" y="889233"/>
            <a:ext cx="2603116" cy="3341252"/>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60" name="Google Shape;529;p34">
            <a:extLst>
              <a:ext uri="{FF2B5EF4-FFF2-40B4-BE49-F238E27FC236}">
                <a16:creationId xmlns:a16="http://schemas.microsoft.com/office/drawing/2014/main" id="{2A2873CE-0C6C-4842-994E-A3E87B108E4B}"/>
              </a:ext>
            </a:extLst>
          </p:cNvPr>
          <p:cNvSpPr txBox="1">
            <a:spLocks/>
          </p:cNvSpPr>
          <p:nvPr/>
        </p:nvSpPr>
        <p:spPr>
          <a:xfrm>
            <a:off x="2754654" y="2081776"/>
            <a:ext cx="3634692" cy="979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l"/>
            <a:r>
              <a:rPr lang="en-GB" sz="4000" dirty="0"/>
              <a:t>Demonstration</a:t>
            </a:r>
          </a:p>
          <a:p>
            <a:pPr algn="ctr"/>
            <a:r>
              <a:rPr lang="en-GB" sz="1600" dirty="0"/>
              <a:t>(Screen record)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234892" y="338175"/>
            <a:ext cx="8909107" cy="643337"/>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Challenges and Limitations </a:t>
            </a:r>
          </a:p>
        </p:txBody>
      </p:sp>
      <p:sp>
        <p:nvSpPr>
          <p:cNvPr id="520" name="Google Shape;520;p33"/>
          <p:cNvSpPr txBox="1">
            <a:spLocks noGrp="1"/>
          </p:cNvSpPr>
          <p:nvPr>
            <p:ph type="body" idx="1"/>
          </p:nvPr>
        </p:nvSpPr>
        <p:spPr>
          <a:xfrm>
            <a:off x="234892" y="872455"/>
            <a:ext cx="8909109" cy="427104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Limited Resources</a:t>
            </a:r>
            <a:r>
              <a:rPr lang="en-GB" sz="1200" dirty="0"/>
              <a:t>: Raspberry Pi devices have limited processing power, memory, and storage compared to dedicated servers or appliances. This limitation can impact the honeypot's ability to handle high volumes of traffic or sophisticated attacks, potentially leading to missed opportunities for data collection or analysis.</a:t>
            </a:r>
          </a:p>
          <a:p>
            <a:pPr marL="0" lvl="0" indent="0" algn="l" rtl="0">
              <a:spcBef>
                <a:spcPts val="0"/>
              </a:spcBef>
              <a:spcAft>
                <a:spcPts val="1600"/>
              </a:spcAft>
              <a:buNone/>
            </a:pPr>
            <a:r>
              <a:rPr lang="en-GB" dirty="0"/>
              <a:t>Network Dependence: </a:t>
            </a:r>
            <a:r>
              <a:rPr lang="en-GB" sz="1200" dirty="0"/>
              <a:t>The effectiveness of the honeypot relies heavily on the network environment in which it is deployed. Changes in network configurations, firewall rules, or network traffic patterns can affect the honeypot's ability to attract attackers and collect relevant data.</a:t>
            </a:r>
          </a:p>
          <a:p>
            <a:pPr marL="0" lvl="0" indent="0" algn="l" rtl="0">
              <a:spcBef>
                <a:spcPts val="0"/>
              </a:spcBef>
              <a:spcAft>
                <a:spcPts val="1600"/>
              </a:spcAft>
              <a:buNone/>
            </a:pPr>
            <a:r>
              <a:rPr lang="en-GB" dirty="0"/>
              <a:t>Visibility Constraints: </a:t>
            </a:r>
            <a:r>
              <a:rPr lang="en-GB" sz="1200" dirty="0"/>
              <a:t>The honeypot can only capture and analyse malicious activities that target the services or vulnerabilities it emulates. It may miss attacks targeting other services or systems not covered by the honeypot's configuration, limiting its scope of threat detection.</a:t>
            </a:r>
          </a:p>
          <a:p>
            <a:pPr marL="0" lvl="0" indent="0" algn="l" rtl="0">
              <a:spcBef>
                <a:spcPts val="0"/>
              </a:spcBef>
              <a:spcAft>
                <a:spcPts val="1600"/>
              </a:spcAft>
              <a:buNone/>
            </a:pPr>
            <a:r>
              <a:rPr lang="en-GB" dirty="0"/>
              <a:t>Maintenance Overhead: </a:t>
            </a:r>
            <a:r>
              <a:rPr lang="en-GB" sz="1200" dirty="0"/>
              <a:t>Maintaining and updating the Raspberry Pi honeypot requires ongoing effort, including applying security patches, updating software, and monitoring for performance issues. This maintenance overhead can be challenging, especially for users with limited technical expertise or resources.</a:t>
            </a:r>
          </a:p>
        </p:txBody>
      </p:sp>
    </p:spTree>
    <p:extLst>
      <p:ext uri="{BB962C8B-B14F-4D97-AF65-F5344CB8AC3E}">
        <p14:creationId xmlns:p14="http://schemas.microsoft.com/office/powerpoint/2010/main" val="100486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0" y="877875"/>
            <a:ext cx="6392474" cy="4088408"/>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GB" dirty="0">
                <a:solidFill>
                  <a:schemeClr val="tx1"/>
                </a:solidFill>
              </a:rPr>
              <a:t>In the future, a Raspberry Pi-based DShield honeypot may be improved in several ways to enhance its usability, security, and functionality. Here are a few possible improvements:</a:t>
            </a:r>
          </a:p>
          <a:p>
            <a:pPr marL="139700" lvl="0" indent="0" algn="just" rtl="0">
              <a:spcBef>
                <a:spcPts val="0"/>
              </a:spcBef>
              <a:spcAft>
                <a:spcPts val="0"/>
              </a:spcAft>
              <a:buSzPts val="1400"/>
              <a:buNone/>
            </a:pPr>
            <a:endParaRPr lang="en-GB" dirty="0">
              <a:solidFill>
                <a:schemeClr val="tx1"/>
              </a:solidFill>
            </a:endParaRPr>
          </a:p>
          <a:p>
            <a:pPr marL="139700" lvl="0" indent="0" algn="just" rtl="0">
              <a:spcBef>
                <a:spcPts val="0"/>
              </a:spcBef>
              <a:spcAft>
                <a:spcPts val="0"/>
              </a:spcAft>
              <a:buSzPts val="1400"/>
              <a:buNone/>
            </a:pPr>
            <a:r>
              <a:rPr lang="en-GB" sz="1800" b="1" dirty="0">
                <a:solidFill>
                  <a:schemeClr val="tx1"/>
                </a:solidFill>
              </a:rPr>
              <a:t>Improved Monitoring and Logging</a:t>
            </a:r>
            <a:r>
              <a:rPr lang="en-GB" sz="1800" dirty="0">
                <a:solidFill>
                  <a:schemeClr val="tx1"/>
                </a:solidFill>
              </a:rPr>
              <a:t>: </a:t>
            </a:r>
            <a:r>
              <a:rPr lang="en-GB" dirty="0">
                <a:solidFill>
                  <a:schemeClr val="tx1"/>
                </a:solidFill>
              </a:rPr>
              <a:t>To obtain more specific information about incoming threats, enhance the logging capabilities. For a more thorough investigation, this could involve logging timestamps, source IP geolocation information, and packet contents.</a:t>
            </a:r>
          </a:p>
          <a:p>
            <a:pPr marL="139700" lvl="0" indent="0" algn="just" rtl="0">
              <a:spcBef>
                <a:spcPts val="0"/>
              </a:spcBef>
              <a:spcAft>
                <a:spcPts val="0"/>
              </a:spcAft>
              <a:buSzPts val="1400"/>
              <a:buNone/>
            </a:pPr>
            <a:endParaRPr lang="en-GB" dirty="0">
              <a:solidFill>
                <a:schemeClr val="tx1"/>
              </a:solidFill>
            </a:endParaRPr>
          </a:p>
          <a:p>
            <a:pPr marL="139700" lvl="0" indent="0" algn="just" rtl="0">
              <a:spcBef>
                <a:spcPts val="0"/>
              </a:spcBef>
              <a:spcAft>
                <a:spcPts val="0"/>
              </a:spcAft>
              <a:buSzPts val="1400"/>
              <a:buNone/>
            </a:pPr>
            <a:endParaRPr lang="en-GB" dirty="0">
              <a:solidFill>
                <a:schemeClr val="tx1"/>
              </a:solidFill>
            </a:endParaRPr>
          </a:p>
          <a:p>
            <a:pPr marL="139700" lvl="0" indent="0" algn="just" rtl="0">
              <a:spcBef>
                <a:spcPts val="0"/>
              </a:spcBef>
              <a:spcAft>
                <a:spcPts val="0"/>
              </a:spcAft>
              <a:buSzPts val="1400"/>
              <a:buNone/>
            </a:pPr>
            <a:r>
              <a:rPr lang="en-GB" sz="1800" b="1" dirty="0">
                <a:solidFill>
                  <a:schemeClr val="tx1"/>
                </a:solidFill>
              </a:rPr>
              <a:t>Dynamic Response Mechanism</a:t>
            </a:r>
            <a:r>
              <a:rPr lang="en-GB" sz="1800" dirty="0">
                <a:solidFill>
                  <a:schemeClr val="tx1"/>
                </a:solidFill>
              </a:rPr>
              <a:t>: </a:t>
            </a:r>
            <a:r>
              <a:rPr lang="en-GB" dirty="0">
                <a:solidFill>
                  <a:schemeClr val="tx1"/>
                </a:solidFill>
              </a:rPr>
              <a:t>Use dynamic reaction mechanisms to take proactive measures in response to risks that are identified. For instance, dynamically modifying firewall rules to reduce ongoing attacks or automatically blocking malicious IPs at the network level.</a:t>
            </a:r>
          </a:p>
          <a:p>
            <a:pPr marL="139700" lvl="0" indent="0" algn="just" rtl="0">
              <a:spcBef>
                <a:spcPts val="0"/>
              </a:spcBef>
              <a:spcAft>
                <a:spcPts val="0"/>
              </a:spcAft>
              <a:buSzPts val="1400"/>
              <a:buNone/>
            </a:pPr>
            <a:endParaRPr lang="en-GB" dirty="0">
              <a:solidFill>
                <a:schemeClr val="tx1"/>
              </a:solidFill>
            </a:endParaRPr>
          </a:p>
          <a:p>
            <a:pPr marL="139700" lvl="0" indent="0" algn="just" rtl="0">
              <a:spcBef>
                <a:spcPts val="0"/>
              </a:spcBef>
              <a:spcAft>
                <a:spcPts val="0"/>
              </a:spcAft>
              <a:buSzPts val="1400"/>
              <a:buNone/>
            </a:pPr>
            <a:endParaRPr dirty="0">
              <a:solidFill>
                <a:schemeClr val="tx1"/>
              </a:solidFill>
            </a:endParaRPr>
          </a:p>
        </p:txBody>
      </p:sp>
      <p:sp>
        <p:nvSpPr>
          <p:cNvPr id="2332" name="Google Shape;2332;p54"/>
          <p:cNvSpPr txBox="1">
            <a:spLocks noGrp="1"/>
          </p:cNvSpPr>
          <p:nvPr>
            <p:ph type="title"/>
          </p:nvPr>
        </p:nvSpPr>
        <p:spPr>
          <a:xfrm>
            <a:off x="215563" y="335206"/>
            <a:ext cx="6084000" cy="539700"/>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Future Development and Conclusion</a:t>
            </a:r>
          </a:p>
        </p:txBody>
      </p:sp>
      <p:grpSp>
        <p:nvGrpSpPr>
          <p:cNvPr id="2333" name="Google Shape;2333;p54"/>
          <p:cNvGrpSpPr/>
          <p:nvPr/>
        </p:nvGrpSpPr>
        <p:grpSpPr>
          <a:xfrm>
            <a:off x="6492775" y="1664539"/>
            <a:ext cx="2500123" cy="225312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864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0" y="877875"/>
            <a:ext cx="6392474" cy="4088408"/>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endParaRPr lang="en-GB" dirty="0"/>
          </a:p>
          <a:p>
            <a:pPr marL="139700" lvl="0" indent="0" algn="just" rtl="0">
              <a:spcBef>
                <a:spcPts val="0"/>
              </a:spcBef>
              <a:spcAft>
                <a:spcPts val="0"/>
              </a:spcAft>
              <a:buSzPts val="1400"/>
              <a:buNone/>
            </a:pPr>
            <a:r>
              <a:rPr lang="en-GB" sz="1800" b="1" dirty="0"/>
              <a:t>Improved Reporting and Visualisation: </a:t>
            </a:r>
            <a:r>
              <a:rPr lang="en-GB" dirty="0"/>
              <a:t>Create an intuitive web interface or dashboard to produce reports and visualise honeypot activities. Users would find it simpler to understand the gathered data and spot trends or patterns as a result.</a:t>
            </a:r>
          </a:p>
          <a:p>
            <a:pPr marL="139700" lvl="0" indent="0" algn="just" rtl="0">
              <a:spcBef>
                <a:spcPts val="0"/>
              </a:spcBef>
              <a:spcAft>
                <a:spcPts val="0"/>
              </a:spcAft>
              <a:buSzPts val="1400"/>
              <a:buNone/>
            </a:pPr>
            <a:endParaRPr lang="en-GB" dirty="0"/>
          </a:p>
          <a:p>
            <a:pPr marL="139700" lvl="0" indent="0" algn="just" rtl="0">
              <a:spcBef>
                <a:spcPts val="0"/>
              </a:spcBef>
              <a:spcAft>
                <a:spcPts val="0"/>
              </a:spcAft>
              <a:buSzPts val="1400"/>
              <a:buNone/>
            </a:pPr>
            <a:endParaRPr lang="en-GB" dirty="0"/>
          </a:p>
          <a:p>
            <a:pPr marL="139700" lvl="0" indent="0" algn="just" rtl="0">
              <a:spcBef>
                <a:spcPts val="0"/>
              </a:spcBef>
              <a:spcAft>
                <a:spcPts val="0"/>
              </a:spcAft>
              <a:buSzPts val="1400"/>
              <a:buNone/>
            </a:pPr>
            <a:r>
              <a:rPr lang="en-GB" sz="1800" b="1" dirty="0"/>
              <a:t>Scalability and Performance: </a:t>
            </a:r>
            <a:r>
              <a:rPr lang="en-GB" dirty="0"/>
              <a:t>Make the honeypot software as efficient as possible in handling high traffic volumes. Performance tweaking, code optimisation, and support for distributed deployment architectures might all be part of this.</a:t>
            </a:r>
            <a:endParaRPr dirty="0"/>
          </a:p>
        </p:txBody>
      </p:sp>
      <p:sp>
        <p:nvSpPr>
          <p:cNvPr id="2332" name="Google Shape;2332;p54"/>
          <p:cNvSpPr txBox="1">
            <a:spLocks noGrp="1"/>
          </p:cNvSpPr>
          <p:nvPr>
            <p:ph type="title"/>
          </p:nvPr>
        </p:nvSpPr>
        <p:spPr>
          <a:xfrm>
            <a:off x="154237" y="338175"/>
            <a:ext cx="6084000" cy="539700"/>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Future Development and Conclusion</a:t>
            </a:r>
          </a:p>
        </p:txBody>
      </p:sp>
      <p:grpSp>
        <p:nvGrpSpPr>
          <p:cNvPr id="2333" name="Google Shape;2333;p54"/>
          <p:cNvGrpSpPr/>
          <p:nvPr/>
        </p:nvGrpSpPr>
        <p:grpSpPr>
          <a:xfrm>
            <a:off x="6492775" y="1664539"/>
            <a:ext cx="2500123" cy="225312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063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0" y="1283515"/>
            <a:ext cx="6475784" cy="3682767"/>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GB" dirty="0"/>
              <a:t>As we can see, if we are not sufficiently security proof, even offering this level of protection can and will be in ineffective. While </a:t>
            </a:r>
            <a:r>
              <a:rPr lang="en-GB" b="1" dirty="0"/>
              <a:t>the project cannot guarantee total protection</a:t>
            </a:r>
            <a:r>
              <a:rPr lang="en-GB" dirty="0"/>
              <a:t>, but </a:t>
            </a:r>
            <a:r>
              <a:rPr lang="en-GB" b="1" dirty="0"/>
              <a:t>it will assist in identifying the attacker and their goals</a:t>
            </a:r>
            <a:r>
              <a:rPr lang="en-GB" dirty="0"/>
              <a:t>. Nevertheless, the protection the device offers can still be avoided by using social engineering to get access to the network or by gaining access to it and then granting the user complete access.  </a:t>
            </a:r>
          </a:p>
          <a:p>
            <a:pPr marL="139700" lvl="0" indent="0" algn="just" rtl="0">
              <a:spcBef>
                <a:spcPts val="0"/>
              </a:spcBef>
              <a:spcAft>
                <a:spcPts val="0"/>
              </a:spcAft>
              <a:buSzPts val="1400"/>
              <a:buNone/>
            </a:pPr>
            <a:endParaRPr lang="en-GB" dirty="0"/>
          </a:p>
          <a:p>
            <a:pPr marL="139700" lvl="0" indent="0" algn="just" rtl="0">
              <a:spcBef>
                <a:spcPts val="0"/>
              </a:spcBef>
              <a:spcAft>
                <a:spcPts val="0"/>
              </a:spcAft>
              <a:buSzPts val="1400"/>
              <a:buNone/>
            </a:pPr>
            <a:endParaRPr lang="en-GB" dirty="0"/>
          </a:p>
          <a:p>
            <a:pPr marL="139700" lvl="0" indent="0" algn="just" rtl="0">
              <a:spcBef>
                <a:spcPts val="0"/>
              </a:spcBef>
              <a:spcAft>
                <a:spcPts val="0"/>
              </a:spcAft>
              <a:buSzPts val="1400"/>
              <a:buNone/>
            </a:pPr>
            <a:r>
              <a:rPr lang="en-GB" dirty="0"/>
              <a:t>This device offers protection against outsiders attempting to access the network through security flaws; nevertheless, if any other machine is out of date or has open ports, it is vulnerable to assault. We need more than just security, prevention, or protection to keep ourselves safe from harm. We also need to exercise caution.</a:t>
            </a:r>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Future Development and Conclusion</a:t>
            </a:r>
          </a:p>
        </p:txBody>
      </p:sp>
      <p:grpSp>
        <p:nvGrpSpPr>
          <p:cNvPr id="2333" name="Google Shape;2333;p54"/>
          <p:cNvGrpSpPr/>
          <p:nvPr/>
        </p:nvGrpSpPr>
        <p:grpSpPr>
          <a:xfrm>
            <a:off x="6492775" y="1664539"/>
            <a:ext cx="2500123" cy="225312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767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Question?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60" name="Google Shape;529;p34">
            <a:extLst>
              <a:ext uri="{FF2B5EF4-FFF2-40B4-BE49-F238E27FC236}">
                <a16:creationId xmlns:a16="http://schemas.microsoft.com/office/drawing/2014/main" id="{2A2873CE-0C6C-4842-994E-A3E87B108E4B}"/>
              </a:ext>
            </a:extLst>
          </p:cNvPr>
          <p:cNvSpPr txBox="1">
            <a:spLocks/>
          </p:cNvSpPr>
          <p:nvPr/>
        </p:nvSpPr>
        <p:spPr>
          <a:xfrm>
            <a:off x="188752" y="0"/>
            <a:ext cx="4236440" cy="979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l"/>
            <a:r>
              <a:rPr lang="en-GB" sz="2400" dirty="0"/>
              <a:t>Why No Live demonstration?</a:t>
            </a:r>
          </a:p>
        </p:txBody>
      </p:sp>
      <p:pic>
        <p:nvPicPr>
          <p:cNvPr id="5" name="Picture 4">
            <a:extLst>
              <a:ext uri="{FF2B5EF4-FFF2-40B4-BE49-F238E27FC236}">
                <a16:creationId xmlns:a16="http://schemas.microsoft.com/office/drawing/2014/main" id="{96CFB80E-0F75-443D-868A-E9087C937FDC}"/>
              </a:ext>
            </a:extLst>
          </p:cNvPr>
          <p:cNvPicPr>
            <a:picLocks noChangeAspect="1"/>
          </p:cNvPicPr>
          <p:nvPr/>
        </p:nvPicPr>
        <p:blipFill rotWithShape="1">
          <a:blip r:embed="rId3"/>
          <a:srcRect b="7034"/>
          <a:stretch/>
        </p:blipFill>
        <p:spPr>
          <a:xfrm>
            <a:off x="2117558" y="979948"/>
            <a:ext cx="5072296" cy="2652485"/>
          </a:xfrm>
          <a:prstGeom prst="rect">
            <a:avLst/>
          </a:prstGeom>
        </p:spPr>
      </p:pic>
      <p:sp>
        <p:nvSpPr>
          <p:cNvPr id="8" name="TextBox 7">
            <a:extLst>
              <a:ext uri="{FF2B5EF4-FFF2-40B4-BE49-F238E27FC236}">
                <a16:creationId xmlns:a16="http://schemas.microsoft.com/office/drawing/2014/main" id="{C58536C9-CD4A-4F1A-A03E-299B9A869085}"/>
              </a:ext>
            </a:extLst>
          </p:cNvPr>
          <p:cNvSpPr txBox="1"/>
          <p:nvPr/>
        </p:nvSpPr>
        <p:spPr>
          <a:xfrm>
            <a:off x="1291904" y="3892086"/>
            <a:ext cx="6560191" cy="830997"/>
          </a:xfrm>
          <a:prstGeom prst="rect">
            <a:avLst/>
          </a:prstGeom>
          <a:noFill/>
        </p:spPr>
        <p:txBody>
          <a:bodyPr wrap="square">
            <a:spAutoFit/>
          </a:bodyPr>
          <a:lstStyle/>
          <a:p>
            <a:pPr algn="just"/>
            <a:r>
              <a:rPr lang="en-GB" sz="1200" dirty="0">
                <a:latin typeface="DM Sans" panose="020B0604020202020204" charset="0"/>
              </a:rPr>
              <a:t>Each network has its own unique configuration, including IP address ranges, subnet masks, gateway addresses, and DNS settings. If I configure the Raspberry Pi honeypot with network settings specific to one network, it may not function properly when connected to a different network with different settings.</a:t>
            </a:r>
          </a:p>
        </p:txBody>
      </p:sp>
    </p:spTree>
    <p:extLst>
      <p:ext uri="{BB962C8B-B14F-4D97-AF65-F5344CB8AC3E}">
        <p14:creationId xmlns:p14="http://schemas.microsoft.com/office/powerpoint/2010/main" val="663467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278293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1281784"/>
            <a:ext cx="7322400" cy="3284632"/>
          </a:xfrm>
          <a:prstGeom prst="rect">
            <a:avLst/>
          </a:prstGeom>
        </p:spPr>
        <p:txBody>
          <a:bodyPr spcFirstLastPara="1" wrap="square" lIns="91425" tIns="91425" rIns="91425" bIns="91425" anchor="t" anchorCtr="0">
            <a:noAutofit/>
          </a:bodyPr>
          <a:lstStyle/>
          <a:p>
            <a:pPr marL="342900" lvl="0" indent="-342900" algn="l" rtl="0">
              <a:spcBef>
                <a:spcPts val="0"/>
              </a:spcBef>
              <a:spcAft>
                <a:spcPts val="1600"/>
              </a:spcAft>
              <a:buAutoNum type="arabicPeriod"/>
            </a:pPr>
            <a:r>
              <a:rPr lang="en-GB" sz="1500" b="1" dirty="0"/>
              <a:t>Introduction to Honeypot</a:t>
            </a:r>
          </a:p>
          <a:p>
            <a:pPr marL="342900" lvl="0" indent="-342900" algn="l" rtl="0">
              <a:spcBef>
                <a:spcPts val="0"/>
              </a:spcBef>
              <a:spcAft>
                <a:spcPts val="1600"/>
              </a:spcAft>
              <a:buAutoNum type="arabicPeriod"/>
            </a:pPr>
            <a:r>
              <a:rPr lang="en-GB" sz="1500" b="1" dirty="0"/>
              <a:t>Introduction to DShield Raspberry Pi Honeypot and Reason for Choose</a:t>
            </a:r>
          </a:p>
          <a:p>
            <a:pPr marL="342900" lvl="0" indent="-342900" algn="l" rtl="0">
              <a:spcBef>
                <a:spcPts val="0"/>
              </a:spcBef>
              <a:spcAft>
                <a:spcPts val="1600"/>
              </a:spcAft>
              <a:buAutoNum type="arabicPeriod"/>
            </a:pPr>
            <a:r>
              <a:rPr lang="en-GB" sz="1500" b="1" dirty="0"/>
              <a:t>Overview of its Purpose and Functionality</a:t>
            </a:r>
          </a:p>
          <a:p>
            <a:pPr marL="342900" indent="-342900">
              <a:spcAft>
                <a:spcPts val="1600"/>
              </a:spcAft>
              <a:buFont typeface="DM Sans"/>
              <a:buAutoNum type="arabicPeriod"/>
            </a:pPr>
            <a:r>
              <a:rPr lang="en-GB" sz="1500" b="1" dirty="0"/>
              <a:t>Installation, Configuration and Deployment</a:t>
            </a:r>
          </a:p>
          <a:p>
            <a:pPr marL="342900" lvl="0" indent="-342900" algn="l" rtl="0">
              <a:spcBef>
                <a:spcPts val="0"/>
              </a:spcBef>
              <a:spcAft>
                <a:spcPts val="1600"/>
              </a:spcAft>
              <a:buAutoNum type="arabicPeriod"/>
            </a:pPr>
            <a:r>
              <a:rPr lang="en-GB" sz="1500" b="1" dirty="0"/>
              <a:t>Screen Recorded Demonstration</a:t>
            </a:r>
          </a:p>
          <a:p>
            <a:pPr marL="342900" lvl="0" indent="-342900" algn="l" rtl="0">
              <a:spcBef>
                <a:spcPts val="0"/>
              </a:spcBef>
              <a:spcAft>
                <a:spcPts val="1600"/>
              </a:spcAft>
              <a:buAutoNum type="arabicPeriod"/>
            </a:pPr>
            <a:r>
              <a:rPr lang="en-GB" sz="1500" b="1" dirty="0"/>
              <a:t>Challenges and Limitations </a:t>
            </a:r>
          </a:p>
          <a:p>
            <a:pPr marL="342900" lvl="0" indent="-342900" algn="l" rtl="0">
              <a:spcBef>
                <a:spcPts val="0"/>
              </a:spcBef>
              <a:spcAft>
                <a:spcPts val="1600"/>
              </a:spcAft>
              <a:buAutoNum type="arabicPeriod"/>
            </a:pPr>
            <a:r>
              <a:rPr lang="en-GB" sz="1500" b="1" dirty="0"/>
              <a:t>Future Development and Conclusion</a:t>
            </a:r>
          </a:p>
          <a:p>
            <a:pPr marL="342900" lvl="0" indent="-342900" algn="l" rtl="0">
              <a:spcBef>
                <a:spcPts val="0"/>
              </a:spcBef>
              <a:spcAft>
                <a:spcPts val="1600"/>
              </a:spcAft>
              <a:buAutoNum type="arabicPeriod"/>
            </a:pPr>
            <a:endParaRPr lang="en-GB" sz="1500" b="1" dirty="0"/>
          </a:p>
          <a:p>
            <a:pPr marL="342900" lvl="0" indent="-342900" algn="l" rtl="0">
              <a:spcBef>
                <a:spcPts val="0"/>
              </a:spcBef>
              <a:spcAft>
                <a:spcPts val="1600"/>
              </a:spcAft>
              <a:buAutoNum type="arabicPeriod"/>
            </a:pPr>
            <a:endParaRPr lang="en-GB" sz="1500" b="1" dirty="0"/>
          </a:p>
          <a:p>
            <a:pPr marL="342900" lvl="0" indent="-342900" algn="l" rtl="0">
              <a:spcBef>
                <a:spcPts val="0"/>
              </a:spcBef>
              <a:spcAft>
                <a:spcPts val="1600"/>
              </a:spcAft>
              <a:buAutoNum type="arabicPeriod"/>
            </a:pPr>
            <a:endParaRPr sz="1500" b="1"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9"/>
        <p:cNvGrpSpPr/>
        <p:nvPr/>
      </p:nvGrpSpPr>
      <p:grpSpPr>
        <a:xfrm>
          <a:off x="0" y="0"/>
          <a:ext cx="0" cy="0"/>
          <a:chOff x="0" y="0"/>
          <a:chExt cx="0" cy="0"/>
        </a:xfrm>
      </p:grpSpPr>
      <p:sp>
        <p:nvSpPr>
          <p:cNvPr id="3080" name="Google Shape;3080;p6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Honeypot</a:t>
            </a:r>
            <a:endParaRPr dirty="0"/>
          </a:p>
        </p:txBody>
      </p:sp>
      <p:sp>
        <p:nvSpPr>
          <p:cNvPr id="852" name="Google Shape;329;p32">
            <a:extLst>
              <a:ext uri="{FF2B5EF4-FFF2-40B4-BE49-F238E27FC236}">
                <a16:creationId xmlns:a16="http://schemas.microsoft.com/office/drawing/2014/main" id="{D6D055E4-AA0C-46B7-BE64-6C1C57C8B55D}"/>
              </a:ext>
            </a:extLst>
          </p:cNvPr>
          <p:cNvSpPr txBox="1">
            <a:spLocks/>
          </p:cNvSpPr>
          <p:nvPr/>
        </p:nvSpPr>
        <p:spPr>
          <a:xfrm>
            <a:off x="1880436" y="794320"/>
            <a:ext cx="5383128" cy="4222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Clr>
                <a:schemeClr val="dk1"/>
              </a:buClr>
              <a:buSzPts val="1100"/>
            </a:pPr>
            <a:r>
              <a:rPr lang="en-GB" sz="1800" dirty="0">
                <a:latin typeface="DM Sans" panose="020B0604020202020204" charset="0"/>
              </a:rPr>
              <a:t>A honeypot is a cybersecurity mechanism designed to attract and detect malicious activity on a network.</a:t>
            </a:r>
          </a:p>
          <a:p>
            <a:pPr algn="just">
              <a:buClr>
                <a:schemeClr val="dk1"/>
              </a:buClr>
              <a:buSzPts val="1100"/>
            </a:pPr>
            <a:endParaRPr lang="en-GB" sz="1800" dirty="0">
              <a:latin typeface="DM Sans" panose="020B0604020202020204" charset="0"/>
            </a:endParaRPr>
          </a:p>
          <a:p>
            <a:pPr algn="just">
              <a:buClr>
                <a:schemeClr val="dk1"/>
              </a:buClr>
              <a:buSzPts val="1100"/>
            </a:pPr>
            <a:r>
              <a:rPr lang="en-GB" sz="1800" dirty="0">
                <a:latin typeface="DM Sans" panose="020B0604020202020204" charset="0"/>
              </a:rPr>
              <a:t>Honeypots can be deployed both within an organization's internal network or on the internet to gather information about cyber threats, tactics, and techniques used by malicious actors. </a:t>
            </a:r>
          </a:p>
          <a:p>
            <a:pPr algn="just">
              <a:buClr>
                <a:schemeClr val="dk1"/>
              </a:buClr>
              <a:buSzPts val="1100"/>
            </a:pPr>
            <a:endParaRPr lang="en-GB" sz="1800" dirty="0">
              <a:latin typeface="DM Sans" panose="020B0604020202020204" charset="0"/>
            </a:endParaRPr>
          </a:p>
          <a:p>
            <a:pPr algn="just">
              <a:buClr>
                <a:schemeClr val="dk1"/>
              </a:buClr>
              <a:buSzPts val="1100"/>
            </a:pPr>
            <a:r>
              <a:rPr lang="en-GB" sz="1800" dirty="0">
                <a:latin typeface="DM Sans" panose="020B0604020202020204" charset="0"/>
              </a:rPr>
              <a:t>The primary purpose of a honeypot is to observe and analyse the behaviour of attackers, gather intelligence, and enhance the overall security posture of an organization.</a:t>
            </a:r>
          </a:p>
        </p:txBody>
      </p:sp>
    </p:spTree>
    <p:extLst>
      <p:ext uri="{BB962C8B-B14F-4D97-AF65-F5344CB8AC3E}">
        <p14:creationId xmlns:p14="http://schemas.microsoft.com/office/powerpoint/2010/main" val="32492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9"/>
        <p:cNvGrpSpPr/>
        <p:nvPr/>
      </p:nvGrpSpPr>
      <p:grpSpPr>
        <a:xfrm>
          <a:off x="0" y="0"/>
          <a:ext cx="0" cy="0"/>
          <a:chOff x="0" y="0"/>
          <a:chExt cx="0" cy="0"/>
        </a:xfrm>
      </p:grpSpPr>
      <p:sp>
        <p:nvSpPr>
          <p:cNvPr id="3080" name="Google Shape;3080;p64"/>
          <p:cNvSpPr txBox="1">
            <a:spLocks noGrp="1"/>
          </p:cNvSpPr>
          <p:nvPr>
            <p:ph type="title"/>
          </p:nvPr>
        </p:nvSpPr>
        <p:spPr>
          <a:xfrm>
            <a:off x="626625" y="338175"/>
            <a:ext cx="7628142"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use honeypot rather than other security systems</a:t>
            </a:r>
            <a:endParaRPr dirty="0"/>
          </a:p>
        </p:txBody>
      </p:sp>
      <p:grpSp>
        <p:nvGrpSpPr>
          <p:cNvPr id="3862" name="Google Shape;3862;p64"/>
          <p:cNvGrpSpPr/>
          <p:nvPr/>
        </p:nvGrpSpPr>
        <p:grpSpPr>
          <a:xfrm>
            <a:off x="249120" y="1494078"/>
            <a:ext cx="3136184" cy="2856336"/>
            <a:chOff x="962450" y="238100"/>
            <a:chExt cx="5751300" cy="5238100"/>
          </a:xfrm>
        </p:grpSpPr>
        <p:sp>
          <p:nvSpPr>
            <p:cNvPr id="3863" name="Google Shape;3863;p64"/>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4" name="Google Shape;3864;p64"/>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5" name="Google Shape;3865;p64"/>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6" name="Google Shape;3866;p64"/>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7" name="Google Shape;3867;p64"/>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8" name="Google Shape;3868;p64"/>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9" name="Google Shape;3869;p64"/>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0" name="Google Shape;3870;p64"/>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64"/>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2" name="Google Shape;3872;p64"/>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3" name="Google Shape;3873;p64"/>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4" name="Google Shape;3874;p64"/>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5" name="Google Shape;3875;p64"/>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6" name="Google Shape;3876;p64"/>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7" name="Google Shape;3877;p64"/>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8" name="Google Shape;3878;p64"/>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9" name="Google Shape;3879;p64"/>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0" name="Google Shape;3880;p64"/>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1" name="Google Shape;3881;p64"/>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2" name="Google Shape;3882;p64"/>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3" name="Google Shape;3883;p64"/>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4" name="Google Shape;3884;p64"/>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5" name="Google Shape;3885;p64"/>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6" name="Google Shape;3886;p64"/>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7" name="Google Shape;3887;p64"/>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8" name="Google Shape;3888;p64"/>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64"/>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0" name="Google Shape;3890;p64"/>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1" name="Google Shape;3891;p64"/>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2" name="Google Shape;3892;p64"/>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3" name="Google Shape;3893;p64"/>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4" name="Google Shape;3894;p64"/>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5" name="Google Shape;3895;p64"/>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6" name="Google Shape;3896;p64"/>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7" name="Google Shape;3897;p64"/>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8" name="Google Shape;3898;p64"/>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9" name="Google Shape;3899;p64"/>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0" name="Google Shape;3900;p64"/>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1" name="Google Shape;3901;p64"/>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2" name="Google Shape;3902;p64"/>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3" name="Google Shape;3903;p64"/>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4" name="Google Shape;3904;p64"/>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5" name="Google Shape;3905;p64"/>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6" name="Google Shape;3906;p64"/>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7" name="Google Shape;3907;p64"/>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8" name="Google Shape;3908;p64"/>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9" name="Google Shape;3909;p64"/>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0" name="Google Shape;3910;p64"/>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1" name="Google Shape;3911;p64"/>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2" name="Google Shape;3912;p64"/>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3" name="Google Shape;3913;p64"/>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4" name="Google Shape;3914;p64"/>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5" name="Google Shape;3915;p64"/>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6" name="Google Shape;3916;p64"/>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7" name="Google Shape;3917;p64"/>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8" name="Google Shape;3918;p64"/>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9" name="Google Shape;3919;p64"/>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0" name="Google Shape;3920;p64"/>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1" name="Google Shape;3921;p64"/>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2" name="Google Shape;3922;p64"/>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3" name="Google Shape;3923;p64"/>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4" name="Google Shape;3924;p64"/>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5" name="Google Shape;3925;p64"/>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6" name="Google Shape;3926;p64"/>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52" name="Google Shape;329;p32">
            <a:extLst>
              <a:ext uri="{FF2B5EF4-FFF2-40B4-BE49-F238E27FC236}">
                <a16:creationId xmlns:a16="http://schemas.microsoft.com/office/drawing/2014/main" id="{D6D055E4-AA0C-46B7-BE64-6C1C57C8B55D}"/>
              </a:ext>
            </a:extLst>
          </p:cNvPr>
          <p:cNvSpPr txBox="1">
            <a:spLocks/>
          </p:cNvSpPr>
          <p:nvPr/>
        </p:nvSpPr>
        <p:spPr>
          <a:xfrm>
            <a:off x="3665096" y="811098"/>
            <a:ext cx="5383128" cy="41803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Clr>
                <a:schemeClr val="dk1"/>
              </a:buClr>
              <a:buSzPts val="1100"/>
            </a:pPr>
            <a:r>
              <a:rPr lang="en-GB" sz="1800" dirty="0">
                <a:latin typeface="DM Sans" panose="020B0604020202020204" charset="0"/>
              </a:rPr>
              <a:t>Deception and Misdirection: </a:t>
            </a:r>
            <a:r>
              <a:rPr lang="en-GB" sz="1000" dirty="0">
                <a:latin typeface="DM Sans" panose="020B0604020202020204" charset="0"/>
              </a:rPr>
              <a:t>Honeypots deceive attackers into wasting their time and resources on fake systems, diverting their attention away from real targets. This can buy valuable time for defenders to shore up defences and respond appropriately.</a:t>
            </a:r>
            <a:endParaRPr lang="en-GB" sz="1800" dirty="0">
              <a:latin typeface="DM Sans" panose="020B0604020202020204" charset="0"/>
            </a:endParaRPr>
          </a:p>
          <a:p>
            <a:pPr algn="just">
              <a:buClr>
                <a:schemeClr val="dk1"/>
              </a:buClr>
              <a:buSzPts val="1100"/>
            </a:pPr>
            <a:endParaRPr lang="en-GB" sz="1800" dirty="0">
              <a:latin typeface="DM Sans" panose="020B0604020202020204" charset="0"/>
            </a:endParaRPr>
          </a:p>
          <a:p>
            <a:pPr algn="just">
              <a:buClr>
                <a:schemeClr val="dk1"/>
              </a:buClr>
              <a:buSzPts val="1100"/>
            </a:pPr>
            <a:r>
              <a:rPr lang="en-GB" sz="1800" dirty="0">
                <a:latin typeface="DM Sans" panose="020B0604020202020204" charset="0"/>
              </a:rPr>
              <a:t>Early Detection: </a:t>
            </a:r>
            <a:r>
              <a:rPr lang="en-GB" sz="1000" dirty="0">
                <a:latin typeface="DM Sans" panose="020B0604020202020204" charset="0"/>
              </a:rPr>
              <a:t>Honeypots can detect attacks at an early stage, often before they reach critical systems or cause damage. This early warning enables organisations to respond proactively and mitigate potential risks swiftly.</a:t>
            </a:r>
          </a:p>
          <a:p>
            <a:pPr algn="just">
              <a:buClr>
                <a:schemeClr val="dk1"/>
              </a:buClr>
              <a:buSzPts val="1100"/>
            </a:pPr>
            <a:endParaRPr lang="en-GB" sz="1800" dirty="0">
              <a:latin typeface="DM Sans" panose="020B0604020202020204" charset="0"/>
            </a:endParaRPr>
          </a:p>
          <a:p>
            <a:pPr algn="just">
              <a:buClr>
                <a:schemeClr val="dk1"/>
              </a:buClr>
              <a:buSzPts val="1100"/>
            </a:pPr>
            <a:r>
              <a:rPr lang="en-GB" sz="1800" dirty="0">
                <a:latin typeface="DM Sans" panose="020B0604020202020204" charset="0"/>
              </a:rPr>
              <a:t>Legal and Ethical Considerations: </a:t>
            </a:r>
            <a:r>
              <a:rPr lang="en-GB" sz="1000" dirty="0">
                <a:latin typeface="DM Sans" panose="020B0604020202020204" charset="0"/>
              </a:rPr>
              <a:t>In some cases, organizations may use honeypots to gather evidence of malicious activity for legal or law enforcement purposes. By capturing detailed information about attackers' actions, honeypots can aid in attribution and prosecution efforts.</a:t>
            </a:r>
            <a:endParaRPr lang="en-GB" sz="1800" dirty="0">
              <a:latin typeface="DM Sans" panose="020B0604020202020204" charset="0"/>
            </a:endParaRPr>
          </a:p>
          <a:p>
            <a:pPr algn="just">
              <a:buClr>
                <a:schemeClr val="dk1"/>
              </a:buClr>
              <a:buSzPts val="1100"/>
            </a:pPr>
            <a:endParaRPr lang="en-GB" sz="1800" dirty="0">
              <a:latin typeface="DM Sans" panose="020B0604020202020204" charset="0"/>
            </a:endParaRPr>
          </a:p>
          <a:p>
            <a:pPr algn="just">
              <a:buClr>
                <a:schemeClr val="dk1"/>
              </a:buClr>
              <a:buSzPts val="1100"/>
            </a:pPr>
            <a:r>
              <a:rPr lang="en-GB" sz="1800" dirty="0">
                <a:latin typeface="DM Sans" panose="020B0604020202020204" charset="0"/>
              </a:rPr>
              <a:t>Insight into Attack Techniques: </a:t>
            </a:r>
            <a:r>
              <a:rPr lang="en-GB" sz="1000" dirty="0">
                <a:latin typeface="DM Sans" panose="020B0604020202020204" charset="0"/>
              </a:rPr>
              <a:t>By analysing the interactions with the honeypot, organizations gain valuable insights into attackers' tactics, techniques, and procedures (TTPs). This knowledge helps in understanding emerging threats and developing more effective countermeasures.</a:t>
            </a:r>
          </a:p>
        </p:txBody>
      </p:sp>
    </p:spTree>
    <p:extLst>
      <p:ext uri="{BB962C8B-B14F-4D97-AF65-F5344CB8AC3E}">
        <p14:creationId xmlns:p14="http://schemas.microsoft.com/office/powerpoint/2010/main" val="249220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722936" cy="539700"/>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Introduction to DShield Raspberry Pi honeypot</a:t>
            </a:r>
          </a:p>
        </p:txBody>
      </p:sp>
      <p:sp>
        <p:nvSpPr>
          <p:cNvPr id="329" name="Google Shape;329;p32"/>
          <p:cNvSpPr txBox="1">
            <a:spLocks noGrp="1"/>
          </p:cNvSpPr>
          <p:nvPr>
            <p:ph type="body" idx="1"/>
          </p:nvPr>
        </p:nvSpPr>
        <p:spPr>
          <a:xfrm>
            <a:off x="626624" y="1031846"/>
            <a:ext cx="5103591" cy="363088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dirty="0"/>
              <a:t>The DShield Raspberry Pi honeypot is a specific type of honeypot designed to run on Raspberry Pi devices. It is a lightweight and cost-effective solution for individuals and small organizations to deploy honeypot functionality in their networks.</a:t>
            </a:r>
          </a:p>
          <a:p>
            <a:pPr marL="0" lvl="0" indent="0" algn="just" rtl="0">
              <a:spcBef>
                <a:spcPts val="0"/>
              </a:spcBef>
              <a:spcAft>
                <a:spcPts val="0"/>
              </a:spcAft>
              <a:buClr>
                <a:schemeClr val="dk1"/>
              </a:buClr>
              <a:buSzPts val="1100"/>
              <a:buFont typeface="Arial"/>
              <a:buNone/>
            </a:pPr>
            <a:endParaRPr lang="en-GB" dirty="0"/>
          </a:p>
          <a:p>
            <a:pPr marL="0" lvl="0" indent="0" algn="just" rtl="0">
              <a:spcBef>
                <a:spcPts val="0"/>
              </a:spcBef>
              <a:spcAft>
                <a:spcPts val="0"/>
              </a:spcAft>
              <a:buClr>
                <a:schemeClr val="dk1"/>
              </a:buClr>
              <a:buSzPts val="1100"/>
              <a:buFont typeface="Arial"/>
              <a:buNone/>
            </a:pPr>
            <a:r>
              <a:rPr lang="en-GB" dirty="0"/>
              <a:t>The DShield Raspberry Pi honeypot is based on the open-source software provided by the Internet Storm </a:t>
            </a:r>
            <a:r>
              <a:rPr lang="en-GB" dirty="0" err="1"/>
              <a:t>Center's</a:t>
            </a:r>
            <a:r>
              <a:rPr lang="en-GB" dirty="0"/>
              <a:t> Distributed Intrusion Detection System (DShield).</a:t>
            </a:r>
          </a:p>
          <a:p>
            <a:pPr marL="0" lvl="0" indent="0" algn="just" rtl="0">
              <a:spcBef>
                <a:spcPts val="0"/>
              </a:spcBef>
              <a:spcAft>
                <a:spcPts val="0"/>
              </a:spcAft>
              <a:buClr>
                <a:schemeClr val="dk1"/>
              </a:buClr>
              <a:buSzPts val="1100"/>
              <a:buFont typeface="Arial"/>
              <a:buNone/>
            </a:pPr>
            <a:endParaRPr lang="en-GB" dirty="0"/>
          </a:p>
          <a:p>
            <a:pPr marL="0" lvl="0" indent="0" algn="just">
              <a:buClr>
                <a:schemeClr val="dk1"/>
              </a:buClr>
              <a:buSzPts val="1100"/>
              <a:buNone/>
            </a:pPr>
            <a:r>
              <a:rPr lang="da-DK" sz="1000"/>
              <a:t>Reference: Internet </a:t>
            </a:r>
            <a:r>
              <a:rPr lang="da-DK" sz="1000" dirty="0"/>
              <a:t>Storm Center (https://isc.sans.edu/honeypot.html)</a:t>
            </a:r>
          </a:p>
          <a:p>
            <a:pPr marL="0" lvl="0" indent="0" algn="just" rtl="0">
              <a:spcBef>
                <a:spcPts val="0"/>
              </a:spcBef>
              <a:spcAft>
                <a:spcPts val="0"/>
              </a:spcAft>
              <a:buClr>
                <a:schemeClr val="dk1"/>
              </a:buClr>
              <a:buSzPts val="1100"/>
              <a:buFont typeface="Arial"/>
              <a:buNone/>
            </a:pPr>
            <a:endParaRPr lang="da-DK" dirty="0"/>
          </a:p>
          <a:p>
            <a:pPr marL="0" lvl="0" indent="0" algn="just" rtl="0">
              <a:spcBef>
                <a:spcPts val="0"/>
              </a:spcBef>
              <a:spcAft>
                <a:spcPts val="0"/>
              </a:spcAft>
              <a:buClr>
                <a:schemeClr val="dk1"/>
              </a:buClr>
              <a:buSzPts val="1100"/>
              <a:buFont typeface="Arial"/>
              <a:buNone/>
            </a:pP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4433758D-6EAD-4C29-88E5-581870901CA7}"/>
              </a:ext>
            </a:extLst>
          </p:cNvPr>
          <p:cNvGrpSpPr/>
          <p:nvPr/>
        </p:nvGrpSpPr>
        <p:grpSpPr>
          <a:xfrm>
            <a:off x="5689977" y="1580853"/>
            <a:ext cx="3319167" cy="2177198"/>
            <a:chOff x="5480470" y="1144196"/>
            <a:chExt cx="3319167" cy="2177198"/>
          </a:xfrm>
        </p:grpSpPr>
        <p:pic>
          <p:nvPicPr>
            <p:cNvPr id="5" name="Picture 4">
              <a:extLst>
                <a:ext uri="{FF2B5EF4-FFF2-40B4-BE49-F238E27FC236}">
                  <a16:creationId xmlns:a16="http://schemas.microsoft.com/office/drawing/2014/main" id="{73D10F72-2F6B-48CA-9E02-A64C5AB98963}"/>
                </a:ext>
              </a:extLst>
            </p:cNvPr>
            <p:cNvPicPr>
              <a:picLocks noChangeAspect="1"/>
            </p:cNvPicPr>
            <p:nvPr/>
          </p:nvPicPr>
          <p:blipFill>
            <a:blip r:embed="rId3"/>
            <a:stretch>
              <a:fillRect/>
            </a:stretch>
          </p:blipFill>
          <p:spPr>
            <a:xfrm>
              <a:off x="8026991" y="2232795"/>
              <a:ext cx="772646" cy="772646"/>
            </a:xfrm>
            <a:prstGeom prst="rect">
              <a:avLst/>
            </a:prstGeom>
          </p:spPr>
        </p:pic>
        <p:grpSp>
          <p:nvGrpSpPr>
            <p:cNvPr id="193" name="Google Shape;3560;p64">
              <a:extLst>
                <a:ext uri="{FF2B5EF4-FFF2-40B4-BE49-F238E27FC236}">
                  <a16:creationId xmlns:a16="http://schemas.microsoft.com/office/drawing/2014/main" id="{C96DE7E3-717C-4D4C-9393-E25FE5848F3A}"/>
                </a:ext>
              </a:extLst>
            </p:cNvPr>
            <p:cNvGrpSpPr/>
            <p:nvPr/>
          </p:nvGrpSpPr>
          <p:grpSpPr>
            <a:xfrm>
              <a:off x="5480470" y="1144196"/>
              <a:ext cx="2661197" cy="2177198"/>
              <a:chOff x="449250" y="238125"/>
              <a:chExt cx="6401725" cy="5237425"/>
            </a:xfrm>
          </p:grpSpPr>
          <p:sp>
            <p:nvSpPr>
              <p:cNvPr id="194" name="Google Shape;3561;p64">
                <a:extLst>
                  <a:ext uri="{FF2B5EF4-FFF2-40B4-BE49-F238E27FC236}">
                    <a16:creationId xmlns:a16="http://schemas.microsoft.com/office/drawing/2014/main" id="{9AF45926-5B62-4B60-BA52-8088AFB8FC2C}"/>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62;p64">
                <a:extLst>
                  <a:ext uri="{FF2B5EF4-FFF2-40B4-BE49-F238E27FC236}">
                    <a16:creationId xmlns:a16="http://schemas.microsoft.com/office/drawing/2014/main" id="{F0FDA3F7-B890-4777-84E6-FA158A601CA1}"/>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63;p64">
                <a:extLst>
                  <a:ext uri="{FF2B5EF4-FFF2-40B4-BE49-F238E27FC236}">
                    <a16:creationId xmlns:a16="http://schemas.microsoft.com/office/drawing/2014/main" id="{63800AF1-0AE2-4A30-814D-3CADC8EA75AD}"/>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64;p64">
                <a:extLst>
                  <a:ext uri="{FF2B5EF4-FFF2-40B4-BE49-F238E27FC236}">
                    <a16:creationId xmlns:a16="http://schemas.microsoft.com/office/drawing/2014/main" id="{EAE7320E-763A-4A97-ADA2-FECA52DD2D58}"/>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65;p64">
                <a:extLst>
                  <a:ext uri="{FF2B5EF4-FFF2-40B4-BE49-F238E27FC236}">
                    <a16:creationId xmlns:a16="http://schemas.microsoft.com/office/drawing/2014/main" id="{48EF7114-6DDA-468D-9930-56D614A31446}"/>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66;p64">
                <a:extLst>
                  <a:ext uri="{FF2B5EF4-FFF2-40B4-BE49-F238E27FC236}">
                    <a16:creationId xmlns:a16="http://schemas.microsoft.com/office/drawing/2014/main" id="{E0F6010A-62A7-4F78-8C0D-E65F42D69D6A}"/>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67;p64">
                <a:extLst>
                  <a:ext uri="{FF2B5EF4-FFF2-40B4-BE49-F238E27FC236}">
                    <a16:creationId xmlns:a16="http://schemas.microsoft.com/office/drawing/2014/main" id="{66BEFA8D-1254-4A21-B3EB-F322BD0C905D}"/>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68;p64">
                <a:extLst>
                  <a:ext uri="{FF2B5EF4-FFF2-40B4-BE49-F238E27FC236}">
                    <a16:creationId xmlns:a16="http://schemas.microsoft.com/office/drawing/2014/main" id="{6832EEE1-E889-4CA7-A554-E0980CD6D97B}"/>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69;p64">
                <a:extLst>
                  <a:ext uri="{FF2B5EF4-FFF2-40B4-BE49-F238E27FC236}">
                    <a16:creationId xmlns:a16="http://schemas.microsoft.com/office/drawing/2014/main" id="{16FC3349-D4FC-4D38-87BE-4A1E05887647}"/>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70;p64">
                <a:extLst>
                  <a:ext uri="{FF2B5EF4-FFF2-40B4-BE49-F238E27FC236}">
                    <a16:creationId xmlns:a16="http://schemas.microsoft.com/office/drawing/2014/main" id="{67B27F10-7A5A-4C37-B076-CA2DA1579020}"/>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71;p64">
                <a:extLst>
                  <a:ext uri="{FF2B5EF4-FFF2-40B4-BE49-F238E27FC236}">
                    <a16:creationId xmlns:a16="http://schemas.microsoft.com/office/drawing/2014/main" id="{601F1344-8A4C-40C1-877E-BDEEC4D6F0D7}"/>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72;p64">
                <a:extLst>
                  <a:ext uri="{FF2B5EF4-FFF2-40B4-BE49-F238E27FC236}">
                    <a16:creationId xmlns:a16="http://schemas.microsoft.com/office/drawing/2014/main" id="{911721B3-6327-47B5-B614-1887782D31A9}"/>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73;p64">
                <a:extLst>
                  <a:ext uri="{FF2B5EF4-FFF2-40B4-BE49-F238E27FC236}">
                    <a16:creationId xmlns:a16="http://schemas.microsoft.com/office/drawing/2014/main" id="{3498D8AB-1FA0-478C-866A-416BA3379886}"/>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74;p64">
                <a:extLst>
                  <a:ext uri="{FF2B5EF4-FFF2-40B4-BE49-F238E27FC236}">
                    <a16:creationId xmlns:a16="http://schemas.microsoft.com/office/drawing/2014/main" id="{22FCD1DE-0A12-427E-A649-4CA9E0ACFF23}"/>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75;p64">
                <a:extLst>
                  <a:ext uri="{FF2B5EF4-FFF2-40B4-BE49-F238E27FC236}">
                    <a16:creationId xmlns:a16="http://schemas.microsoft.com/office/drawing/2014/main" id="{427C7154-B553-43A5-9FFC-38F1CFC6E13F}"/>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76;p64">
                <a:extLst>
                  <a:ext uri="{FF2B5EF4-FFF2-40B4-BE49-F238E27FC236}">
                    <a16:creationId xmlns:a16="http://schemas.microsoft.com/office/drawing/2014/main" id="{B111AA46-894A-4865-A89D-8C9FAA298B99}"/>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77;p64">
                <a:extLst>
                  <a:ext uri="{FF2B5EF4-FFF2-40B4-BE49-F238E27FC236}">
                    <a16:creationId xmlns:a16="http://schemas.microsoft.com/office/drawing/2014/main" id="{52CD98C8-423D-49DD-9DF6-1C0A84D29B7E}"/>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78;p64">
                <a:extLst>
                  <a:ext uri="{FF2B5EF4-FFF2-40B4-BE49-F238E27FC236}">
                    <a16:creationId xmlns:a16="http://schemas.microsoft.com/office/drawing/2014/main" id="{DFD45442-6C6D-498E-86E1-99DF9A6CE709}"/>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79;p64">
                <a:extLst>
                  <a:ext uri="{FF2B5EF4-FFF2-40B4-BE49-F238E27FC236}">
                    <a16:creationId xmlns:a16="http://schemas.microsoft.com/office/drawing/2014/main" id="{261264EE-B3C0-4998-BC0B-4BC3F9D1C243}"/>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80;p64">
                <a:extLst>
                  <a:ext uri="{FF2B5EF4-FFF2-40B4-BE49-F238E27FC236}">
                    <a16:creationId xmlns:a16="http://schemas.microsoft.com/office/drawing/2014/main" id="{327884E2-E949-47B0-AB87-9AFA9ADCD3EC}"/>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81;p64">
                <a:extLst>
                  <a:ext uri="{FF2B5EF4-FFF2-40B4-BE49-F238E27FC236}">
                    <a16:creationId xmlns:a16="http://schemas.microsoft.com/office/drawing/2014/main" id="{9B9144BF-5D39-40AB-8CB6-EFA23CCD0974}"/>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582;p64">
                <a:extLst>
                  <a:ext uri="{FF2B5EF4-FFF2-40B4-BE49-F238E27FC236}">
                    <a16:creationId xmlns:a16="http://schemas.microsoft.com/office/drawing/2014/main" id="{ADB0A661-F9F8-4641-9AE7-85D6B8DE48F2}"/>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583;p64">
                <a:extLst>
                  <a:ext uri="{FF2B5EF4-FFF2-40B4-BE49-F238E27FC236}">
                    <a16:creationId xmlns:a16="http://schemas.microsoft.com/office/drawing/2014/main" id="{F390EE13-F3BF-4E9C-9A44-0F8C90E226B1}"/>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84;p64">
                <a:extLst>
                  <a:ext uri="{FF2B5EF4-FFF2-40B4-BE49-F238E27FC236}">
                    <a16:creationId xmlns:a16="http://schemas.microsoft.com/office/drawing/2014/main" id="{37768D76-DF05-46C4-BC8E-2BE127092E97}"/>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85;p64">
                <a:extLst>
                  <a:ext uri="{FF2B5EF4-FFF2-40B4-BE49-F238E27FC236}">
                    <a16:creationId xmlns:a16="http://schemas.microsoft.com/office/drawing/2014/main" id="{D271D6FC-8975-45F7-A5DB-1E36DAB7E156}"/>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86;p64">
                <a:extLst>
                  <a:ext uri="{FF2B5EF4-FFF2-40B4-BE49-F238E27FC236}">
                    <a16:creationId xmlns:a16="http://schemas.microsoft.com/office/drawing/2014/main" id="{DCE5BBBE-A47A-4E91-A184-662166C31485}"/>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87;p64">
                <a:extLst>
                  <a:ext uri="{FF2B5EF4-FFF2-40B4-BE49-F238E27FC236}">
                    <a16:creationId xmlns:a16="http://schemas.microsoft.com/office/drawing/2014/main" id="{550CA7CC-5950-4734-9229-FF787214770B}"/>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88;p64">
                <a:extLst>
                  <a:ext uri="{FF2B5EF4-FFF2-40B4-BE49-F238E27FC236}">
                    <a16:creationId xmlns:a16="http://schemas.microsoft.com/office/drawing/2014/main" id="{D321B383-690C-4B3F-AFFA-6C38B2E0253A}"/>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89;p64">
                <a:extLst>
                  <a:ext uri="{FF2B5EF4-FFF2-40B4-BE49-F238E27FC236}">
                    <a16:creationId xmlns:a16="http://schemas.microsoft.com/office/drawing/2014/main" id="{ABEF29D9-DA72-41DF-BF77-9CE32B16BB0E}"/>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90;p64">
                <a:extLst>
                  <a:ext uri="{FF2B5EF4-FFF2-40B4-BE49-F238E27FC236}">
                    <a16:creationId xmlns:a16="http://schemas.microsoft.com/office/drawing/2014/main" id="{8475418A-2396-4630-A014-E303493E0CE4}"/>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91;p64">
                <a:extLst>
                  <a:ext uri="{FF2B5EF4-FFF2-40B4-BE49-F238E27FC236}">
                    <a16:creationId xmlns:a16="http://schemas.microsoft.com/office/drawing/2014/main" id="{A9219ABF-C265-470E-B074-F850BC676A55}"/>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92;p64">
                <a:extLst>
                  <a:ext uri="{FF2B5EF4-FFF2-40B4-BE49-F238E27FC236}">
                    <a16:creationId xmlns:a16="http://schemas.microsoft.com/office/drawing/2014/main" id="{DA63415A-A247-4E9B-B11A-4F4BBA795D4A}"/>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93;p64">
                <a:extLst>
                  <a:ext uri="{FF2B5EF4-FFF2-40B4-BE49-F238E27FC236}">
                    <a16:creationId xmlns:a16="http://schemas.microsoft.com/office/drawing/2014/main" id="{EEFFEF77-BFFB-4009-94D2-3C542484F00E}"/>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94;p64">
                <a:extLst>
                  <a:ext uri="{FF2B5EF4-FFF2-40B4-BE49-F238E27FC236}">
                    <a16:creationId xmlns:a16="http://schemas.microsoft.com/office/drawing/2014/main" id="{3C33CA59-B1DF-4ECF-A568-65A1394B5F0A}"/>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95;p64">
                <a:extLst>
                  <a:ext uri="{FF2B5EF4-FFF2-40B4-BE49-F238E27FC236}">
                    <a16:creationId xmlns:a16="http://schemas.microsoft.com/office/drawing/2014/main" id="{CB71D8E9-4D73-44F0-BE1F-850C90E825AE}"/>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596;p64">
                <a:extLst>
                  <a:ext uri="{FF2B5EF4-FFF2-40B4-BE49-F238E27FC236}">
                    <a16:creationId xmlns:a16="http://schemas.microsoft.com/office/drawing/2014/main" id="{563A4C16-EF8A-41F7-874F-9B04610F2F19}"/>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597;p64">
                <a:extLst>
                  <a:ext uri="{FF2B5EF4-FFF2-40B4-BE49-F238E27FC236}">
                    <a16:creationId xmlns:a16="http://schemas.microsoft.com/office/drawing/2014/main" id="{783AB41C-07D1-49D0-9571-E1BD74AB2930}"/>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598;p64">
                <a:extLst>
                  <a:ext uri="{FF2B5EF4-FFF2-40B4-BE49-F238E27FC236}">
                    <a16:creationId xmlns:a16="http://schemas.microsoft.com/office/drawing/2014/main" id="{68BE0525-F903-4459-84A5-8C2C0EC467C6}"/>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599;p64">
                <a:extLst>
                  <a:ext uri="{FF2B5EF4-FFF2-40B4-BE49-F238E27FC236}">
                    <a16:creationId xmlns:a16="http://schemas.microsoft.com/office/drawing/2014/main" id="{534A4DE6-6ADE-45F0-A60E-34B81827DEF5}"/>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00;p64">
                <a:extLst>
                  <a:ext uri="{FF2B5EF4-FFF2-40B4-BE49-F238E27FC236}">
                    <a16:creationId xmlns:a16="http://schemas.microsoft.com/office/drawing/2014/main" id="{88487BDE-E33F-45F0-8CC5-E7B16AFFC342}"/>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01;p64">
                <a:extLst>
                  <a:ext uri="{FF2B5EF4-FFF2-40B4-BE49-F238E27FC236}">
                    <a16:creationId xmlns:a16="http://schemas.microsoft.com/office/drawing/2014/main" id="{297AE221-F9C4-4CD1-9D11-BA126891CA3A}"/>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02;p64">
                <a:extLst>
                  <a:ext uri="{FF2B5EF4-FFF2-40B4-BE49-F238E27FC236}">
                    <a16:creationId xmlns:a16="http://schemas.microsoft.com/office/drawing/2014/main" id="{3EB0A262-BF08-486F-BCA1-434E396DA1D6}"/>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03;p64">
                <a:extLst>
                  <a:ext uri="{FF2B5EF4-FFF2-40B4-BE49-F238E27FC236}">
                    <a16:creationId xmlns:a16="http://schemas.microsoft.com/office/drawing/2014/main" id="{200F268E-7F08-4852-9D6D-DFA711FEB727}"/>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04;p64">
                <a:extLst>
                  <a:ext uri="{FF2B5EF4-FFF2-40B4-BE49-F238E27FC236}">
                    <a16:creationId xmlns:a16="http://schemas.microsoft.com/office/drawing/2014/main" id="{C9C8559A-7FD0-4C3C-B871-861C68505BD7}"/>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05;p64">
                <a:extLst>
                  <a:ext uri="{FF2B5EF4-FFF2-40B4-BE49-F238E27FC236}">
                    <a16:creationId xmlns:a16="http://schemas.microsoft.com/office/drawing/2014/main" id="{2BA39E83-F998-465C-8196-AAE1F3F96889}"/>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06;p64">
                <a:extLst>
                  <a:ext uri="{FF2B5EF4-FFF2-40B4-BE49-F238E27FC236}">
                    <a16:creationId xmlns:a16="http://schemas.microsoft.com/office/drawing/2014/main" id="{8B53E186-6F1B-48DA-BF4C-17D640C1D67D}"/>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07;p64">
                <a:extLst>
                  <a:ext uri="{FF2B5EF4-FFF2-40B4-BE49-F238E27FC236}">
                    <a16:creationId xmlns:a16="http://schemas.microsoft.com/office/drawing/2014/main" id="{ECA1F5F2-0801-4E0D-94D2-84BEDEDBE02E}"/>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08;p64">
                <a:extLst>
                  <a:ext uri="{FF2B5EF4-FFF2-40B4-BE49-F238E27FC236}">
                    <a16:creationId xmlns:a16="http://schemas.microsoft.com/office/drawing/2014/main" id="{C256D35A-A298-4398-BB60-85F1D11C59B5}"/>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09;p64">
                <a:extLst>
                  <a:ext uri="{FF2B5EF4-FFF2-40B4-BE49-F238E27FC236}">
                    <a16:creationId xmlns:a16="http://schemas.microsoft.com/office/drawing/2014/main" id="{911FA4C2-1F10-4124-8FBD-4137992D9EB8}"/>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10;p64">
                <a:extLst>
                  <a:ext uri="{FF2B5EF4-FFF2-40B4-BE49-F238E27FC236}">
                    <a16:creationId xmlns:a16="http://schemas.microsoft.com/office/drawing/2014/main" id="{421FB199-9AF0-4C57-A4A9-7AAA48515144}"/>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11;p64">
                <a:extLst>
                  <a:ext uri="{FF2B5EF4-FFF2-40B4-BE49-F238E27FC236}">
                    <a16:creationId xmlns:a16="http://schemas.microsoft.com/office/drawing/2014/main" id="{09693F47-FF57-44F5-BD4E-1F021BBABC5F}"/>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12;p64">
                <a:extLst>
                  <a:ext uri="{FF2B5EF4-FFF2-40B4-BE49-F238E27FC236}">
                    <a16:creationId xmlns:a16="http://schemas.microsoft.com/office/drawing/2014/main" id="{FC9C2C7E-2693-4781-9C05-D3AA20B39BBD}"/>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13;p64">
                <a:extLst>
                  <a:ext uri="{FF2B5EF4-FFF2-40B4-BE49-F238E27FC236}">
                    <a16:creationId xmlns:a16="http://schemas.microsoft.com/office/drawing/2014/main" id="{7E2AF6E9-6D0B-4258-9EE2-968E460A0612}"/>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14;p64">
                <a:extLst>
                  <a:ext uri="{FF2B5EF4-FFF2-40B4-BE49-F238E27FC236}">
                    <a16:creationId xmlns:a16="http://schemas.microsoft.com/office/drawing/2014/main" id="{9CBA6BBD-43D8-45F0-8F27-906E8FB2169A}"/>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15;p64">
                <a:extLst>
                  <a:ext uri="{FF2B5EF4-FFF2-40B4-BE49-F238E27FC236}">
                    <a16:creationId xmlns:a16="http://schemas.microsoft.com/office/drawing/2014/main" id="{A78D3389-110A-4249-B111-FF8253EF7B96}"/>
                  </a:ext>
                </a:extLst>
              </p:cNvPr>
              <p:cNvSpPr/>
              <p:nvPr/>
            </p:nvSpPr>
            <p:spPr>
              <a:xfrm>
                <a:off x="2370051" y="1798375"/>
                <a:ext cx="2951549" cy="1936699"/>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3616;p64">
                <a:extLst>
                  <a:ext uri="{FF2B5EF4-FFF2-40B4-BE49-F238E27FC236}">
                    <a16:creationId xmlns:a16="http://schemas.microsoft.com/office/drawing/2014/main" id="{420330EF-7A53-4FF4-A862-DC02A0BB4D12}"/>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17;p64">
                <a:extLst>
                  <a:ext uri="{FF2B5EF4-FFF2-40B4-BE49-F238E27FC236}">
                    <a16:creationId xmlns:a16="http://schemas.microsoft.com/office/drawing/2014/main" id="{0A1F831F-520D-46A3-BFD4-7FC2C3559CE2}"/>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18;p64">
                <a:extLst>
                  <a:ext uri="{FF2B5EF4-FFF2-40B4-BE49-F238E27FC236}">
                    <a16:creationId xmlns:a16="http://schemas.microsoft.com/office/drawing/2014/main" id="{1C8BC7D6-2FC5-408B-9CC4-E27A3B92DA7A}"/>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19;p64">
                <a:extLst>
                  <a:ext uri="{FF2B5EF4-FFF2-40B4-BE49-F238E27FC236}">
                    <a16:creationId xmlns:a16="http://schemas.microsoft.com/office/drawing/2014/main" id="{1421F042-6022-4E1A-9F19-B953DBEF6E64}"/>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20;p64">
                <a:extLst>
                  <a:ext uri="{FF2B5EF4-FFF2-40B4-BE49-F238E27FC236}">
                    <a16:creationId xmlns:a16="http://schemas.microsoft.com/office/drawing/2014/main" id="{F3981DC6-C81E-4621-BF38-4ABAC3F45FF4}"/>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21;p64">
                <a:extLst>
                  <a:ext uri="{FF2B5EF4-FFF2-40B4-BE49-F238E27FC236}">
                    <a16:creationId xmlns:a16="http://schemas.microsoft.com/office/drawing/2014/main" id="{542129D1-FEDD-4252-B4FE-08F31E2306E4}"/>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22;p64">
                <a:extLst>
                  <a:ext uri="{FF2B5EF4-FFF2-40B4-BE49-F238E27FC236}">
                    <a16:creationId xmlns:a16="http://schemas.microsoft.com/office/drawing/2014/main" id="{738D5025-2881-41B1-87D9-DBCB4125473C}"/>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23;p64">
                <a:extLst>
                  <a:ext uri="{FF2B5EF4-FFF2-40B4-BE49-F238E27FC236}">
                    <a16:creationId xmlns:a16="http://schemas.microsoft.com/office/drawing/2014/main" id="{1364DA3E-81B5-4A37-A1B2-7A1C5347709C}"/>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24;p64">
                <a:extLst>
                  <a:ext uri="{FF2B5EF4-FFF2-40B4-BE49-F238E27FC236}">
                    <a16:creationId xmlns:a16="http://schemas.microsoft.com/office/drawing/2014/main" id="{874479F7-15A8-4AF4-A18D-A275173D19B2}"/>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25;p64">
                <a:extLst>
                  <a:ext uri="{FF2B5EF4-FFF2-40B4-BE49-F238E27FC236}">
                    <a16:creationId xmlns:a16="http://schemas.microsoft.com/office/drawing/2014/main" id="{BE3EE515-9E60-45CC-BF36-B2645F646C39}"/>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26;p64">
                <a:extLst>
                  <a:ext uri="{FF2B5EF4-FFF2-40B4-BE49-F238E27FC236}">
                    <a16:creationId xmlns:a16="http://schemas.microsoft.com/office/drawing/2014/main" id="{DDD01FC5-8B15-44E5-91AF-3C74080608B3}"/>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27;p64">
                <a:extLst>
                  <a:ext uri="{FF2B5EF4-FFF2-40B4-BE49-F238E27FC236}">
                    <a16:creationId xmlns:a16="http://schemas.microsoft.com/office/drawing/2014/main" id="{3090C51D-3063-4F3C-86CB-851422BD5A59}"/>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28;p64">
                <a:extLst>
                  <a:ext uri="{FF2B5EF4-FFF2-40B4-BE49-F238E27FC236}">
                    <a16:creationId xmlns:a16="http://schemas.microsoft.com/office/drawing/2014/main" id="{E821AC36-9A44-46FA-9725-A4F86F25EDEB}"/>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29;p64">
                <a:extLst>
                  <a:ext uri="{FF2B5EF4-FFF2-40B4-BE49-F238E27FC236}">
                    <a16:creationId xmlns:a16="http://schemas.microsoft.com/office/drawing/2014/main" id="{9DD089CA-C3DF-4826-A14B-CA4EBE86AAA7}"/>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30;p64">
                <a:extLst>
                  <a:ext uri="{FF2B5EF4-FFF2-40B4-BE49-F238E27FC236}">
                    <a16:creationId xmlns:a16="http://schemas.microsoft.com/office/drawing/2014/main" id="{73F42B04-C3A2-49D5-9BE3-742A492599B9}"/>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31;p64">
                <a:extLst>
                  <a:ext uri="{FF2B5EF4-FFF2-40B4-BE49-F238E27FC236}">
                    <a16:creationId xmlns:a16="http://schemas.microsoft.com/office/drawing/2014/main" id="{783598EA-B0FB-4D6C-8008-686FA0971999}"/>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32;p64">
                <a:extLst>
                  <a:ext uri="{FF2B5EF4-FFF2-40B4-BE49-F238E27FC236}">
                    <a16:creationId xmlns:a16="http://schemas.microsoft.com/office/drawing/2014/main" id="{E861EDB0-E0E4-4FAE-B9B6-AB1E6610F41C}"/>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33;p64">
                <a:extLst>
                  <a:ext uri="{FF2B5EF4-FFF2-40B4-BE49-F238E27FC236}">
                    <a16:creationId xmlns:a16="http://schemas.microsoft.com/office/drawing/2014/main" id="{1703E7E5-71E8-4DF4-91D4-3957C49A6E23}"/>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34;p64">
                <a:extLst>
                  <a:ext uri="{FF2B5EF4-FFF2-40B4-BE49-F238E27FC236}">
                    <a16:creationId xmlns:a16="http://schemas.microsoft.com/office/drawing/2014/main" id="{F034E84A-9BB3-4447-9D7A-8DDFFD9276BE}"/>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35;p64">
                <a:extLst>
                  <a:ext uri="{FF2B5EF4-FFF2-40B4-BE49-F238E27FC236}">
                    <a16:creationId xmlns:a16="http://schemas.microsoft.com/office/drawing/2014/main" id="{AAB5BD6D-1190-466E-890E-C97BA05FB6C5}"/>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36;p64">
                <a:extLst>
                  <a:ext uri="{FF2B5EF4-FFF2-40B4-BE49-F238E27FC236}">
                    <a16:creationId xmlns:a16="http://schemas.microsoft.com/office/drawing/2014/main" id="{4FFA775E-568D-4B7F-8122-83D02F08C5CA}"/>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37;p64">
                <a:extLst>
                  <a:ext uri="{FF2B5EF4-FFF2-40B4-BE49-F238E27FC236}">
                    <a16:creationId xmlns:a16="http://schemas.microsoft.com/office/drawing/2014/main" id="{3B928C38-37FE-416F-8A44-7932D6D1C687}"/>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38;p64">
                <a:extLst>
                  <a:ext uri="{FF2B5EF4-FFF2-40B4-BE49-F238E27FC236}">
                    <a16:creationId xmlns:a16="http://schemas.microsoft.com/office/drawing/2014/main" id="{8393826A-CFDD-47A1-8A31-98B15EA44246}"/>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39;p64">
                <a:extLst>
                  <a:ext uri="{FF2B5EF4-FFF2-40B4-BE49-F238E27FC236}">
                    <a16:creationId xmlns:a16="http://schemas.microsoft.com/office/drawing/2014/main" id="{E7FD89D2-9A63-4648-8CB4-5C0F8FF2700B}"/>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40;p64">
                <a:extLst>
                  <a:ext uri="{FF2B5EF4-FFF2-40B4-BE49-F238E27FC236}">
                    <a16:creationId xmlns:a16="http://schemas.microsoft.com/office/drawing/2014/main" id="{377166BC-1E86-496A-BD77-4E53CC50275D}"/>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41;p64">
                <a:extLst>
                  <a:ext uri="{FF2B5EF4-FFF2-40B4-BE49-F238E27FC236}">
                    <a16:creationId xmlns:a16="http://schemas.microsoft.com/office/drawing/2014/main" id="{3D0C8DA8-E402-4F63-9328-40E6F3F960B9}"/>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42;p64">
                <a:extLst>
                  <a:ext uri="{FF2B5EF4-FFF2-40B4-BE49-F238E27FC236}">
                    <a16:creationId xmlns:a16="http://schemas.microsoft.com/office/drawing/2014/main" id="{F3F3A481-8AB6-446F-89E8-20C9337F73E6}"/>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43;p64">
                <a:extLst>
                  <a:ext uri="{FF2B5EF4-FFF2-40B4-BE49-F238E27FC236}">
                    <a16:creationId xmlns:a16="http://schemas.microsoft.com/office/drawing/2014/main" id="{2563F86F-CDDD-42DE-882B-04AB35EE162A}"/>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44;p64">
                <a:extLst>
                  <a:ext uri="{FF2B5EF4-FFF2-40B4-BE49-F238E27FC236}">
                    <a16:creationId xmlns:a16="http://schemas.microsoft.com/office/drawing/2014/main" id="{2D88FAD7-D5ED-4F6E-A923-DFF9B1E86D76}"/>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45;p64">
                <a:extLst>
                  <a:ext uri="{FF2B5EF4-FFF2-40B4-BE49-F238E27FC236}">
                    <a16:creationId xmlns:a16="http://schemas.microsoft.com/office/drawing/2014/main" id="{B1291448-DCB9-4121-B3A1-3BBE21084A1A}"/>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46;p64">
                <a:extLst>
                  <a:ext uri="{FF2B5EF4-FFF2-40B4-BE49-F238E27FC236}">
                    <a16:creationId xmlns:a16="http://schemas.microsoft.com/office/drawing/2014/main" id="{40726026-46A4-4D87-99E9-FA3E2DD88BF6}"/>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47;p64">
                <a:extLst>
                  <a:ext uri="{FF2B5EF4-FFF2-40B4-BE49-F238E27FC236}">
                    <a16:creationId xmlns:a16="http://schemas.microsoft.com/office/drawing/2014/main" id="{0E046C83-171B-4957-AA45-98970F7686D4}"/>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48;p64">
                <a:extLst>
                  <a:ext uri="{FF2B5EF4-FFF2-40B4-BE49-F238E27FC236}">
                    <a16:creationId xmlns:a16="http://schemas.microsoft.com/office/drawing/2014/main" id="{CBB01E42-9B19-4511-8DC5-E667B00277B4}"/>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49;p64">
                <a:extLst>
                  <a:ext uri="{FF2B5EF4-FFF2-40B4-BE49-F238E27FC236}">
                    <a16:creationId xmlns:a16="http://schemas.microsoft.com/office/drawing/2014/main" id="{10B27032-7408-40E9-87F1-785A7B4C1B0C}"/>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50;p64">
                <a:extLst>
                  <a:ext uri="{FF2B5EF4-FFF2-40B4-BE49-F238E27FC236}">
                    <a16:creationId xmlns:a16="http://schemas.microsoft.com/office/drawing/2014/main" id="{CDC7590A-38B5-4CC2-97D2-C3BB14B020F8}"/>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51;p64">
                <a:extLst>
                  <a:ext uri="{FF2B5EF4-FFF2-40B4-BE49-F238E27FC236}">
                    <a16:creationId xmlns:a16="http://schemas.microsoft.com/office/drawing/2014/main" id="{D3BC6748-E5BA-4154-A290-960DE804C50D}"/>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52;p64">
                <a:extLst>
                  <a:ext uri="{FF2B5EF4-FFF2-40B4-BE49-F238E27FC236}">
                    <a16:creationId xmlns:a16="http://schemas.microsoft.com/office/drawing/2014/main" id="{09F1D663-F995-4A53-BC7E-F1FABE4EB24A}"/>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53;p64">
                <a:extLst>
                  <a:ext uri="{FF2B5EF4-FFF2-40B4-BE49-F238E27FC236}">
                    <a16:creationId xmlns:a16="http://schemas.microsoft.com/office/drawing/2014/main" id="{E54E6EDC-FF33-4645-A73B-6D17F36308F7}"/>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54;p64">
                <a:extLst>
                  <a:ext uri="{FF2B5EF4-FFF2-40B4-BE49-F238E27FC236}">
                    <a16:creationId xmlns:a16="http://schemas.microsoft.com/office/drawing/2014/main" id="{7B06E48E-A189-4639-AD6A-746EC7E96086}"/>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55;p64">
                <a:extLst>
                  <a:ext uri="{FF2B5EF4-FFF2-40B4-BE49-F238E27FC236}">
                    <a16:creationId xmlns:a16="http://schemas.microsoft.com/office/drawing/2014/main" id="{E05D5101-F9D2-41EA-BE91-802F8A177A54}"/>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56;p64">
                <a:extLst>
                  <a:ext uri="{FF2B5EF4-FFF2-40B4-BE49-F238E27FC236}">
                    <a16:creationId xmlns:a16="http://schemas.microsoft.com/office/drawing/2014/main" id="{D418075C-C564-4CFE-876A-ADE87D5B61FB}"/>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57;p64">
                <a:extLst>
                  <a:ext uri="{FF2B5EF4-FFF2-40B4-BE49-F238E27FC236}">
                    <a16:creationId xmlns:a16="http://schemas.microsoft.com/office/drawing/2014/main" id="{DDDCBEDD-6710-4FDA-9D64-CF41D72384BD}"/>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58;p64">
                <a:extLst>
                  <a:ext uri="{FF2B5EF4-FFF2-40B4-BE49-F238E27FC236}">
                    <a16:creationId xmlns:a16="http://schemas.microsoft.com/office/drawing/2014/main" id="{14245572-1B60-4E26-B117-6338CF34FB8D}"/>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59;p64">
                <a:extLst>
                  <a:ext uri="{FF2B5EF4-FFF2-40B4-BE49-F238E27FC236}">
                    <a16:creationId xmlns:a16="http://schemas.microsoft.com/office/drawing/2014/main" id="{88C9B40E-DF3E-4FCB-A1ED-29879C96FFCF}"/>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60;p64">
                <a:extLst>
                  <a:ext uri="{FF2B5EF4-FFF2-40B4-BE49-F238E27FC236}">
                    <a16:creationId xmlns:a16="http://schemas.microsoft.com/office/drawing/2014/main" id="{2795D15E-7841-434D-BCB5-C2CDB5AE4C5E}"/>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661;p64">
                <a:extLst>
                  <a:ext uri="{FF2B5EF4-FFF2-40B4-BE49-F238E27FC236}">
                    <a16:creationId xmlns:a16="http://schemas.microsoft.com/office/drawing/2014/main" id="{01D673D7-0F30-4818-A02E-84E7BFF5AC6F}"/>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662;p64">
                <a:extLst>
                  <a:ext uri="{FF2B5EF4-FFF2-40B4-BE49-F238E27FC236}">
                    <a16:creationId xmlns:a16="http://schemas.microsoft.com/office/drawing/2014/main" id="{BAC331CE-A6F1-4F20-97C8-280D29404485}"/>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663;p64">
                <a:extLst>
                  <a:ext uri="{FF2B5EF4-FFF2-40B4-BE49-F238E27FC236}">
                    <a16:creationId xmlns:a16="http://schemas.microsoft.com/office/drawing/2014/main" id="{AF66E4FE-97F4-4633-9F0D-2E7E8FF72343}"/>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664;p64">
                <a:extLst>
                  <a:ext uri="{FF2B5EF4-FFF2-40B4-BE49-F238E27FC236}">
                    <a16:creationId xmlns:a16="http://schemas.microsoft.com/office/drawing/2014/main" id="{EDE70870-7D12-4C7B-8F62-6AB436B2C19F}"/>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665;p64">
                <a:extLst>
                  <a:ext uri="{FF2B5EF4-FFF2-40B4-BE49-F238E27FC236}">
                    <a16:creationId xmlns:a16="http://schemas.microsoft.com/office/drawing/2014/main" id="{A68B89ED-5F8B-4127-9421-2980887D61AE}"/>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666;p64">
                <a:extLst>
                  <a:ext uri="{FF2B5EF4-FFF2-40B4-BE49-F238E27FC236}">
                    <a16:creationId xmlns:a16="http://schemas.microsoft.com/office/drawing/2014/main" id="{3149F1FA-DCBC-493C-8A4C-6A1A535F504C}"/>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667;p64">
                <a:extLst>
                  <a:ext uri="{FF2B5EF4-FFF2-40B4-BE49-F238E27FC236}">
                    <a16:creationId xmlns:a16="http://schemas.microsoft.com/office/drawing/2014/main" id="{594B433D-05C4-40E3-8515-72FB61FF4E68}"/>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668;p64">
                <a:extLst>
                  <a:ext uri="{FF2B5EF4-FFF2-40B4-BE49-F238E27FC236}">
                    <a16:creationId xmlns:a16="http://schemas.microsoft.com/office/drawing/2014/main" id="{0D987282-62A0-4BDA-B32E-58B33EC79D0F}"/>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669;p64">
                <a:extLst>
                  <a:ext uri="{FF2B5EF4-FFF2-40B4-BE49-F238E27FC236}">
                    <a16:creationId xmlns:a16="http://schemas.microsoft.com/office/drawing/2014/main" id="{B3AC2FFB-6D96-4F30-A6CC-C8CE82734403}"/>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670;p64">
                <a:extLst>
                  <a:ext uri="{FF2B5EF4-FFF2-40B4-BE49-F238E27FC236}">
                    <a16:creationId xmlns:a16="http://schemas.microsoft.com/office/drawing/2014/main" id="{44D2F112-D658-445D-8CCD-9EE8EF4C1C45}"/>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671;p64">
                <a:extLst>
                  <a:ext uri="{FF2B5EF4-FFF2-40B4-BE49-F238E27FC236}">
                    <a16:creationId xmlns:a16="http://schemas.microsoft.com/office/drawing/2014/main" id="{62FBD9F9-A22E-4C5B-8FE6-B91E107C1611}"/>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672;p64">
                <a:extLst>
                  <a:ext uri="{FF2B5EF4-FFF2-40B4-BE49-F238E27FC236}">
                    <a16:creationId xmlns:a16="http://schemas.microsoft.com/office/drawing/2014/main" id="{DAB43C8C-69E1-4B0C-8A0C-A696BCC69ED2}"/>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673;p64">
                <a:extLst>
                  <a:ext uri="{FF2B5EF4-FFF2-40B4-BE49-F238E27FC236}">
                    <a16:creationId xmlns:a16="http://schemas.microsoft.com/office/drawing/2014/main" id="{BFD6A93E-7146-4F08-8E9C-D31D98FB8D3A}"/>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674;p64">
                <a:extLst>
                  <a:ext uri="{FF2B5EF4-FFF2-40B4-BE49-F238E27FC236}">
                    <a16:creationId xmlns:a16="http://schemas.microsoft.com/office/drawing/2014/main" id="{A03BEFC8-B949-4F8B-8B82-F2AC036E38A3}"/>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675;p64">
                <a:extLst>
                  <a:ext uri="{FF2B5EF4-FFF2-40B4-BE49-F238E27FC236}">
                    <a16:creationId xmlns:a16="http://schemas.microsoft.com/office/drawing/2014/main" id="{90492A57-7BDC-40C3-8C8D-4770B5A0DF26}"/>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676;p64">
                <a:extLst>
                  <a:ext uri="{FF2B5EF4-FFF2-40B4-BE49-F238E27FC236}">
                    <a16:creationId xmlns:a16="http://schemas.microsoft.com/office/drawing/2014/main" id="{C862AA67-1732-47CC-939F-1C33254B48D8}"/>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677;p64">
                <a:extLst>
                  <a:ext uri="{FF2B5EF4-FFF2-40B4-BE49-F238E27FC236}">
                    <a16:creationId xmlns:a16="http://schemas.microsoft.com/office/drawing/2014/main" id="{34D8556A-5F2A-4877-8B2E-EFA49B1DACB4}"/>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678;p64">
                <a:extLst>
                  <a:ext uri="{FF2B5EF4-FFF2-40B4-BE49-F238E27FC236}">
                    <a16:creationId xmlns:a16="http://schemas.microsoft.com/office/drawing/2014/main" id="{A9DDA9BA-57D7-4730-8CC2-9C8EC3AFD544}"/>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679;p64">
                <a:extLst>
                  <a:ext uri="{FF2B5EF4-FFF2-40B4-BE49-F238E27FC236}">
                    <a16:creationId xmlns:a16="http://schemas.microsoft.com/office/drawing/2014/main" id="{2D7AFC15-32A6-423D-A1C5-6C2AE1656CD4}"/>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680;p64">
                <a:extLst>
                  <a:ext uri="{FF2B5EF4-FFF2-40B4-BE49-F238E27FC236}">
                    <a16:creationId xmlns:a16="http://schemas.microsoft.com/office/drawing/2014/main" id="{EF11C323-1554-4BCB-B974-B61C02267080}"/>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681;p64">
                <a:extLst>
                  <a:ext uri="{FF2B5EF4-FFF2-40B4-BE49-F238E27FC236}">
                    <a16:creationId xmlns:a16="http://schemas.microsoft.com/office/drawing/2014/main" id="{93F4857A-84CA-4C92-8B15-21CD4E865A51}"/>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682;p64">
                <a:extLst>
                  <a:ext uri="{FF2B5EF4-FFF2-40B4-BE49-F238E27FC236}">
                    <a16:creationId xmlns:a16="http://schemas.microsoft.com/office/drawing/2014/main" id="{79AC12AF-B4A8-4631-982E-397B1F0FEEC4}"/>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683;p64">
                <a:extLst>
                  <a:ext uri="{FF2B5EF4-FFF2-40B4-BE49-F238E27FC236}">
                    <a16:creationId xmlns:a16="http://schemas.microsoft.com/office/drawing/2014/main" id="{33CBEFAF-965A-4D01-83F7-64E2ACE99CBF}"/>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684;p64">
                <a:extLst>
                  <a:ext uri="{FF2B5EF4-FFF2-40B4-BE49-F238E27FC236}">
                    <a16:creationId xmlns:a16="http://schemas.microsoft.com/office/drawing/2014/main" id="{5A6D3A36-F959-4658-834D-217383DAB76D}"/>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685;p64">
                <a:extLst>
                  <a:ext uri="{FF2B5EF4-FFF2-40B4-BE49-F238E27FC236}">
                    <a16:creationId xmlns:a16="http://schemas.microsoft.com/office/drawing/2014/main" id="{76AE0CD5-540F-4269-BA29-0E55EA96732D}"/>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686;p64">
                <a:extLst>
                  <a:ext uri="{FF2B5EF4-FFF2-40B4-BE49-F238E27FC236}">
                    <a16:creationId xmlns:a16="http://schemas.microsoft.com/office/drawing/2014/main" id="{B360A47F-8B9A-4FD8-AF2E-2219F033BC41}"/>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687;p64">
                <a:extLst>
                  <a:ext uri="{FF2B5EF4-FFF2-40B4-BE49-F238E27FC236}">
                    <a16:creationId xmlns:a16="http://schemas.microsoft.com/office/drawing/2014/main" id="{570470BC-8DA8-43DC-9B5C-63EAAE533331}"/>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688;p64">
                <a:extLst>
                  <a:ext uri="{FF2B5EF4-FFF2-40B4-BE49-F238E27FC236}">
                    <a16:creationId xmlns:a16="http://schemas.microsoft.com/office/drawing/2014/main" id="{676CC366-50DC-4108-A45B-B8728D0D4F9C}"/>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689;p64">
                <a:extLst>
                  <a:ext uri="{FF2B5EF4-FFF2-40B4-BE49-F238E27FC236}">
                    <a16:creationId xmlns:a16="http://schemas.microsoft.com/office/drawing/2014/main" id="{C153D923-7847-4DED-B62F-D4054525C1C7}"/>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690;p64">
                <a:extLst>
                  <a:ext uri="{FF2B5EF4-FFF2-40B4-BE49-F238E27FC236}">
                    <a16:creationId xmlns:a16="http://schemas.microsoft.com/office/drawing/2014/main" id="{0A8A6E11-3D69-49C2-A092-0374EB721232}"/>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691;p64">
                <a:extLst>
                  <a:ext uri="{FF2B5EF4-FFF2-40B4-BE49-F238E27FC236}">
                    <a16:creationId xmlns:a16="http://schemas.microsoft.com/office/drawing/2014/main" id="{9E9B948B-F8A9-433A-A297-B97FE583B0D8}"/>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692;p64">
                <a:extLst>
                  <a:ext uri="{FF2B5EF4-FFF2-40B4-BE49-F238E27FC236}">
                    <a16:creationId xmlns:a16="http://schemas.microsoft.com/office/drawing/2014/main" id="{67897425-9B00-4B34-ADC0-5230AF5D8A7E}"/>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693;p64">
                <a:extLst>
                  <a:ext uri="{FF2B5EF4-FFF2-40B4-BE49-F238E27FC236}">
                    <a16:creationId xmlns:a16="http://schemas.microsoft.com/office/drawing/2014/main" id="{6D7631AA-B813-4BAA-B384-3D0AF7A20834}"/>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694;p64">
                <a:extLst>
                  <a:ext uri="{FF2B5EF4-FFF2-40B4-BE49-F238E27FC236}">
                    <a16:creationId xmlns:a16="http://schemas.microsoft.com/office/drawing/2014/main" id="{348480F0-DD45-4545-B558-DC8138F0A177}"/>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695;p64">
                <a:extLst>
                  <a:ext uri="{FF2B5EF4-FFF2-40B4-BE49-F238E27FC236}">
                    <a16:creationId xmlns:a16="http://schemas.microsoft.com/office/drawing/2014/main" id="{60E2192E-EAAE-455C-8B97-32DEDFF0F7E5}"/>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696;p64">
                <a:extLst>
                  <a:ext uri="{FF2B5EF4-FFF2-40B4-BE49-F238E27FC236}">
                    <a16:creationId xmlns:a16="http://schemas.microsoft.com/office/drawing/2014/main" id="{875CDB5F-4128-47F1-85A5-52066F20A5CC}"/>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697;p64">
                <a:extLst>
                  <a:ext uri="{FF2B5EF4-FFF2-40B4-BE49-F238E27FC236}">
                    <a16:creationId xmlns:a16="http://schemas.microsoft.com/office/drawing/2014/main" id="{28B351AE-16F2-4CEE-801A-559714BB3AB9}"/>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698;p64">
                <a:extLst>
                  <a:ext uri="{FF2B5EF4-FFF2-40B4-BE49-F238E27FC236}">
                    <a16:creationId xmlns:a16="http://schemas.microsoft.com/office/drawing/2014/main" id="{FB9349D0-8286-4E59-81F2-ECA9E6CF76FA}"/>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699;p64">
                <a:extLst>
                  <a:ext uri="{FF2B5EF4-FFF2-40B4-BE49-F238E27FC236}">
                    <a16:creationId xmlns:a16="http://schemas.microsoft.com/office/drawing/2014/main" id="{3E59A567-7F89-4B0C-8AAF-BE113E877C0A}"/>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700;p64">
                <a:extLst>
                  <a:ext uri="{FF2B5EF4-FFF2-40B4-BE49-F238E27FC236}">
                    <a16:creationId xmlns:a16="http://schemas.microsoft.com/office/drawing/2014/main" id="{9770C46F-FBAE-4655-9054-54981F775A22}"/>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701;p64">
                <a:extLst>
                  <a:ext uri="{FF2B5EF4-FFF2-40B4-BE49-F238E27FC236}">
                    <a16:creationId xmlns:a16="http://schemas.microsoft.com/office/drawing/2014/main" id="{111A11AC-375D-4FCE-930F-12EF45F98C65}"/>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702;p64">
                <a:extLst>
                  <a:ext uri="{FF2B5EF4-FFF2-40B4-BE49-F238E27FC236}">
                    <a16:creationId xmlns:a16="http://schemas.microsoft.com/office/drawing/2014/main" id="{03348D43-A580-4469-B730-E24BB8256F6B}"/>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703;p64">
                <a:extLst>
                  <a:ext uri="{FF2B5EF4-FFF2-40B4-BE49-F238E27FC236}">
                    <a16:creationId xmlns:a16="http://schemas.microsoft.com/office/drawing/2014/main" id="{1B40DE81-0DD8-47B0-80EC-52E6EAC25BD0}"/>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704;p64">
                <a:extLst>
                  <a:ext uri="{FF2B5EF4-FFF2-40B4-BE49-F238E27FC236}">
                    <a16:creationId xmlns:a16="http://schemas.microsoft.com/office/drawing/2014/main" id="{84B53CB3-085C-40D5-A3FD-5C7B314535E0}"/>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705;p64">
                <a:extLst>
                  <a:ext uri="{FF2B5EF4-FFF2-40B4-BE49-F238E27FC236}">
                    <a16:creationId xmlns:a16="http://schemas.microsoft.com/office/drawing/2014/main" id="{DC159F45-6591-451A-A53D-6252A0A5E4C8}"/>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706;p64">
                <a:extLst>
                  <a:ext uri="{FF2B5EF4-FFF2-40B4-BE49-F238E27FC236}">
                    <a16:creationId xmlns:a16="http://schemas.microsoft.com/office/drawing/2014/main" id="{F1F447CE-ADEB-46DD-9878-A15C58C8528A}"/>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707;p64">
                <a:extLst>
                  <a:ext uri="{FF2B5EF4-FFF2-40B4-BE49-F238E27FC236}">
                    <a16:creationId xmlns:a16="http://schemas.microsoft.com/office/drawing/2014/main" id="{2AD60A91-BC67-463E-A493-E0CDE69D9881}"/>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708;p64">
                <a:extLst>
                  <a:ext uri="{FF2B5EF4-FFF2-40B4-BE49-F238E27FC236}">
                    <a16:creationId xmlns:a16="http://schemas.microsoft.com/office/drawing/2014/main" id="{2B794BB7-73D0-42FD-95BD-6FE8F196F7E4}"/>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709;p64">
                <a:extLst>
                  <a:ext uri="{FF2B5EF4-FFF2-40B4-BE49-F238E27FC236}">
                    <a16:creationId xmlns:a16="http://schemas.microsoft.com/office/drawing/2014/main" id="{D386849B-B2E2-4852-8665-D5FF3B1BC7E2}"/>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710;p64">
                <a:extLst>
                  <a:ext uri="{FF2B5EF4-FFF2-40B4-BE49-F238E27FC236}">
                    <a16:creationId xmlns:a16="http://schemas.microsoft.com/office/drawing/2014/main" id="{C0DFC5D4-6D0D-4D83-AEFF-AB075B003D01}"/>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711;p64">
                <a:extLst>
                  <a:ext uri="{FF2B5EF4-FFF2-40B4-BE49-F238E27FC236}">
                    <a16:creationId xmlns:a16="http://schemas.microsoft.com/office/drawing/2014/main" id="{D36AF702-8FB3-4CDA-A9D8-4FA31991F65E}"/>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712;p64">
                <a:extLst>
                  <a:ext uri="{FF2B5EF4-FFF2-40B4-BE49-F238E27FC236}">
                    <a16:creationId xmlns:a16="http://schemas.microsoft.com/office/drawing/2014/main" id="{3DF8B358-6615-444B-9F6F-BD66F1233FE7}"/>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713;p64">
                <a:extLst>
                  <a:ext uri="{FF2B5EF4-FFF2-40B4-BE49-F238E27FC236}">
                    <a16:creationId xmlns:a16="http://schemas.microsoft.com/office/drawing/2014/main" id="{BCADFC9D-A778-4043-89ED-70C6F66ED643}"/>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714;p64">
                <a:extLst>
                  <a:ext uri="{FF2B5EF4-FFF2-40B4-BE49-F238E27FC236}">
                    <a16:creationId xmlns:a16="http://schemas.microsoft.com/office/drawing/2014/main" id="{6F98A4B7-C614-4795-8F6C-86172AE6D2FD}"/>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715;p64">
                <a:extLst>
                  <a:ext uri="{FF2B5EF4-FFF2-40B4-BE49-F238E27FC236}">
                    <a16:creationId xmlns:a16="http://schemas.microsoft.com/office/drawing/2014/main" id="{97B63E29-E431-4EE3-95DD-7EA68C729BA2}"/>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716;p64">
                <a:extLst>
                  <a:ext uri="{FF2B5EF4-FFF2-40B4-BE49-F238E27FC236}">
                    <a16:creationId xmlns:a16="http://schemas.microsoft.com/office/drawing/2014/main" id="{C63260CA-4E28-4131-A0A8-A74DC6F91DBF}"/>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717;p64">
                <a:extLst>
                  <a:ext uri="{FF2B5EF4-FFF2-40B4-BE49-F238E27FC236}">
                    <a16:creationId xmlns:a16="http://schemas.microsoft.com/office/drawing/2014/main" id="{9EE33643-A0A2-438C-A7C6-752ED5439A0D}"/>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718;p64">
                <a:extLst>
                  <a:ext uri="{FF2B5EF4-FFF2-40B4-BE49-F238E27FC236}">
                    <a16:creationId xmlns:a16="http://schemas.microsoft.com/office/drawing/2014/main" id="{7F7C9270-04BA-4177-8C9D-BFDE391DA91F}"/>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719;p64">
                <a:extLst>
                  <a:ext uri="{FF2B5EF4-FFF2-40B4-BE49-F238E27FC236}">
                    <a16:creationId xmlns:a16="http://schemas.microsoft.com/office/drawing/2014/main" id="{9112E0B5-4A30-4BC0-A439-401137EA5EA4}"/>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720;p64">
                <a:extLst>
                  <a:ext uri="{FF2B5EF4-FFF2-40B4-BE49-F238E27FC236}">
                    <a16:creationId xmlns:a16="http://schemas.microsoft.com/office/drawing/2014/main" id="{1481EB17-E9F0-42D8-8687-75D3444C6B7C}"/>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721;p64">
                <a:extLst>
                  <a:ext uri="{FF2B5EF4-FFF2-40B4-BE49-F238E27FC236}">
                    <a16:creationId xmlns:a16="http://schemas.microsoft.com/office/drawing/2014/main" id="{FB1C6C36-3278-4A3B-8E99-C308BCC81752}"/>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722;p64">
                <a:extLst>
                  <a:ext uri="{FF2B5EF4-FFF2-40B4-BE49-F238E27FC236}">
                    <a16:creationId xmlns:a16="http://schemas.microsoft.com/office/drawing/2014/main" id="{76A9A559-DAD1-4FF5-A8B3-C5263CF535D9}"/>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723;p64">
                <a:extLst>
                  <a:ext uri="{FF2B5EF4-FFF2-40B4-BE49-F238E27FC236}">
                    <a16:creationId xmlns:a16="http://schemas.microsoft.com/office/drawing/2014/main" id="{3F99C62B-4500-4B27-8250-78766DBE7717}"/>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724;p64">
                <a:extLst>
                  <a:ext uri="{FF2B5EF4-FFF2-40B4-BE49-F238E27FC236}">
                    <a16:creationId xmlns:a16="http://schemas.microsoft.com/office/drawing/2014/main" id="{689193BF-116A-45C3-8C91-CA17F2D85314}"/>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725;p64">
                <a:extLst>
                  <a:ext uri="{FF2B5EF4-FFF2-40B4-BE49-F238E27FC236}">
                    <a16:creationId xmlns:a16="http://schemas.microsoft.com/office/drawing/2014/main" id="{33B16CE8-7446-42EE-8998-5CBFCC3E0DCD}"/>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726;p64">
                <a:extLst>
                  <a:ext uri="{FF2B5EF4-FFF2-40B4-BE49-F238E27FC236}">
                    <a16:creationId xmlns:a16="http://schemas.microsoft.com/office/drawing/2014/main" id="{B9ADB0DD-6791-426E-8B7E-AC32A05F17EC}"/>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727;p64">
                <a:extLst>
                  <a:ext uri="{FF2B5EF4-FFF2-40B4-BE49-F238E27FC236}">
                    <a16:creationId xmlns:a16="http://schemas.microsoft.com/office/drawing/2014/main" id="{E2C69E36-D77A-448D-A71C-DA8475C4B135}"/>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728;p64">
                <a:extLst>
                  <a:ext uri="{FF2B5EF4-FFF2-40B4-BE49-F238E27FC236}">
                    <a16:creationId xmlns:a16="http://schemas.microsoft.com/office/drawing/2014/main" id="{B707CB06-8481-4211-87E9-981432AB4012}"/>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729;p64">
                <a:extLst>
                  <a:ext uri="{FF2B5EF4-FFF2-40B4-BE49-F238E27FC236}">
                    <a16:creationId xmlns:a16="http://schemas.microsoft.com/office/drawing/2014/main" id="{0E8F7A6A-DBCA-4264-BE2A-44900F7F623D}"/>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730;p64">
                <a:extLst>
                  <a:ext uri="{FF2B5EF4-FFF2-40B4-BE49-F238E27FC236}">
                    <a16:creationId xmlns:a16="http://schemas.microsoft.com/office/drawing/2014/main" id="{E9B8BEED-C1B8-4AE4-8CC2-D35EDDF4EAE3}"/>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731;p64">
                <a:extLst>
                  <a:ext uri="{FF2B5EF4-FFF2-40B4-BE49-F238E27FC236}">
                    <a16:creationId xmlns:a16="http://schemas.microsoft.com/office/drawing/2014/main" id="{9335ACC5-0C81-47AD-8B73-8F779C3FB304}"/>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732;p64">
                <a:extLst>
                  <a:ext uri="{FF2B5EF4-FFF2-40B4-BE49-F238E27FC236}">
                    <a16:creationId xmlns:a16="http://schemas.microsoft.com/office/drawing/2014/main" id="{04FD68A6-3763-4224-BDB2-46F5DC7E174A}"/>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733;p64">
                <a:extLst>
                  <a:ext uri="{FF2B5EF4-FFF2-40B4-BE49-F238E27FC236}">
                    <a16:creationId xmlns:a16="http://schemas.microsoft.com/office/drawing/2014/main" id="{E71C3DA2-8707-4636-946B-6F5E9910F1E3}"/>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734;p64">
                <a:extLst>
                  <a:ext uri="{FF2B5EF4-FFF2-40B4-BE49-F238E27FC236}">
                    <a16:creationId xmlns:a16="http://schemas.microsoft.com/office/drawing/2014/main" id="{D1C0C416-CC53-4DB3-BBEC-41285E9AE132}"/>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735;p64">
                <a:extLst>
                  <a:ext uri="{FF2B5EF4-FFF2-40B4-BE49-F238E27FC236}">
                    <a16:creationId xmlns:a16="http://schemas.microsoft.com/office/drawing/2014/main" id="{D2E6C333-88C2-4A13-92BC-7E27C1AD4E73}"/>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736;p64">
                <a:extLst>
                  <a:ext uri="{FF2B5EF4-FFF2-40B4-BE49-F238E27FC236}">
                    <a16:creationId xmlns:a16="http://schemas.microsoft.com/office/drawing/2014/main" id="{BF72BDEF-15A7-4B31-958B-F5319CBA2F59}"/>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737;p64">
                <a:extLst>
                  <a:ext uri="{FF2B5EF4-FFF2-40B4-BE49-F238E27FC236}">
                    <a16:creationId xmlns:a16="http://schemas.microsoft.com/office/drawing/2014/main" id="{1729650F-9779-4FE0-9F95-E8C91115B85B}"/>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738;p64">
                <a:extLst>
                  <a:ext uri="{FF2B5EF4-FFF2-40B4-BE49-F238E27FC236}">
                    <a16:creationId xmlns:a16="http://schemas.microsoft.com/office/drawing/2014/main" id="{EA551ED7-6E22-4B3D-AE90-15C5F200948F}"/>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739;p64">
                <a:extLst>
                  <a:ext uri="{FF2B5EF4-FFF2-40B4-BE49-F238E27FC236}">
                    <a16:creationId xmlns:a16="http://schemas.microsoft.com/office/drawing/2014/main" id="{F5E691CC-37E7-4A45-BBC8-09236935EA12}"/>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740;p64">
                <a:extLst>
                  <a:ext uri="{FF2B5EF4-FFF2-40B4-BE49-F238E27FC236}">
                    <a16:creationId xmlns:a16="http://schemas.microsoft.com/office/drawing/2014/main" id="{9B7E8B88-2C3D-462C-B840-90FBF150FF6C}"/>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741;p64">
                <a:extLst>
                  <a:ext uri="{FF2B5EF4-FFF2-40B4-BE49-F238E27FC236}">
                    <a16:creationId xmlns:a16="http://schemas.microsoft.com/office/drawing/2014/main" id="{17CBAEFB-F451-4183-AAA2-5D27DA09B945}"/>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742;p64">
                <a:extLst>
                  <a:ext uri="{FF2B5EF4-FFF2-40B4-BE49-F238E27FC236}">
                    <a16:creationId xmlns:a16="http://schemas.microsoft.com/office/drawing/2014/main" id="{C51BF9C5-07C1-41FC-991A-0ED8AECED715}"/>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743;p64">
                <a:extLst>
                  <a:ext uri="{FF2B5EF4-FFF2-40B4-BE49-F238E27FC236}">
                    <a16:creationId xmlns:a16="http://schemas.microsoft.com/office/drawing/2014/main" id="{00E6F46E-9F62-49F5-BAD0-35B3C3696203}"/>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744;p64">
                <a:extLst>
                  <a:ext uri="{FF2B5EF4-FFF2-40B4-BE49-F238E27FC236}">
                    <a16:creationId xmlns:a16="http://schemas.microsoft.com/office/drawing/2014/main" id="{934C2826-0DB4-4638-BF0D-67ACFE05CB29}"/>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745;p64">
                <a:extLst>
                  <a:ext uri="{FF2B5EF4-FFF2-40B4-BE49-F238E27FC236}">
                    <a16:creationId xmlns:a16="http://schemas.microsoft.com/office/drawing/2014/main" id="{8DCDE49A-0188-404E-8F11-5C01B932E677}"/>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746;p64">
                <a:extLst>
                  <a:ext uri="{FF2B5EF4-FFF2-40B4-BE49-F238E27FC236}">
                    <a16:creationId xmlns:a16="http://schemas.microsoft.com/office/drawing/2014/main" id="{434624A7-8CDF-42E2-8F0C-A618E297BA24}"/>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747;p64">
                <a:extLst>
                  <a:ext uri="{FF2B5EF4-FFF2-40B4-BE49-F238E27FC236}">
                    <a16:creationId xmlns:a16="http://schemas.microsoft.com/office/drawing/2014/main" id="{B1F75046-BCF0-458B-8C3D-440931FB19CD}"/>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748;p64">
                <a:extLst>
                  <a:ext uri="{FF2B5EF4-FFF2-40B4-BE49-F238E27FC236}">
                    <a16:creationId xmlns:a16="http://schemas.microsoft.com/office/drawing/2014/main" id="{8F8FCF2F-C184-4901-AF5C-25388E72D543}"/>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749;p64">
                <a:extLst>
                  <a:ext uri="{FF2B5EF4-FFF2-40B4-BE49-F238E27FC236}">
                    <a16:creationId xmlns:a16="http://schemas.microsoft.com/office/drawing/2014/main" id="{E4B70052-0541-455F-8F71-4A456387B367}"/>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750;p64">
                <a:extLst>
                  <a:ext uri="{FF2B5EF4-FFF2-40B4-BE49-F238E27FC236}">
                    <a16:creationId xmlns:a16="http://schemas.microsoft.com/office/drawing/2014/main" id="{B8146D7A-F452-4CF5-B0E4-A5F2B48E9B39}"/>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751;p64">
                <a:extLst>
                  <a:ext uri="{FF2B5EF4-FFF2-40B4-BE49-F238E27FC236}">
                    <a16:creationId xmlns:a16="http://schemas.microsoft.com/office/drawing/2014/main" id="{A4F1FBDA-F9A1-4FEF-A004-BAD467F9107E}"/>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752;p64">
                <a:extLst>
                  <a:ext uri="{FF2B5EF4-FFF2-40B4-BE49-F238E27FC236}">
                    <a16:creationId xmlns:a16="http://schemas.microsoft.com/office/drawing/2014/main" id="{80D4F2B4-6F9D-425B-9E1F-F5AFD7C5C718}"/>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753;p64">
                <a:extLst>
                  <a:ext uri="{FF2B5EF4-FFF2-40B4-BE49-F238E27FC236}">
                    <a16:creationId xmlns:a16="http://schemas.microsoft.com/office/drawing/2014/main" id="{324A1382-221E-4BF4-88FE-678CB49EEEE5}"/>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754;p64">
                <a:extLst>
                  <a:ext uri="{FF2B5EF4-FFF2-40B4-BE49-F238E27FC236}">
                    <a16:creationId xmlns:a16="http://schemas.microsoft.com/office/drawing/2014/main" id="{A673EF30-949B-4426-9DFA-3D9BD3DB9677}"/>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755;p64">
                <a:extLst>
                  <a:ext uri="{FF2B5EF4-FFF2-40B4-BE49-F238E27FC236}">
                    <a16:creationId xmlns:a16="http://schemas.microsoft.com/office/drawing/2014/main" id="{B2C70D8B-5AA1-4F6D-BEFE-775A8E6AEEA8}"/>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756;p64">
                <a:extLst>
                  <a:ext uri="{FF2B5EF4-FFF2-40B4-BE49-F238E27FC236}">
                    <a16:creationId xmlns:a16="http://schemas.microsoft.com/office/drawing/2014/main" id="{B5ABCE38-941C-4BC1-ABAF-81F642688835}"/>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757;p64">
                <a:extLst>
                  <a:ext uri="{FF2B5EF4-FFF2-40B4-BE49-F238E27FC236}">
                    <a16:creationId xmlns:a16="http://schemas.microsoft.com/office/drawing/2014/main" id="{8AB155C5-D137-4C22-84EC-769C71FC5991}"/>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758;p64">
                <a:extLst>
                  <a:ext uri="{FF2B5EF4-FFF2-40B4-BE49-F238E27FC236}">
                    <a16:creationId xmlns:a16="http://schemas.microsoft.com/office/drawing/2014/main" id="{EC912798-5C51-4A14-8A6A-FF847DF58445}"/>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759;p64">
                <a:extLst>
                  <a:ext uri="{FF2B5EF4-FFF2-40B4-BE49-F238E27FC236}">
                    <a16:creationId xmlns:a16="http://schemas.microsoft.com/office/drawing/2014/main" id="{8F0F977D-E23B-44EC-91D5-CD97B111EF16}"/>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760;p64">
                <a:extLst>
                  <a:ext uri="{FF2B5EF4-FFF2-40B4-BE49-F238E27FC236}">
                    <a16:creationId xmlns:a16="http://schemas.microsoft.com/office/drawing/2014/main" id="{45DDA6FD-7AAC-4191-879C-F08CD3ECCB57}"/>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761;p64">
                <a:extLst>
                  <a:ext uri="{FF2B5EF4-FFF2-40B4-BE49-F238E27FC236}">
                    <a16:creationId xmlns:a16="http://schemas.microsoft.com/office/drawing/2014/main" id="{821BB921-B94C-4D83-96FF-0721189EB9F3}"/>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762;p64">
                <a:extLst>
                  <a:ext uri="{FF2B5EF4-FFF2-40B4-BE49-F238E27FC236}">
                    <a16:creationId xmlns:a16="http://schemas.microsoft.com/office/drawing/2014/main" id="{69714E11-2092-4649-BE5A-0ECBC5104108}"/>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763;p64">
                <a:extLst>
                  <a:ext uri="{FF2B5EF4-FFF2-40B4-BE49-F238E27FC236}">
                    <a16:creationId xmlns:a16="http://schemas.microsoft.com/office/drawing/2014/main" id="{0968985F-09E5-46B4-BB95-61C969DD7FF7}"/>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764;p64">
                <a:extLst>
                  <a:ext uri="{FF2B5EF4-FFF2-40B4-BE49-F238E27FC236}">
                    <a16:creationId xmlns:a16="http://schemas.microsoft.com/office/drawing/2014/main" id="{31021E58-C905-4486-856A-EEA9BD5F4E2A}"/>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765;p64">
                <a:extLst>
                  <a:ext uri="{FF2B5EF4-FFF2-40B4-BE49-F238E27FC236}">
                    <a16:creationId xmlns:a16="http://schemas.microsoft.com/office/drawing/2014/main" id="{38C0A734-4299-4C25-A641-BE4907EE8CDB}"/>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766;p64">
                <a:extLst>
                  <a:ext uri="{FF2B5EF4-FFF2-40B4-BE49-F238E27FC236}">
                    <a16:creationId xmlns:a16="http://schemas.microsoft.com/office/drawing/2014/main" id="{BB87EA5C-E683-4394-AD38-1AA86D444346}"/>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767;p64">
                <a:extLst>
                  <a:ext uri="{FF2B5EF4-FFF2-40B4-BE49-F238E27FC236}">
                    <a16:creationId xmlns:a16="http://schemas.microsoft.com/office/drawing/2014/main" id="{C2620FCB-ECB5-4993-9132-DDADB0CDA86B}"/>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768;p64">
                <a:extLst>
                  <a:ext uri="{FF2B5EF4-FFF2-40B4-BE49-F238E27FC236}">
                    <a16:creationId xmlns:a16="http://schemas.microsoft.com/office/drawing/2014/main" id="{6BB26B6F-A876-4708-B13E-1AC4222B5551}"/>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769;p64">
                <a:extLst>
                  <a:ext uri="{FF2B5EF4-FFF2-40B4-BE49-F238E27FC236}">
                    <a16:creationId xmlns:a16="http://schemas.microsoft.com/office/drawing/2014/main" id="{429A0634-BFF0-4AC0-9E74-DBA51CBB66C2}"/>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770;p64">
                <a:extLst>
                  <a:ext uri="{FF2B5EF4-FFF2-40B4-BE49-F238E27FC236}">
                    <a16:creationId xmlns:a16="http://schemas.microsoft.com/office/drawing/2014/main" id="{7A2132DE-7B7E-4534-B8BB-0DCA5AE7967E}"/>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771;p64">
                <a:extLst>
                  <a:ext uri="{FF2B5EF4-FFF2-40B4-BE49-F238E27FC236}">
                    <a16:creationId xmlns:a16="http://schemas.microsoft.com/office/drawing/2014/main" id="{02882810-5FD9-41DC-B86F-9FDE7D4D66EE}"/>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772;p64">
                <a:extLst>
                  <a:ext uri="{FF2B5EF4-FFF2-40B4-BE49-F238E27FC236}">
                    <a16:creationId xmlns:a16="http://schemas.microsoft.com/office/drawing/2014/main" id="{55895CC7-C7B5-4C4F-B483-909BC966CC51}"/>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773;p64">
                <a:extLst>
                  <a:ext uri="{FF2B5EF4-FFF2-40B4-BE49-F238E27FC236}">
                    <a16:creationId xmlns:a16="http://schemas.microsoft.com/office/drawing/2014/main" id="{726DCF7D-47E9-4F0D-8893-1147CAD208ED}"/>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774;p64">
                <a:extLst>
                  <a:ext uri="{FF2B5EF4-FFF2-40B4-BE49-F238E27FC236}">
                    <a16:creationId xmlns:a16="http://schemas.microsoft.com/office/drawing/2014/main" id="{9C8CA6DC-DBD8-4CBC-997B-D44F5F8DA65F}"/>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775;p64">
                <a:extLst>
                  <a:ext uri="{FF2B5EF4-FFF2-40B4-BE49-F238E27FC236}">
                    <a16:creationId xmlns:a16="http://schemas.microsoft.com/office/drawing/2014/main" id="{7C92AB4C-3A86-4A14-B6B8-D8005F95C93E}"/>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776;p64">
                <a:extLst>
                  <a:ext uri="{FF2B5EF4-FFF2-40B4-BE49-F238E27FC236}">
                    <a16:creationId xmlns:a16="http://schemas.microsoft.com/office/drawing/2014/main" id="{D77BF2C0-F5A2-4222-9573-334C85C6CC44}"/>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777;p64">
                <a:extLst>
                  <a:ext uri="{FF2B5EF4-FFF2-40B4-BE49-F238E27FC236}">
                    <a16:creationId xmlns:a16="http://schemas.microsoft.com/office/drawing/2014/main" id="{01716E79-5530-45EF-8F96-C6EBF1399E5F}"/>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778;p64">
                <a:extLst>
                  <a:ext uri="{FF2B5EF4-FFF2-40B4-BE49-F238E27FC236}">
                    <a16:creationId xmlns:a16="http://schemas.microsoft.com/office/drawing/2014/main" id="{8DCBB765-71B2-4FAC-9B50-40F2F05E90DF}"/>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779;p64">
                <a:extLst>
                  <a:ext uri="{FF2B5EF4-FFF2-40B4-BE49-F238E27FC236}">
                    <a16:creationId xmlns:a16="http://schemas.microsoft.com/office/drawing/2014/main" id="{B8AB429F-7DC8-462C-B12D-BC406FD3B676}"/>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780;p64">
                <a:extLst>
                  <a:ext uri="{FF2B5EF4-FFF2-40B4-BE49-F238E27FC236}">
                    <a16:creationId xmlns:a16="http://schemas.microsoft.com/office/drawing/2014/main" id="{46C3FCA3-7BB7-4C1E-831A-1C912A9C973D}"/>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781;p64">
                <a:extLst>
                  <a:ext uri="{FF2B5EF4-FFF2-40B4-BE49-F238E27FC236}">
                    <a16:creationId xmlns:a16="http://schemas.microsoft.com/office/drawing/2014/main" id="{912E4F6C-6BA0-476B-AB80-E21856E56061}"/>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782;p64">
                <a:extLst>
                  <a:ext uri="{FF2B5EF4-FFF2-40B4-BE49-F238E27FC236}">
                    <a16:creationId xmlns:a16="http://schemas.microsoft.com/office/drawing/2014/main" id="{03670EA0-8AD0-4509-B905-F2A25F9E4B77}"/>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783;p64">
                <a:extLst>
                  <a:ext uri="{FF2B5EF4-FFF2-40B4-BE49-F238E27FC236}">
                    <a16:creationId xmlns:a16="http://schemas.microsoft.com/office/drawing/2014/main" id="{35D118C4-2C07-4608-83B2-B2824745DDAB}"/>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784;p64">
                <a:extLst>
                  <a:ext uri="{FF2B5EF4-FFF2-40B4-BE49-F238E27FC236}">
                    <a16:creationId xmlns:a16="http://schemas.microsoft.com/office/drawing/2014/main" id="{11D3E949-4EBF-4CCE-AD4D-A7C483A82A65}"/>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785;p64">
                <a:extLst>
                  <a:ext uri="{FF2B5EF4-FFF2-40B4-BE49-F238E27FC236}">
                    <a16:creationId xmlns:a16="http://schemas.microsoft.com/office/drawing/2014/main" id="{8069117E-3450-4660-91E4-CC0AB737588D}"/>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786;p64">
                <a:extLst>
                  <a:ext uri="{FF2B5EF4-FFF2-40B4-BE49-F238E27FC236}">
                    <a16:creationId xmlns:a16="http://schemas.microsoft.com/office/drawing/2014/main" id="{3AAE4045-039F-4628-BF49-00D07BA580A1}"/>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787;p64">
                <a:extLst>
                  <a:ext uri="{FF2B5EF4-FFF2-40B4-BE49-F238E27FC236}">
                    <a16:creationId xmlns:a16="http://schemas.microsoft.com/office/drawing/2014/main" id="{54E14929-C9AA-4854-AAB3-6FC31B2E38A8}"/>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788;p64">
                <a:extLst>
                  <a:ext uri="{FF2B5EF4-FFF2-40B4-BE49-F238E27FC236}">
                    <a16:creationId xmlns:a16="http://schemas.microsoft.com/office/drawing/2014/main" id="{F15DFA00-C44D-4F1C-83D0-88B9E9C8A6E5}"/>
                  </a:ext>
                </a:extLst>
              </p:cNvPr>
              <p:cNvSpPr/>
              <p:nvPr/>
            </p:nvSpPr>
            <p:spPr>
              <a:xfrm>
                <a:off x="3735601" y="2434425"/>
                <a:ext cx="222449" cy="852901"/>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789;p64">
                <a:extLst>
                  <a:ext uri="{FF2B5EF4-FFF2-40B4-BE49-F238E27FC236}">
                    <a16:creationId xmlns:a16="http://schemas.microsoft.com/office/drawing/2014/main" id="{F1A00388-C3BA-4ED6-8125-C3CD27538796}"/>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790;p64">
                <a:extLst>
                  <a:ext uri="{FF2B5EF4-FFF2-40B4-BE49-F238E27FC236}">
                    <a16:creationId xmlns:a16="http://schemas.microsoft.com/office/drawing/2014/main" id="{ABCD26CB-9CDD-47C7-ACAB-DF1B7CCCF866}"/>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791;p64">
                <a:extLst>
                  <a:ext uri="{FF2B5EF4-FFF2-40B4-BE49-F238E27FC236}">
                    <a16:creationId xmlns:a16="http://schemas.microsoft.com/office/drawing/2014/main" id="{17E9E1E7-C112-495D-A68C-A6E6EF8EB46E}"/>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792;p64">
                <a:extLst>
                  <a:ext uri="{FF2B5EF4-FFF2-40B4-BE49-F238E27FC236}">
                    <a16:creationId xmlns:a16="http://schemas.microsoft.com/office/drawing/2014/main" id="{89542D68-2F34-4FE9-A99F-54729A52C5B7}"/>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793;p64">
                <a:extLst>
                  <a:ext uri="{FF2B5EF4-FFF2-40B4-BE49-F238E27FC236}">
                    <a16:creationId xmlns:a16="http://schemas.microsoft.com/office/drawing/2014/main" id="{F7141BCF-A152-4537-ADF4-588AC48BEA6F}"/>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794;p64">
                <a:extLst>
                  <a:ext uri="{FF2B5EF4-FFF2-40B4-BE49-F238E27FC236}">
                    <a16:creationId xmlns:a16="http://schemas.microsoft.com/office/drawing/2014/main" id="{E68FAC65-A58D-4105-8D15-471DE75AA814}"/>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795;p64">
                <a:extLst>
                  <a:ext uri="{FF2B5EF4-FFF2-40B4-BE49-F238E27FC236}">
                    <a16:creationId xmlns:a16="http://schemas.microsoft.com/office/drawing/2014/main" id="{2AFE8B7A-93BA-4F95-BAF3-8B92BBB8ACCF}"/>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796;p64">
                <a:extLst>
                  <a:ext uri="{FF2B5EF4-FFF2-40B4-BE49-F238E27FC236}">
                    <a16:creationId xmlns:a16="http://schemas.microsoft.com/office/drawing/2014/main" id="{57EF81F8-8EA4-4279-97BE-42621DAB9806}"/>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797;p64">
                <a:extLst>
                  <a:ext uri="{FF2B5EF4-FFF2-40B4-BE49-F238E27FC236}">
                    <a16:creationId xmlns:a16="http://schemas.microsoft.com/office/drawing/2014/main" id="{2862DF67-9E16-46EA-B727-E850CC9AD971}"/>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798;p64">
                <a:extLst>
                  <a:ext uri="{FF2B5EF4-FFF2-40B4-BE49-F238E27FC236}">
                    <a16:creationId xmlns:a16="http://schemas.microsoft.com/office/drawing/2014/main" id="{349AFF47-502C-4AAB-BE30-F3E3B4447E50}"/>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799;p64">
                <a:extLst>
                  <a:ext uri="{FF2B5EF4-FFF2-40B4-BE49-F238E27FC236}">
                    <a16:creationId xmlns:a16="http://schemas.microsoft.com/office/drawing/2014/main" id="{55640EE3-1506-41E2-9379-6926A4244FE9}"/>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800;p64">
                <a:extLst>
                  <a:ext uri="{FF2B5EF4-FFF2-40B4-BE49-F238E27FC236}">
                    <a16:creationId xmlns:a16="http://schemas.microsoft.com/office/drawing/2014/main" id="{365A9536-8041-4B0A-BC4B-76630E32A215}"/>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801;p64">
                <a:extLst>
                  <a:ext uri="{FF2B5EF4-FFF2-40B4-BE49-F238E27FC236}">
                    <a16:creationId xmlns:a16="http://schemas.microsoft.com/office/drawing/2014/main" id="{C0425620-E1B1-4BE1-8B10-6AF2E758EF4A}"/>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802;p64">
                <a:extLst>
                  <a:ext uri="{FF2B5EF4-FFF2-40B4-BE49-F238E27FC236}">
                    <a16:creationId xmlns:a16="http://schemas.microsoft.com/office/drawing/2014/main" id="{E88122A3-ED85-40D6-B079-9DBAD961441E}"/>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803;p64">
                <a:extLst>
                  <a:ext uri="{FF2B5EF4-FFF2-40B4-BE49-F238E27FC236}">
                    <a16:creationId xmlns:a16="http://schemas.microsoft.com/office/drawing/2014/main" id="{66B68C36-D9F0-480E-B53B-E65EA72E6809}"/>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804;p64">
                <a:extLst>
                  <a:ext uri="{FF2B5EF4-FFF2-40B4-BE49-F238E27FC236}">
                    <a16:creationId xmlns:a16="http://schemas.microsoft.com/office/drawing/2014/main" id="{66479D08-5D5B-4FDF-8A37-890B3F0AF10B}"/>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805;p64">
                <a:extLst>
                  <a:ext uri="{FF2B5EF4-FFF2-40B4-BE49-F238E27FC236}">
                    <a16:creationId xmlns:a16="http://schemas.microsoft.com/office/drawing/2014/main" id="{D9B9E78A-54B2-4A11-B692-D6301C631C6C}"/>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806;p64">
                <a:extLst>
                  <a:ext uri="{FF2B5EF4-FFF2-40B4-BE49-F238E27FC236}">
                    <a16:creationId xmlns:a16="http://schemas.microsoft.com/office/drawing/2014/main" id="{C3244399-02D1-4FC5-9C3C-BAA3CE9E2666}"/>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807;p64">
                <a:extLst>
                  <a:ext uri="{FF2B5EF4-FFF2-40B4-BE49-F238E27FC236}">
                    <a16:creationId xmlns:a16="http://schemas.microsoft.com/office/drawing/2014/main" id="{75B9C750-04CA-4F63-83C7-A9BC8718B5F2}"/>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808;p64">
                <a:extLst>
                  <a:ext uri="{FF2B5EF4-FFF2-40B4-BE49-F238E27FC236}">
                    <a16:creationId xmlns:a16="http://schemas.microsoft.com/office/drawing/2014/main" id="{8ACAF6DD-0141-46F0-A95B-8658A3565BC1}"/>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809;p64">
                <a:extLst>
                  <a:ext uri="{FF2B5EF4-FFF2-40B4-BE49-F238E27FC236}">
                    <a16:creationId xmlns:a16="http://schemas.microsoft.com/office/drawing/2014/main" id="{1B4CBFEC-4AD4-4765-BC80-033C941E731C}"/>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810;p64">
                <a:extLst>
                  <a:ext uri="{FF2B5EF4-FFF2-40B4-BE49-F238E27FC236}">
                    <a16:creationId xmlns:a16="http://schemas.microsoft.com/office/drawing/2014/main" id="{40300051-5042-486C-840D-DE4C002311D3}"/>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811;p64">
                <a:extLst>
                  <a:ext uri="{FF2B5EF4-FFF2-40B4-BE49-F238E27FC236}">
                    <a16:creationId xmlns:a16="http://schemas.microsoft.com/office/drawing/2014/main" id="{5B28A381-B38E-4185-8F0B-95B1220F7781}"/>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812;p64">
                <a:extLst>
                  <a:ext uri="{FF2B5EF4-FFF2-40B4-BE49-F238E27FC236}">
                    <a16:creationId xmlns:a16="http://schemas.microsoft.com/office/drawing/2014/main" id="{A7072272-51A6-4677-96CC-0D5F6556CA71}"/>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813;p64">
                <a:extLst>
                  <a:ext uri="{FF2B5EF4-FFF2-40B4-BE49-F238E27FC236}">
                    <a16:creationId xmlns:a16="http://schemas.microsoft.com/office/drawing/2014/main" id="{27CE2322-288B-4F4E-8DFB-A996CBC7DB46}"/>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814;p64">
                <a:extLst>
                  <a:ext uri="{FF2B5EF4-FFF2-40B4-BE49-F238E27FC236}">
                    <a16:creationId xmlns:a16="http://schemas.microsoft.com/office/drawing/2014/main" id="{5C149D0E-8B72-4E7F-812A-4193183B71E0}"/>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815;p64">
                <a:extLst>
                  <a:ext uri="{FF2B5EF4-FFF2-40B4-BE49-F238E27FC236}">
                    <a16:creationId xmlns:a16="http://schemas.microsoft.com/office/drawing/2014/main" id="{4A0D3E13-EFEA-4ACE-8149-FF676195A328}"/>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816;p64">
                <a:extLst>
                  <a:ext uri="{FF2B5EF4-FFF2-40B4-BE49-F238E27FC236}">
                    <a16:creationId xmlns:a16="http://schemas.microsoft.com/office/drawing/2014/main" id="{14435851-A303-4E61-A4F0-415EC13BE138}"/>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817;p64">
                <a:extLst>
                  <a:ext uri="{FF2B5EF4-FFF2-40B4-BE49-F238E27FC236}">
                    <a16:creationId xmlns:a16="http://schemas.microsoft.com/office/drawing/2014/main" id="{6DD01C67-D923-4BA7-A96B-6C80375D2094}"/>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818;p64">
                <a:extLst>
                  <a:ext uri="{FF2B5EF4-FFF2-40B4-BE49-F238E27FC236}">
                    <a16:creationId xmlns:a16="http://schemas.microsoft.com/office/drawing/2014/main" id="{008CE428-8604-4D87-9260-AB72F7A9F509}"/>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819;p64">
                <a:extLst>
                  <a:ext uri="{FF2B5EF4-FFF2-40B4-BE49-F238E27FC236}">
                    <a16:creationId xmlns:a16="http://schemas.microsoft.com/office/drawing/2014/main" id="{A29119D9-E642-4D68-8F9F-E4D69063DA30}"/>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820;p64">
                <a:extLst>
                  <a:ext uri="{FF2B5EF4-FFF2-40B4-BE49-F238E27FC236}">
                    <a16:creationId xmlns:a16="http://schemas.microsoft.com/office/drawing/2014/main" id="{68D78B57-E123-4DD4-B3CB-20C371E36505}"/>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821;p64">
                <a:extLst>
                  <a:ext uri="{FF2B5EF4-FFF2-40B4-BE49-F238E27FC236}">
                    <a16:creationId xmlns:a16="http://schemas.microsoft.com/office/drawing/2014/main" id="{55E754F7-1FB1-47B1-9E5B-4D029E12FBA7}"/>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822;p64">
                <a:extLst>
                  <a:ext uri="{FF2B5EF4-FFF2-40B4-BE49-F238E27FC236}">
                    <a16:creationId xmlns:a16="http://schemas.microsoft.com/office/drawing/2014/main" id="{A82755A0-5770-4C2F-A708-5D34E2BEA52B}"/>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823;p64">
                <a:extLst>
                  <a:ext uri="{FF2B5EF4-FFF2-40B4-BE49-F238E27FC236}">
                    <a16:creationId xmlns:a16="http://schemas.microsoft.com/office/drawing/2014/main" id="{52467D4C-7F54-4639-B08A-1060DA43DACD}"/>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824;p64">
                <a:extLst>
                  <a:ext uri="{FF2B5EF4-FFF2-40B4-BE49-F238E27FC236}">
                    <a16:creationId xmlns:a16="http://schemas.microsoft.com/office/drawing/2014/main" id="{D61A0DCD-A2E7-42A2-B47C-F8050C5AB0C4}"/>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825;p64">
                <a:extLst>
                  <a:ext uri="{FF2B5EF4-FFF2-40B4-BE49-F238E27FC236}">
                    <a16:creationId xmlns:a16="http://schemas.microsoft.com/office/drawing/2014/main" id="{99621CE4-F0C9-4D61-9723-9EE893CC4277}"/>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826;p64">
                <a:extLst>
                  <a:ext uri="{FF2B5EF4-FFF2-40B4-BE49-F238E27FC236}">
                    <a16:creationId xmlns:a16="http://schemas.microsoft.com/office/drawing/2014/main" id="{028A4A53-ECAE-49AA-93CA-1B72CBC33A9C}"/>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827;p64">
                <a:extLst>
                  <a:ext uri="{FF2B5EF4-FFF2-40B4-BE49-F238E27FC236}">
                    <a16:creationId xmlns:a16="http://schemas.microsoft.com/office/drawing/2014/main" id="{FF96C55F-6BA9-40E4-9340-246E3B3ED279}"/>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828;p64">
                <a:extLst>
                  <a:ext uri="{FF2B5EF4-FFF2-40B4-BE49-F238E27FC236}">
                    <a16:creationId xmlns:a16="http://schemas.microsoft.com/office/drawing/2014/main" id="{75AC3ADA-314F-48AD-8098-E7C94284322F}"/>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829;p64">
                <a:extLst>
                  <a:ext uri="{FF2B5EF4-FFF2-40B4-BE49-F238E27FC236}">
                    <a16:creationId xmlns:a16="http://schemas.microsoft.com/office/drawing/2014/main" id="{D3C1245F-4741-4783-AF89-48B2A1CE2E1B}"/>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830;p64">
                <a:extLst>
                  <a:ext uri="{FF2B5EF4-FFF2-40B4-BE49-F238E27FC236}">
                    <a16:creationId xmlns:a16="http://schemas.microsoft.com/office/drawing/2014/main" id="{4BCC3680-65B6-4665-8648-B06ED1F3D0ED}"/>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831;p64">
                <a:extLst>
                  <a:ext uri="{FF2B5EF4-FFF2-40B4-BE49-F238E27FC236}">
                    <a16:creationId xmlns:a16="http://schemas.microsoft.com/office/drawing/2014/main" id="{DCCDA124-90B2-4775-B135-72285F48F2D3}"/>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832;p64">
                <a:extLst>
                  <a:ext uri="{FF2B5EF4-FFF2-40B4-BE49-F238E27FC236}">
                    <a16:creationId xmlns:a16="http://schemas.microsoft.com/office/drawing/2014/main" id="{6D3D8938-D9BC-4E50-AC07-50A34C9F24F8}"/>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833;p64">
                <a:extLst>
                  <a:ext uri="{FF2B5EF4-FFF2-40B4-BE49-F238E27FC236}">
                    <a16:creationId xmlns:a16="http://schemas.microsoft.com/office/drawing/2014/main" id="{FDA9A0E4-8DB7-49DB-84A6-BA1002EE198D}"/>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834;p64">
                <a:extLst>
                  <a:ext uri="{FF2B5EF4-FFF2-40B4-BE49-F238E27FC236}">
                    <a16:creationId xmlns:a16="http://schemas.microsoft.com/office/drawing/2014/main" id="{550527F6-15C7-46C7-BBF6-A45FCB0D22A3}"/>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835;p64">
                <a:extLst>
                  <a:ext uri="{FF2B5EF4-FFF2-40B4-BE49-F238E27FC236}">
                    <a16:creationId xmlns:a16="http://schemas.microsoft.com/office/drawing/2014/main" id="{E7C19D42-7352-412F-ACD8-4A67AB5D7E80}"/>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836;p64">
                <a:extLst>
                  <a:ext uri="{FF2B5EF4-FFF2-40B4-BE49-F238E27FC236}">
                    <a16:creationId xmlns:a16="http://schemas.microsoft.com/office/drawing/2014/main" id="{F8508B1C-9AB1-4532-9A19-39E518D869A8}"/>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837;p64">
                <a:extLst>
                  <a:ext uri="{FF2B5EF4-FFF2-40B4-BE49-F238E27FC236}">
                    <a16:creationId xmlns:a16="http://schemas.microsoft.com/office/drawing/2014/main" id="{89547A9F-189D-4681-9967-EBB5B8F70DEF}"/>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838;p64">
                <a:extLst>
                  <a:ext uri="{FF2B5EF4-FFF2-40B4-BE49-F238E27FC236}">
                    <a16:creationId xmlns:a16="http://schemas.microsoft.com/office/drawing/2014/main" id="{54B8FD94-E186-4CA6-9421-C00A6699B0B3}"/>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839;p64">
                <a:extLst>
                  <a:ext uri="{FF2B5EF4-FFF2-40B4-BE49-F238E27FC236}">
                    <a16:creationId xmlns:a16="http://schemas.microsoft.com/office/drawing/2014/main" id="{51253C7B-5861-42B8-97A3-7B596CD17D50}"/>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840;p64">
                <a:extLst>
                  <a:ext uri="{FF2B5EF4-FFF2-40B4-BE49-F238E27FC236}">
                    <a16:creationId xmlns:a16="http://schemas.microsoft.com/office/drawing/2014/main" id="{F63D3C0F-78B6-43FC-9640-947AD08FBFE4}"/>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841;p64">
                <a:extLst>
                  <a:ext uri="{FF2B5EF4-FFF2-40B4-BE49-F238E27FC236}">
                    <a16:creationId xmlns:a16="http://schemas.microsoft.com/office/drawing/2014/main" id="{E39D51B3-FA6B-46CB-8EA0-5E7E5B2A8F3C}"/>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842;p64">
                <a:extLst>
                  <a:ext uri="{FF2B5EF4-FFF2-40B4-BE49-F238E27FC236}">
                    <a16:creationId xmlns:a16="http://schemas.microsoft.com/office/drawing/2014/main" id="{93112A14-01BE-4A31-B178-508EE78BD3C4}"/>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843;p64">
                <a:extLst>
                  <a:ext uri="{FF2B5EF4-FFF2-40B4-BE49-F238E27FC236}">
                    <a16:creationId xmlns:a16="http://schemas.microsoft.com/office/drawing/2014/main" id="{024B248D-6AAC-4674-A0D5-401A8C9E13D0}"/>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844;p64">
                <a:extLst>
                  <a:ext uri="{FF2B5EF4-FFF2-40B4-BE49-F238E27FC236}">
                    <a16:creationId xmlns:a16="http://schemas.microsoft.com/office/drawing/2014/main" id="{44C17397-BEAC-46EB-A59F-D5AAB4206030}"/>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845;p64">
                <a:extLst>
                  <a:ext uri="{FF2B5EF4-FFF2-40B4-BE49-F238E27FC236}">
                    <a16:creationId xmlns:a16="http://schemas.microsoft.com/office/drawing/2014/main" id="{0A23C778-4648-4AC4-AF66-EDBD734FD99E}"/>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846;p64">
                <a:extLst>
                  <a:ext uri="{FF2B5EF4-FFF2-40B4-BE49-F238E27FC236}">
                    <a16:creationId xmlns:a16="http://schemas.microsoft.com/office/drawing/2014/main" id="{A12D3F08-49F0-45FB-8CC9-5CA0BBDC750A}"/>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847;p64">
                <a:extLst>
                  <a:ext uri="{FF2B5EF4-FFF2-40B4-BE49-F238E27FC236}">
                    <a16:creationId xmlns:a16="http://schemas.microsoft.com/office/drawing/2014/main" id="{0053931F-AA03-4989-B617-721093F1CC94}"/>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848;p64">
                <a:extLst>
                  <a:ext uri="{FF2B5EF4-FFF2-40B4-BE49-F238E27FC236}">
                    <a16:creationId xmlns:a16="http://schemas.microsoft.com/office/drawing/2014/main" id="{402F6F80-0CC9-4563-B37B-5CE9F2E5E883}"/>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849;p64">
                <a:extLst>
                  <a:ext uri="{FF2B5EF4-FFF2-40B4-BE49-F238E27FC236}">
                    <a16:creationId xmlns:a16="http://schemas.microsoft.com/office/drawing/2014/main" id="{6AFF8EE7-C6EC-497F-9B91-BD6C80EC718B}"/>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850;p64">
                <a:extLst>
                  <a:ext uri="{FF2B5EF4-FFF2-40B4-BE49-F238E27FC236}">
                    <a16:creationId xmlns:a16="http://schemas.microsoft.com/office/drawing/2014/main" id="{A70DDE19-02A0-4527-B88C-74B485F30E01}"/>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851;p64">
                <a:extLst>
                  <a:ext uri="{FF2B5EF4-FFF2-40B4-BE49-F238E27FC236}">
                    <a16:creationId xmlns:a16="http://schemas.microsoft.com/office/drawing/2014/main" id="{5D2E232A-E94F-4081-A2DC-073AA0B4D926}"/>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852;p64">
                <a:extLst>
                  <a:ext uri="{FF2B5EF4-FFF2-40B4-BE49-F238E27FC236}">
                    <a16:creationId xmlns:a16="http://schemas.microsoft.com/office/drawing/2014/main" id="{1AB48F59-0F6A-41D6-9C40-20DC6807AD5F}"/>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853;p64">
                <a:extLst>
                  <a:ext uri="{FF2B5EF4-FFF2-40B4-BE49-F238E27FC236}">
                    <a16:creationId xmlns:a16="http://schemas.microsoft.com/office/drawing/2014/main" id="{B751C955-180C-4083-BD7C-5CE9F41FA0AE}"/>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854;p64">
                <a:extLst>
                  <a:ext uri="{FF2B5EF4-FFF2-40B4-BE49-F238E27FC236}">
                    <a16:creationId xmlns:a16="http://schemas.microsoft.com/office/drawing/2014/main" id="{C6D0B820-7400-4FAC-BD9B-64921F369079}"/>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855;p64">
                <a:extLst>
                  <a:ext uri="{FF2B5EF4-FFF2-40B4-BE49-F238E27FC236}">
                    <a16:creationId xmlns:a16="http://schemas.microsoft.com/office/drawing/2014/main" id="{7F9E2C31-A9F4-44D4-88DA-1E56B49A606B}"/>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856;p64">
                <a:extLst>
                  <a:ext uri="{FF2B5EF4-FFF2-40B4-BE49-F238E27FC236}">
                    <a16:creationId xmlns:a16="http://schemas.microsoft.com/office/drawing/2014/main" id="{6EF13893-A894-4089-A98C-89EDDB455C01}"/>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857;p64">
                <a:extLst>
                  <a:ext uri="{FF2B5EF4-FFF2-40B4-BE49-F238E27FC236}">
                    <a16:creationId xmlns:a16="http://schemas.microsoft.com/office/drawing/2014/main" id="{A00F94C1-94DF-4027-91C4-ADCAF23FBC5A}"/>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858;p64">
                <a:extLst>
                  <a:ext uri="{FF2B5EF4-FFF2-40B4-BE49-F238E27FC236}">
                    <a16:creationId xmlns:a16="http://schemas.microsoft.com/office/drawing/2014/main" id="{0AA29281-9932-4985-925E-28510E49C8C7}"/>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859;p64">
                <a:extLst>
                  <a:ext uri="{FF2B5EF4-FFF2-40B4-BE49-F238E27FC236}">
                    <a16:creationId xmlns:a16="http://schemas.microsoft.com/office/drawing/2014/main" id="{A46252CD-5CBF-4AA8-964C-D921BE0650A7}"/>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860;p64">
                <a:extLst>
                  <a:ext uri="{FF2B5EF4-FFF2-40B4-BE49-F238E27FC236}">
                    <a16:creationId xmlns:a16="http://schemas.microsoft.com/office/drawing/2014/main" id="{39DD704E-B868-4748-9DD1-1EB51C5FAC02}"/>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861;p64">
                <a:extLst>
                  <a:ext uri="{FF2B5EF4-FFF2-40B4-BE49-F238E27FC236}">
                    <a16:creationId xmlns:a16="http://schemas.microsoft.com/office/drawing/2014/main" id="{D3FED14D-BA4F-4921-B983-683A95324504}"/>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369176" y="290810"/>
            <a:ext cx="6722936" cy="539700"/>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Why choose DShield honeypot?</a:t>
            </a:r>
          </a:p>
        </p:txBody>
      </p:sp>
      <p:sp>
        <p:nvSpPr>
          <p:cNvPr id="329" name="Google Shape;329;p32"/>
          <p:cNvSpPr txBox="1">
            <a:spLocks noGrp="1"/>
          </p:cNvSpPr>
          <p:nvPr>
            <p:ph type="body" idx="1"/>
          </p:nvPr>
        </p:nvSpPr>
        <p:spPr>
          <a:xfrm>
            <a:off x="-3926" y="805343"/>
            <a:ext cx="9147926" cy="4338157"/>
          </a:xfrm>
          <a:prstGeom prst="rect">
            <a:avLst/>
          </a:prstGeom>
        </p:spPr>
        <p:txBody>
          <a:bodyPr spcFirstLastPara="1" wrap="square" lIns="91425" tIns="91425" rIns="91425" bIns="91425" anchor="t" anchorCtr="0">
            <a:noAutofit/>
          </a:bodyPr>
          <a:lstStyle/>
          <a:p>
            <a:pPr marL="342900" lvl="0" algn="just" rtl="0">
              <a:lnSpc>
                <a:spcPct val="150000"/>
              </a:lnSpc>
              <a:spcBef>
                <a:spcPts val="0"/>
              </a:spcBef>
              <a:spcAft>
                <a:spcPts val="0"/>
              </a:spcAft>
              <a:buClr>
                <a:schemeClr val="dk1"/>
              </a:buClr>
              <a:buSzPts val="1100"/>
              <a:buFont typeface="+mj-lt"/>
              <a:buAutoNum type="arabicPeriod"/>
            </a:pPr>
            <a:r>
              <a:rPr lang="en-GB" dirty="0"/>
              <a:t>Global Threat  Intelligence Integration  - </a:t>
            </a:r>
            <a:r>
              <a:rPr lang="en-GB" sz="1000" dirty="0"/>
              <a:t>DShield leverages a vast network of volunteer contributors to collect and analyse threat data from around the world</a:t>
            </a:r>
          </a:p>
          <a:p>
            <a:pPr marL="342900" lvl="0" algn="just" rtl="0">
              <a:lnSpc>
                <a:spcPct val="150000"/>
              </a:lnSpc>
              <a:spcBef>
                <a:spcPts val="0"/>
              </a:spcBef>
              <a:spcAft>
                <a:spcPts val="0"/>
              </a:spcAft>
              <a:buClr>
                <a:schemeClr val="dk1"/>
              </a:buClr>
              <a:buSzPts val="1100"/>
              <a:buFont typeface="+mj-lt"/>
              <a:buAutoNum type="arabicPeriod"/>
            </a:pPr>
            <a:r>
              <a:rPr lang="en-GB" dirty="0"/>
              <a:t>Proven Effectiveness - </a:t>
            </a:r>
            <a:r>
              <a:rPr lang="en-GB" sz="1000" dirty="0"/>
              <a:t>DShield has a long-standing reputation in the cybersecurity community for its effectiveness in detecting and mitigating a wide range of threats, including malware, botnets, and network intrusions. </a:t>
            </a:r>
          </a:p>
          <a:p>
            <a:pPr marL="342900" lvl="0" algn="just" rtl="0">
              <a:lnSpc>
                <a:spcPct val="150000"/>
              </a:lnSpc>
              <a:spcBef>
                <a:spcPts val="0"/>
              </a:spcBef>
              <a:spcAft>
                <a:spcPts val="0"/>
              </a:spcAft>
              <a:buClr>
                <a:schemeClr val="dk1"/>
              </a:buClr>
              <a:buSzPts val="1100"/>
              <a:buFont typeface="+mj-lt"/>
              <a:buAutoNum type="arabicPeriod"/>
            </a:pPr>
            <a:r>
              <a:rPr lang="en-GB" dirty="0"/>
              <a:t>Ease of Deployment and Management - </a:t>
            </a:r>
            <a:r>
              <a:rPr lang="en-GB" sz="1000" dirty="0"/>
              <a:t>Deploying and managing the DShield Honeypot is straightforward. Even users with limited technical expertise can quickly set up and configure the honeypot to start collecting valuable threat data.</a:t>
            </a:r>
          </a:p>
          <a:p>
            <a:pPr marL="342900" lvl="0" algn="just" rtl="0">
              <a:lnSpc>
                <a:spcPct val="150000"/>
              </a:lnSpc>
              <a:spcBef>
                <a:spcPts val="0"/>
              </a:spcBef>
              <a:spcAft>
                <a:spcPts val="0"/>
              </a:spcAft>
              <a:buClr>
                <a:schemeClr val="dk1"/>
              </a:buClr>
              <a:buSzPts val="1100"/>
              <a:buFont typeface="+mj-lt"/>
              <a:buAutoNum type="arabicPeriod"/>
            </a:pPr>
            <a:r>
              <a:rPr lang="en-GB" dirty="0"/>
              <a:t>Scalability and Flexibility - </a:t>
            </a:r>
            <a:r>
              <a:rPr lang="en-GB" sz="1000" dirty="0"/>
              <a:t>Whether deployed in a small home network or a large enterprise environment, the DShield Honeypot can scale to meet the needs of diverse use cases.</a:t>
            </a:r>
          </a:p>
          <a:p>
            <a:pPr marL="342900" lvl="0" algn="just" rtl="0">
              <a:lnSpc>
                <a:spcPct val="150000"/>
              </a:lnSpc>
              <a:spcBef>
                <a:spcPts val="0"/>
              </a:spcBef>
              <a:spcAft>
                <a:spcPts val="0"/>
              </a:spcAft>
              <a:buClr>
                <a:schemeClr val="dk1"/>
              </a:buClr>
              <a:buSzPts val="1100"/>
              <a:buFont typeface="+mj-lt"/>
              <a:buAutoNum type="arabicPeriod"/>
            </a:pPr>
            <a:r>
              <a:rPr lang="en-GB" dirty="0"/>
              <a:t>Educational value - </a:t>
            </a:r>
            <a:r>
              <a:rPr lang="en-GB" sz="1000" dirty="0"/>
              <a:t>Beyond its practical utility as a threat detection tool, the DShield Honeypot project offers valuable educational opportunities for users to deepen their understanding of cybersecurity concepts and techniques.</a:t>
            </a:r>
          </a:p>
          <a:p>
            <a:pPr marL="342900" lvl="0" algn="just" rtl="0">
              <a:lnSpc>
                <a:spcPct val="150000"/>
              </a:lnSpc>
              <a:spcBef>
                <a:spcPts val="0"/>
              </a:spcBef>
              <a:spcAft>
                <a:spcPts val="0"/>
              </a:spcAft>
              <a:buClr>
                <a:schemeClr val="dk1"/>
              </a:buClr>
              <a:buSzPts val="1100"/>
              <a:buFont typeface="+mj-lt"/>
              <a:buAutoNum type="arabicPeriod"/>
            </a:pPr>
            <a:endParaRPr lang="en-GB" dirty="0"/>
          </a:p>
          <a:p>
            <a:pPr marL="342900" lvl="0" algn="just" rtl="0">
              <a:lnSpc>
                <a:spcPct val="150000"/>
              </a:lnSpc>
              <a:spcBef>
                <a:spcPts val="0"/>
              </a:spcBef>
              <a:spcAft>
                <a:spcPts val="0"/>
              </a:spcAft>
              <a:buClr>
                <a:schemeClr val="dk1"/>
              </a:buClr>
              <a:buSzPts val="1100"/>
              <a:buFont typeface="+mj-lt"/>
              <a:buAutoNum type="arabicPeriod"/>
            </a:pPr>
            <a:endParaRPr lang="en-GB" dirty="0"/>
          </a:p>
          <a:p>
            <a:pPr marL="342900" lvl="0" algn="just" rtl="0">
              <a:lnSpc>
                <a:spcPct val="150000"/>
              </a:lnSpc>
              <a:spcBef>
                <a:spcPts val="0"/>
              </a:spcBef>
              <a:spcAft>
                <a:spcPts val="0"/>
              </a:spcAft>
              <a:buClr>
                <a:schemeClr val="dk1"/>
              </a:buClr>
              <a:buSzPts val="1100"/>
              <a:buFont typeface="+mj-lt"/>
              <a:buAutoNum type="arabicPeriod"/>
            </a:pPr>
            <a:endParaRPr lang="en-GB" dirty="0"/>
          </a:p>
          <a:p>
            <a:pPr marL="342900" lvl="0" algn="just" rtl="0">
              <a:lnSpc>
                <a:spcPct val="150000"/>
              </a:lnSpc>
              <a:spcBef>
                <a:spcPts val="0"/>
              </a:spcBef>
              <a:spcAft>
                <a:spcPts val="0"/>
              </a:spcAft>
              <a:buClr>
                <a:schemeClr val="dk1"/>
              </a:buClr>
              <a:buSzPts val="1100"/>
              <a:buFont typeface="+mj-lt"/>
              <a:buAutoNum type="arabicPeriod"/>
            </a:pP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69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Functionality and purposes </a:t>
            </a:r>
            <a:endParaRPr dirty="0"/>
          </a:p>
        </p:txBody>
      </p:sp>
      <p:sp>
        <p:nvSpPr>
          <p:cNvPr id="2032" name="Google Shape;2032;p48"/>
          <p:cNvSpPr txBox="1">
            <a:spLocks noGrp="1"/>
          </p:cNvSpPr>
          <p:nvPr>
            <p:ph type="title" idx="4294967295"/>
          </p:nvPr>
        </p:nvSpPr>
        <p:spPr>
          <a:xfrm>
            <a:off x="750294" y="1125505"/>
            <a:ext cx="2106741" cy="16560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dirty="0"/>
              <a:t>Monitoring and Logging </a:t>
            </a:r>
            <a:r>
              <a:rPr lang="en-GB" sz="1800" dirty="0">
                <a:solidFill>
                  <a:schemeClr val="tx1"/>
                </a:solidFill>
              </a:rPr>
              <a:t>- </a:t>
            </a:r>
            <a:r>
              <a:rPr lang="en-GB" sz="1000" dirty="0">
                <a:solidFill>
                  <a:schemeClr val="tx1"/>
                </a:solidFill>
                <a:latin typeface="DM Sans" panose="020B0604020202020204" charset="0"/>
              </a:rPr>
              <a:t>As the honeypot detects suspicious or malicious activity, it logs detailed information about each event, including timestamps, source IP addresses, destination ports, payload data, and any relevant metadata. </a:t>
            </a:r>
            <a:endParaRPr sz="1000" dirty="0">
              <a:solidFill>
                <a:schemeClr val="tx1"/>
              </a:solidFill>
              <a:latin typeface="DM Sans" panose="020B0604020202020204" charset="0"/>
            </a:endParaRPr>
          </a:p>
        </p:txBody>
      </p:sp>
      <p:sp>
        <p:nvSpPr>
          <p:cNvPr id="2034" name="Google Shape;2034;p48"/>
          <p:cNvSpPr txBox="1">
            <a:spLocks noGrp="1"/>
          </p:cNvSpPr>
          <p:nvPr>
            <p:ph type="title" idx="4294967295"/>
          </p:nvPr>
        </p:nvSpPr>
        <p:spPr>
          <a:xfrm>
            <a:off x="604651" y="3065918"/>
            <a:ext cx="2398026" cy="141407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800" dirty="0"/>
              <a:t>Emulation of Vulnerable Services - </a:t>
            </a:r>
            <a:r>
              <a:rPr lang="en-GB" sz="1000" dirty="0">
                <a:solidFill>
                  <a:schemeClr val="tx1"/>
                </a:solidFill>
                <a:latin typeface="DM Sans" panose="020B0604020202020204" charset="0"/>
              </a:rPr>
              <a:t>In addition to emulating standard service behaviours, the DShield Honeypot incorporates vulnerabilities and weaknesses commonly found in real-world software and systems. </a:t>
            </a:r>
            <a:endParaRPr sz="1000" dirty="0">
              <a:solidFill>
                <a:schemeClr val="tx1"/>
              </a:solidFill>
              <a:latin typeface="DM Sans" panose="020B0604020202020204" charset="0"/>
            </a:endParaRPr>
          </a:p>
        </p:txBody>
      </p:sp>
      <p:sp>
        <p:nvSpPr>
          <p:cNvPr id="2036" name="Google Shape;2036;p48"/>
          <p:cNvSpPr txBox="1">
            <a:spLocks noGrp="1"/>
          </p:cNvSpPr>
          <p:nvPr>
            <p:ph type="title" idx="4294967295"/>
          </p:nvPr>
        </p:nvSpPr>
        <p:spPr>
          <a:xfrm>
            <a:off x="6359244" y="1221349"/>
            <a:ext cx="2462334" cy="12142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dirty="0"/>
              <a:t>Data Collection - </a:t>
            </a:r>
            <a:r>
              <a:rPr lang="en-GB" sz="1000" b="0" i="0" dirty="0">
                <a:solidFill>
                  <a:schemeClr val="tx1"/>
                </a:solidFill>
                <a:effectLst/>
                <a:latin typeface="DM Sans" panose="020B0604020202020204" charset="0"/>
              </a:rPr>
              <a:t>As attackers interact with the honeypot, the DShield Honeypot gathers extensive data on their tactics, techniques, and procedures (TTPs), as well as the tools and malware they use. </a:t>
            </a:r>
            <a:endParaRPr sz="1000" dirty="0">
              <a:solidFill>
                <a:schemeClr val="tx1"/>
              </a:solidFill>
              <a:latin typeface="DM Sans" panose="020B0604020202020204" charset="0"/>
            </a:endParaRPr>
          </a:p>
        </p:txBody>
      </p:sp>
      <p:sp>
        <p:nvSpPr>
          <p:cNvPr id="2038" name="Google Shape;2038;p48"/>
          <p:cNvSpPr txBox="1">
            <a:spLocks noGrp="1"/>
          </p:cNvSpPr>
          <p:nvPr>
            <p:ph type="title" idx="4294967295"/>
          </p:nvPr>
        </p:nvSpPr>
        <p:spPr>
          <a:xfrm>
            <a:off x="6452452" y="3306100"/>
            <a:ext cx="1913328" cy="12142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dirty="0">
                <a:solidFill>
                  <a:schemeClr val="tx1"/>
                </a:solidFill>
              </a:rPr>
              <a:t>Alerting - </a:t>
            </a:r>
            <a:r>
              <a:rPr lang="en-GB" sz="1000" i="0" dirty="0">
                <a:solidFill>
                  <a:schemeClr val="tx1"/>
                </a:solidFill>
                <a:effectLst/>
                <a:latin typeface="DM Sans" panose="020B0604020202020204" charset="0"/>
              </a:rPr>
              <a:t>The DShield Honeypot provides robust alerting capabilities to notify users of suspicious or malicious activity detected within their network.</a:t>
            </a:r>
            <a:endParaRPr lang="en-GB" sz="1000" dirty="0">
              <a:solidFill>
                <a:schemeClr val="tx1"/>
              </a:solidFill>
              <a:latin typeface="DM Sans" panose="020B0604020202020204" charset="0"/>
            </a:endParaRPr>
          </a:p>
        </p:txBody>
      </p:sp>
      <p:cxnSp>
        <p:nvCxnSpPr>
          <p:cNvPr id="2039" name="Google Shape;2039;p48"/>
          <p:cNvCxnSpPr>
            <a:cxnSpLocks/>
            <a:endCxn id="136" idx="1"/>
          </p:cNvCxnSpPr>
          <p:nvPr/>
        </p:nvCxnSpPr>
        <p:spPr>
          <a:xfrm flipV="1">
            <a:off x="2330338" y="1720416"/>
            <a:ext cx="1454204" cy="1338936"/>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cxnSpLocks/>
            <a:stCxn id="2032" idx="0"/>
          </p:cNvCxnSpPr>
          <p:nvPr/>
        </p:nvCxnSpPr>
        <p:spPr>
          <a:xfrm rot="16200000" flipH="1">
            <a:off x="2983664" y="-54495"/>
            <a:ext cx="114891" cy="2474891"/>
          </a:xfrm>
          <a:prstGeom prst="bentConnector4">
            <a:avLst>
              <a:gd name="adj1" fmla="val -198971"/>
              <a:gd name="adj2" fmla="val 71281"/>
            </a:avLst>
          </a:prstGeom>
          <a:noFill/>
          <a:ln w="19050" cap="flat" cmpd="sng">
            <a:solidFill>
              <a:schemeClr val="accent2"/>
            </a:solidFill>
            <a:prstDash val="solid"/>
            <a:round/>
            <a:headEnd type="oval" w="med" len="med"/>
            <a:tailEnd type="oval" w="med" len="med"/>
          </a:ln>
        </p:spPr>
      </p:cxnSp>
      <p:cxnSp>
        <p:nvCxnSpPr>
          <p:cNvPr id="2041" name="Google Shape;2041;p48"/>
          <p:cNvCxnSpPr>
            <a:cxnSpLocks/>
            <a:endCxn id="138" idx="0"/>
          </p:cNvCxnSpPr>
          <p:nvPr/>
        </p:nvCxnSpPr>
        <p:spPr>
          <a:xfrm rot="10800000">
            <a:off x="5019782" y="1148802"/>
            <a:ext cx="1356514" cy="615065"/>
          </a:xfrm>
          <a:prstGeom prst="bentConnector4">
            <a:avLst>
              <a:gd name="adj1" fmla="val 45875"/>
              <a:gd name="adj2" fmla="val 137167"/>
            </a:avLst>
          </a:prstGeom>
          <a:noFill/>
          <a:ln w="19050" cap="flat" cmpd="sng">
            <a:solidFill>
              <a:schemeClr val="accent2"/>
            </a:solidFill>
            <a:prstDash val="solid"/>
            <a:round/>
            <a:headEnd type="oval" w="med" len="med"/>
            <a:tailEnd type="oval" w="med" len="med"/>
          </a:ln>
        </p:spPr>
      </p:cxnSp>
      <p:cxnSp>
        <p:nvCxnSpPr>
          <p:cNvPr id="2042" name="Google Shape;2042;p48"/>
          <p:cNvCxnSpPr>
            <a:cxnSpLocks/>
            <a:endCxn id="139" idx="3"/>
          </p:cNvCxnSpPr>
          <p:nvPr/>
        </p:nvCxnSpPr>
        <p:spPr>
          <a:xfrm rot="16200000" flipV="1">
            <a:off x="4857683" y="2327413"/>
            <a:ext cx="2163162" cy="1008416"/>
          </a:xfrm>
          <a:prstGeom prst="bentConnector3">
            <a:avLst>
              <a:gd name="adj1" fmla="val 748"/>
            </a:avLst>
          </a:prstGeom>
          <a:noFill/>
          <a:ln w="19050" cap="flat" cmpd="sng">
            <a:solidFill>
              <a:schemeClr val="accent2"/>
            </a:solidFill>
            <a:prstDash val="solid"/>
            <a:round/>
            <a:headEnd type="oval" w="med" len="med"/>
            <a:tailEnd type="oval" w="med" len="med"/>
          </a:ln>
        </p:spPr>
      </p:cxnSp>
      <p:grpSp>
        <p:nvGrpSpPr>
          <p:cNvPr id="27" name="Group 26">
            <a:extLst>
              <a:ext uri="{FF2B5EF4-FFF2-40B4-BE49-F238E27FC236}">
                <a16:creationId xmlns:a16="http://schemas.microsoft.com/office/drawing/2014/main" id="{D5BAE54D-4975-4D0C-B9EA-F83D9C634BA6}"/>
              </a:ext>
            </a:extLst>
          </p:cNvPr>
          <p:cNvGrpSpPr/>
          <p:nvPr/>
        </p:nvGrpSpPr>
        <p:grpSpPr>
          <a:xfrm>
            <a:off x="3605015" y="1130286"/>
            <a:ext cx="2095526" cy="2077071"/>
            <a:chOff x="2813982" y="1464640"/>
            <a:chExt cx="3516204" cy="3485238"/>
          </a:xfrm>
        </p:grpSpPr>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 name="Picture 135">
              <a:extLst>
                <a:ext uri="{FF2B5EF4-FFF2-40B4-BE49-F238E27FC236}">
                  <a16:creationId xmlns:a16="http://schemas.microsoft.com/office/drawing/2014/main" id="{1A679E40-F13A-4D24-BA6D-1F48C3D607B1}"/>
                </a:ext>
              </a:extLst>
            </p:cNvPr>
            <p:cNvPicPr>
              <a:picLocks noChangeAspect="1"/>
            </p:cNvPicPr>
            <p:nvPr/>
          </p:nvPicPr>
          <p:blipFill>
            <a:blip r:embed="rId3"/>
            <a:stretch>
              <a:fillRect/>
            </a:stretch>
          </p:blipFill>
          <p:spPr>
            <a:xfrm rot="18868173">
              <a:off x="3021523" y="1918700"/>
              <a:ext cx="625752" cy="625752"/>
            </a:xfrm>
            <a:prstGeom prst="rect">
              <a:avLst/>
            </a:prstGeom>
          </p:spPr>
        </p:pic>
        <p:pic>
          <p:nvPicPr>
            <p:cNvPr id="137" name="Picture 136">
              <a:extLst>
                <a:ext uri="{FF2B5EF4-FFF2-40B4-BE49-F238E27FC236}">
                  <a16:creationId xmlns:a16="http://schemas.microsoft.com/office/drawing/2014/main" id="{03CA9956-3C6F-4229-BC50-50DB3C3E9C97}"/>
                </a:ext>
              </a:extLst>
            </p:cNvPr>
            <p:cNvPicPr>
              <a:picLocks noChangeAspect="1"/>
            </p:cNvPicPr>
            <p:nvPr/>
          </p:nvPicPr>
          <p:blipFill>
            <a:blip r:embed="rId3"/>
            <a:stretch>
              <a:fillRect/>
            </a:stretch>
          </p:blipFill>
          <p:spPr>
            <a:xfrm rot="20066779">
              <a:off x="3920354" y="1464640"/>
              <a:ext cx="611916" cy="611916"/>
            </a:xfrm>
            <a:prstGeom prst="rect">
              <a:avLst/>
            </a:prstGeom>
          </p:spPr>
        </p:pic>
        <p:pic>
          <p:nvPicPr>
            <p:cNvPr id="138" name="Picture 137">
              <a:extLst>
                <a:ext uri="{FF2B5EF4-FFF2-40B4-BE49-F238E27FC236}">
                  <a16:creationId xmlns:a16="http://schemas.microsoft.com/office/drawing/2014/main" id="{1645897C-E3C6-4DEE-9B31-58C9688A34D2}"/>
                </a:ext>
              </a:extLst>
            </p:cNvPr>
            <p:cNvPicPr>
              <a:picLocks noChangeAspect="1"/>
            </p:cNvPicPr>
            <p:nvPr/>
          </p:nvPicPr>
          <p:blipFill>
            <a:blip r:embed="rId3"/>
            <a:stretch>
              <a:fillRect/>
            </a:stretch>
          </p:blipFill>
          <p:spPr>
            <a:xfrm rot="1363431">
              <a:off x="4763753" y="1471958"/>
              <a:ext cx="611916" cy="611916"/>
            </a:xfrm>
            <a:prstGeom prst="rect">
              <a:avLst/>
            </a:prstGeom>
          </p:spPr>
        </p:pic>
        <p:pic>
          <p:nvPicPr>
            <p:cNvPr id="139" name="Picture 138">
              <a:extLst>
                <a:ext uri="{FF2B5EF4-FFF2-40B4-BE49-F238E27FC236}">
                  <a16:creationId xmlns:a16="http://schemas.microsoft.com/office/drawing/2014/main" id="{3F5B9C54-011B-4BE7-BA5A-6405ACCF8F54}"/>
                </a:ext>
              </a:extLst>
            </p:cNvPr>
            <p:cNvPicPr>
              <a:picLocks noChangeAspect="1"/>
            </p:cNvPicPr>
            <p:nvPr/>
          </p:nvPicPr>
          <p:blipFill>
            <a:blip r:embed="rId3"/>
            <a:stretch>
              <a:fillRect/>
            </a:stretch>
          </p:blipFill>
          <p:spPr>
            <a:xfrm rot="2991746">
              <a:off x="5390033" y="1973825"/>
              <a:ext cx="601572" cy="601572"/>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Installation, Configuration and Deployment</a:t>
            </a:r>
          </a:p>
        </p:txBody>
      </p:sp>
      <p:sp>
        <p:nvSpPr>
          <p:cNvPr id="520" name="Google Shape;520;p33"/>
          <p:cNvSpPr txBox="1">
            <a:spLocks noGrp="1"/>
          </p:cNvSpPr>
          <p:nvPr>
            <p:ph type="body" idx="1"/>
          </p:nvPr>
        </p:nvSpPr>
        <p:spPr>
          <a:xfrm>
            <a:off x="626625" y="877875"/>
            <a:ext cx="8517375" cy="39274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1. </a:t>
            </a:r>
            <a:r>
              <a:rPr lang="en-GB" dirty="0">
                <a:solidFill>
                  <a:schemeClr val="tx1"/>
                </a:solidFill>
              </a:rPr>
              <a:t>Configure Raspberry pi </a:t>
            </a:r>
            <a:r>
              <a:rPr lang="en-GB" dirty="0"/>
              <a:t>- </a:t>
            </a:r>
            <a:r>
              <a:rPr lang="en-GB" sz="1200" dirty="0">
                <a:solidFill>
                  <a:schemeClr val="tx1"/>
                </a:solidFill>
              </a:rPr>
              <a:t>First and foremost, as mentioned above Raspberry Pi 4 model b was used here and write the operating system on it using the SD card reader. After that Pi is connected to the computer and ready to change to a honeypot. </a:t>
            </a:r>
          </a:p>
        </p:txBody>
      </p:sp>
      <p:sp>
        <p:nvSpPr>
          <p:cNvPr id="24" name="TextBox 23">
            <a:extLst>
              <a:ext uri="{FF2B5EF4-FFF2-40B4-BE49-F238E27FC236}">
                <a16:creationId xmlns:a16="http://schemas.microsoft.com/office/drawing/2014/main" id="{7DC7F579-5619-41DC-8064-DC41468FB632}"/>
              </a:ext>
            </a:extLst>
          </p:cNvPr>
          <p:cNvSpPr txBox="1"/>
          <p:nvPr/>
        </p:nvSpPr>
        <p:spPr>
          <a:xfrm>
            <a:off x="626625" y="1666117"/>
            <a:ext cx="8517375" cy="553998"/>
          </a:xfrm>
          <a:prstGeom prst="rect">
            <a:avLst/>
          </a:prstGeom>
          <a:noFill/>
        </p:spPr>
        <p:txBody>
          <a:bodyPr wrap="square">
            <a:spAutoFit/>
          </a:bodyPr>
          <a:lstStyle/>
          <a:p>
            <a:r>
              <a:rPr lang="en-GB" sz="1800" dirty="0">
                <a:latin typeface="DM Sans" panose="020B0604020202020204" charset="0"/>
              </a:rPr>
              <a:t>2. Configuration of Honeypot - </a:t>
            </a:r>
            <a:r>
              <a:rPr lang="en-GB" sz="1200" dirty="0">
                <a:latin typeface="DM Sans" panose="020B0604020202020204" charset="0"/>
              </a:rPr>
              <a:t>The configuration of the honeypot is the main module to proceed in any other further understanding of the project. For this DShield Raspberry Pi sensor was used from Git Hub. </a:t>
            </a:r>
          </a:p>
        </p:txBody>
      </p:sp>
      <p:sp>
        <p:nvSpPr>
          <p:cNvPr id="25" name="TextBox 24">
            <a:extLst>
              <a:ext uri="{FF2B5EF4-FFF2-40B4-BE49-F238E27FC236}">
                <a16:creationId xmlns:a16="http://schemas.microsoft.com/office/drawing/2014/main" id="{7C52D814-3D24-438A-A562-1F4A372A1757}"/>
              </a:ext>
            </a:extLst>
          </p:cNvPr>
          <p:cNvSpPr txBox="1"/>
          <p:nvPr/>
        </p:nvSpPr>
        <p:spPr>
          <a:xfrm>
            <a:off x="626625" y="2220115"/>
            <a:ext cx="8517375" cy="553998"/>
          </a:xfrm>
          <a:prstGeom prst="rect">
            <a:avLst/>
          </a:prstGeom>
          <a:noFill/>
        </p:spPr>
        <p:txBody>
          <a:bodyPr wrap="square">
            <a:spAutoFit/>
          </a:bodyPr>
          <a:lstStyle/>
          <a:p>
            <a:r>
              <a:rPr lang="en-GB" sz="1800" dirty="0">
                <a:latin typeface="DM Sans" panose="020B0604020202020204" charset="0"/>
              </a:rPr>
              <a:t>3. Connect the Raspberry Pi to the network – </a:t>
            </a:r>
            <a:r>
              <a:rPr lang="en-GB" sz="1200" dirty="0">
                <a:latin typeface="DM Sans" panose="020B0604020202020204" charset="0"/>
              </a:rPr>
              <a:t>After the installation, connect the Pi in the network</a:t>
            </a:r>
            <a:endParaRPr lang="en-GB" sz="1200" dirty="0"/>
          </a:p>
        </p:txBody>
      </p:sp>
      <p:sp>
        <p:nvSpPr>
          <p:cNvPr id="26" name="TextBox 25">
            <a:extLst>
              <a:ext uri="{FF2B5EF4-FFF2-40B4-BE49-F238E27FC236}">
                <a16:creationId xmlns:a16="http://schemas.microsoft.com/office/drawing/2014/main" id="{598E8B1E-A980-46BB-A1D6-D84AD4D59EA1}"/>
              </a:ext>
            </a:extLst>
          </p:cNvPr>
          <p:cNvSpPr txBox="1"/>
          <p:nvPr/>
        </p:nvSpPr>
        <p:spPr>
          <a:xfrm>
            <a:off x="626623" y="2759815"/>
            <a:ext cx="8405769" cy="1292662"/>
          </a:xfrm>
          <a:prstGeom prst="rect">
            <a:avLst/>
          </a:prstGeom>
          <a:noFill/>
        </p:spPr>
        <p:txBody>
          <a:bodyPr wrap="square">
            <a:spAutoFit/>
          </a:bodyPr>
          <a:lstStyle/>
          <a:p>
            <a:pPr algn="just"/>
            <a:r>
              <a:rPr lang="en-GB" sz="1800" dirty="0">
                <a:latin typeface="DM Sans" panose="020B0604020202020204" charset="0"/>
              </a:rPr>
              <a:t>4. Get the IP address of the Raspberry Pi – </a:t>
            </a:r>
            <a:r>
              <a:rPr lang="en-GB" sz="1200" dirty="0">
                <a:latin typeface="DM Sans" panose="020B0604020202020204" charset="0"/>
              </a:rPr>
              <a:t>Now that the Raspberry Pi is linked to a network, it will either have an IP address or we have set up the network adapter to obtain one. Upon obtaining an IP address, we must ensure that port 12222 is available for SSH sessions to communicate with the Pi without using an HDMI connection to the monitor. This is necessary for us to communicate with Pi to review the logs.</a:t>
            </a:r>
          </a:p>
          <a:p>
            <a:pPr algn="just"/>
            <a:r>
              <a:rPr lang="en-GB" sz="1200" dirty="0">
                <a:latin typeface="DM Sans" panose="020B0604020202020204" charset="0"/>
              </a:rPr>
              <a:t>To get to know the IP address of the Raspberry Pi we use an advanced IP scanner </a:t>
            </a:r>
          </a:p>
          <a:p>
            <a:endParaRPr lang="en-GB" sz="1200" dirty="0"/>
          </a:p>
        </p:txBody>
      </p:sp>
      <p:sp>
        <p:nvSpPr>
          <p:cNvPr id="27" name="TextBox 26">
            <a:extLst>
              <a:ext uri="{FF2B5EF4-FFF2-40B4-BE49-F238E27FC236}">
                <a16:creationId xmlns:a16="http://schemas.microsoft.com/office/drawing/2014/main" id="{6631ECE7-00D3-4E71-ABCF-B673D8548F67}"/>
              </a:ext>
            </a:extLst>
          </p:cNvPr>
          <p:cNvSpPr txBox="1"/>
          <p:nvPr/>
        </p:nvSpPr>
        <p:spPr>
          <a:xfrm>
            <a:off x="626623" y="3864412"/>
            <a:ext cx="8405769" cy="923330"/>
          </a:xfrm>
          <a:prstGeom prst="rect">
            <a:avLst/>
          </a:prstGeom>
          <a:noFill/>
        </p:spPr>
        <p:txBody>
          <a:bodyPr wrap="square">
            <a:spAutoFit/>
          </a:bodyPr>
          <a:lstStyle/>
          <a:p>
            <a:r>
              <a:rPr lang="en-GB" sz="1800" dirty="0">
                <a:latin typeface="DM Sans" panose="020B0604020202020204" charset="0"/>
              </a:rPr>
              <a:t>5. Connect to an SSH session using PUTTY– </a:t>
            </a:r>
            <a:r>
              <a:rPr lang="en-GB" sz="1200" dirty="0">
                <a:latin typeface="DM Sans" panose="020B0604020202020204" charset="0"/>
              </a:rPr>
              <a:t>We are utilising PUTTY, an open-source terminal that is frequently used to interface with Linux computers and other devices, to establish an SSH session. Since our Raspberry Pi runs Linux and port 12222 is open, we can use Putty to set up the device or honeypot and use the same program to see the logs.</a:t>
            </a:r>
            <a:endParaRPr lang="en-GB"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lgn="l" rtl="0">
              <a:spcBef>
                <a:spcPts val="0"/>
              </a:spcBef>
              <a:spcAft>
                <a:spcPts val="1600"/>
              </a:spcAft>
            </a:pPr>
            <a:r>
              <a:rPr lang="en-GB" sz="2400" b="1" dirty="0"/>
              <a:t>Installation, Configuration and Deployment</a:t>
            </a:r>
          </a:p>
        </p:txBody>
      </p:sp>
      <p:sp>
        <p:nvSpPr>
          <p:cNvPr id="520" name="Google Shape;520;p33"/>
          <p:cNvSpPr txBox="1">
            <a:spLocks noGrp="1"/>
          </p:cNvSpPr>
          <p:nvPr>
            <p:ph type="body" idx="1"/>
          </p:nvPr>
        </p:nvSpPr>
        <p:spPr>
          <a:xfrm>
            <a:off x="626625" y="1467653"/>
            <a:ext cx="8517375" cy="96770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6. Enter login credentials to access - </a:t>
            </a:r>
            <a:r>
              <a:rPr lang="en-GB" sz="1200" dirty="0"/>
              <a:t>We require a fundamental security entity, which is our device login credentials, to carry out all of those tasks.</a:t>
            </a:r>
          </a:p>
        </p:txBody>
      </p:sp>
      <p:sp>
        <p:nvSpPr>
          <p:cNvPr id="24" name="TextBox 23">
            <a:extLst>
              <a:ext uri="{FF2B5EF4-FFF2-40B4-BE49-F238E27FC236}">
                <a16:creationId xmlns:a16="http://schemas.microsoft.com/office/drawing/2014/main" id="{7DC7F579-5619-41DC-8064-DC41468FB632}"/>
              </a:ext>
            </a:extLst>
          </p:cNvPr>
          <p:cNvSpPr txBox="1"/>
          <p:nvPr/>
        </p:nvSpPr>
        <p:spPr>
          <a:xfrm>
            <a:off x="626624" y="2571750"/>
            <a:ext cx="8517375" cy="738664"/>
          </a:xfrm>
          <a:prstGeom prst="rect">
            <a:avLst/>
          </a:prstGeom>
          <a:noFill/>
        </p:spPr>
        <p:txBody>
          <a:bodyPr wrap="square">
            <a:spAutoFit/>
          </a:bodyPr>
          <a:lstStyle/>
          <a:p>
            <a:r>
              <a:rPr lang="en-GB" sz="1800" dirty="0">
                <a:latin typeface="DM Sans" panose="020B0604020202020204" charset="0"/>
              </a:rPr>
              <a:t>7. Start the honeypot server, by running the honeypot- </a:t>
            </a:r>
            <a:r>
              <a:rPr lang="en-GB" sz="1200" dirty="0">
                <a:latin typeface="DM Sans" panose="020B0604020202020204" charset="0"/>
              </a:rPr>
              <a:t>Now that everything is configured, we can launch the honeypot server, which is located on the Pi and has an IP address given to it. When the server is turned on, we need to continuously monitor the logs and wait for an attacker to try to get through. </a:t>
            </a:r>
          </a:p>
        </p:txBody>
      </p:sp>
    </p:spTree>
    <p:extLst>
      <p:ext uri="{BB962C8B-B14F-4D97-AF65-F5344CB8AC3E}">
        <p14:creationId xmlns:p14="http://schemas.microsoft.com/office/powerpoint/2010/main" val="2086593542"/>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1651</Words>
  <Application>Microsoft Office PowerPoint</Application>
  <PresentationFormat>On-screen Show (16:9)</PresentationFormat>
  <Paragraphs>83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Viga</vt:lpstr>
      <vt:lpstr>DM Sans</vt:lpstr>
      <vt:lpstr>Cyber Security Business Plan</vt:lpstr>
      <vt:lpstr>Exploring DShield Raspberry Pi Honeypot</vt:lpstr>
      <vt:lpstr>Content</vt:lpstr>
      <vt:lpstr>Introduction to Honeypot</vt:lpstr>
      <vt:lpstr>Why use honeypot rather than other security systems</vt:lpstr>
      <vt:lpstr>Introduction to DShield Raspberry Pi honeypot</vt:lpstr>
      <vt:lpstr>Why choose DShield honeypot?</vt:lpstr>
      <vt:lpstr>Functionality and purposes </vt:lpstr>
      <vt:lpstr>Installation, Configuration and Deployment</vt:lpstr>
      <vt:lpstr>Installation, Configuration and Deployment</vt:lpstr>
      <vt:lpstr>PowerPoint Presentation</vt:lpstr>
      <vt:lpstr>Challenges and Limitations </vt:lpstr>
      <vt:lpstr>Future Development and Conclusion</vt:lpstr>
      <vt:lpstr>Future Development and Conclusion</vt:lpstr>
      <vt:lpstr>Future Development and Conclusion</vt:lpstr>
      <vt:lpstr>Question?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DShield Raspberry Pi Honeypot</dc:title>
  <cp:lastModifiedBy>krish shajee</cp:lastModifiedBy>
  <cp:revision>4</cp:revision>
  <dcterms:modified xsi:type="dcterms:W3CDTF">2024-04-18T08:48:31Z</dcterms:modified>
</cp:coreProperties>
</file>