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6462F-EFAA-E54F-BF9F-8147D75A8EEE}" v="163" dt="2024-12-06T15:29:20.470"/>
    <p1510:client id="{F904A6DB-0002-483A-9464-50F27FEBB011}" v="131" dt="2024-12-06T16:53:53.141"/>
  </p1510:revLst>
</p1510:revInfo>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 T" userId="6f5db70faaa5456a" providerId="LiveId" clId="{F904A6DB-0002-483A-9464-50F27FEBB011}"/>
    <pc:docChg chg="undo custSel modSld sldOrd">
      <pc:chgData name="Santhosh T" userId="6f5db70faaa5456a" providerId="LiveId" clId="{F904A6DB-0002-483A-9464-50F27FEBB011}" dt="2024-12-06T16:53:53.141" v="768" actId="255"/>
      <pc:docMkLst>
        <pc:docMk/>
      </pc:docMkLst>
      <pc:sldChg chg="modSp mod">
        <pc:chgData name="Santhosh T" userId="6f5db70faaa5456a" providerId="LiveId" clId="{F904A6DB-0002-483A-9464-50F27FEBB011}" dt="2024-12-06T14:29:57.831" v="20" actId="20577"/>
        <pc:sldMkLst>
          <pc:docMk/>
          <pc:sldMk cId="1001831258" sldId="256"/>
        </pc:sldMkLst>
        <pc:spChg chg="mod">
          <ac:chgData name="Santhosh T" userId="6f5db70faaa5456a" providerId="LiveId" clId="{F904A6DB-0002-483A-9464-50F27FEBB011}" dt="2024-12-06T14:29:57.831" v="20" actId="20577"/>
          <ac:spMkLst>
            <pc:docMk/>
            <pc:sldMk cId="1001831258" sldId="256"/>
            <ac:spMk id="5" creationId="{30BB8833-2822-6B1C-FBFC-2674156E0116}"/>
          </ac:spMkLst>
        </pc:spChg>
      </pc:sldChg>
      <pc:sldChg chg="modSp mod">
        <pc:chgData name="Santhosh T" userId="6f5db70faaa5456a" providerId="LiveId" clId="{F904A6DB-0002-483A-9464-50F27FEBB011}" dt="2024-12-06T16:30:59.366" v="752" actId="20577"/>
        <pc:sldMkLst>
          <pc:docMk/>
          <pc:sldMk cId="3441403886" sldId="257"/>
        </pc:sldMkLst>
        <pc:spChg chg="mod">
          <ac:chgData name="Santhosh T" userId="6f5db70faaa5456a" providerId="LiveId" clId="{F904A6DB-0002-483A-9464-50F27FEBB011}" dt="2024-12-06T16:30:59.366" v="752" actId="20577"/>
          <ac:spMkLst>
            <pc:docMk/>
            <pc:sldMk cId="3441403886" sldId="257"/>
            <ac:spMk id="5" creationId="{00000000-0000-0000-0000-000000000000}"/>
          </ac:spMkLst>
        </pc:spChg>
      </pc:sldChg>
      <pc:sldChg chg="modSp mod">
        <pc:chgData name="Santhosh T" userId="6f5db70faaa5456a" providerId="LiveId" clId="{F904A6DB-0002-483A-9464-50F27FEBB011}" dt="2024-12-06T16:03:26.971" v="682" actId="21"/>
        <pc:sldMkLst>
          <pc:docMk/>
          <pc:sldMk cId="142051119" sldId="258"/>
        </pc:sldMkLst>
        <pc:spChg chg="mod">
          <ac:chgData name="Santhosh T" userId="6f5db70faaa5456a" providerId="LiveId" clId="{F904A6DB-0002-483A-9464-50F27FEBB011}" dt="2024-12-06T16:03:26.971" v="682" actId="21"/>
          <ac:spMkLst>
            <pc:docMk/>
            <pc:sldMk cId="142051119" sldId="258"/>
            <ac:spMk id="3" creationId="{00000000-0000-0000-0000-000000000000}"/>
          </ac:spMkLst>
        </pc:spChg>
      </pc:sldChg>
      <pc:sldChg chg="addSp modSp mod ord">
        <pc:chgData name="Santhosh T" userId="6f5db70faaa5456a" providerId="LiveId" clId="{F904A6DB-0002-483A-9464-50F27FEBB011}" dt="2024-12-06T16:10:51.884" v="711"/>
        <pc:sldMkLst>
          <pc:docMk/>
          <pc:sldMk cId="2064180241" sldId="259"/>
        </pc:sldMkLst>
        <pc:spChg chg="add mod">
          <ac:chgData name="Santhosh T" userId="6f5db70faaa5456a" providerId="LiveId" clId="{F904A6DB-0002-483A-9464-50F27FEBB011}" dt="2024-12-06T15:59:17.751" v="678" actId="2710"/>
          <ac:spMkLst>
            <pc:docMk/>
            <pc:sldMk cId="2064180241" sldId="259"/>
            <ac:spMk id="4" creationId="{E777B444-A2F8-F186-5094-01EA2FE531DF}"/>
          </ac:spMkLst>
        </pc:spChg>
      </pc:sldChg>
      <pc:sldChg chg="modSp">
        <pc:chgData name="Santhosh T" userId="6f5db70faaa5456a" providerId="LiveId" clId="{F904A6DB-0002-483A-9464-50F27FEBB011}" dt="2024-12-06T14:41:38.516" v="174"/>
        <pc:sldMkLst>
          <pc:docMk/>
          <pc:sldMk cId="3742487325" sldId="260"/>
        </pc:sldMkLst>
        <pc:graphicFrameChg chg="mod">
          <ac:chgData name="Santhosh T" userId="6f5db70faaa5456a" providerId="LiveId" clId="{F904A6DB-0002-483A-9464-50F27FEBB011}" dt="2024-12-06T14:41:38.516" v="174"/>
          <ac:graphicFrameMkLst>
            <pc:docMk/>
            <pc:sldMk cId="3742487325" sldId="260"/>
            <ac:graphicFrameMk id="4" creationId="{91E44D4C-0BF0-DCBC-B59B-935575E417E9}"/>
          </ac:graphicFrameMkLst>
        </pc:graphicFrameChg>
      </pc:sldChg>
      <pc:sldChg chg="addSp modSp mod">
        <pc:chgData name="Santhosh T" userId="6f5db70faaa5456a" providerId="LiveId" clId="{F904A6DB-0002-483A-9464-50F27FEBB011}" dt="2024-12-06T16:10:38.625" v="709" actId="2711"/>
        <pc:sldMkLst>
          <pc:docMk/>
          <pc:sldMk cId="687476869" sldId="261"/>
        </pc:sldMkLst>
        <pc:spChg chg="add mod">
          <ac:chgData name="Santhosh T" userId="6f5db70faaa5456a" providerId="LiveId" clId="{F904A6DB-0002-483A-9464-50F27FEBB011}" dt="2024-12-06T16:10:38.625" v="709" actId="2711"/>
          <ac:spMkLst>
            <pc:docMk/>
            <pc:sldMk cId="687476869" sldId="261"/>
            <ac:spMk id="5" creationId="{C40ACD8E-EF0F-129B-D91A-5A26F6AEBDE8}"/>
          </ac:spMkLst>
        </pc:spChg>
      </pc:sldChg>
      <pc:sldChg chg="addSp modSp mod">
        <pc:chgData name="Santhosh T" userId="6f5db70faaa5456a" providerId="LiveId" clId="{F904A6DB-0002-483A-9464-50F27FEBB011}" dt="2024-12-06T14:53:23.795" v="255" actId="14100"/>
        <pc:sldMkLst>
          <pc:docMk/>
          <pc:sldMk cId="3182798042" sldId="262"/>
        </pc:sldMkLst>
        <pc:picChg chg="add mod">
          <ac:chgData name="Santhosh T" userId="6f5db70faaa5456a" providerId="LiveId" clId="{F904A6DB-0002-483A-9464-50F27FEBB011}" dt="2024-12-06T14:53:23.795" v="255" actId="14100"/>
          <ac:picMkLst>
            <pc:docMk/>
            <pc:sldMk cId="3182798042" sldId="262"/>
            <ac:picMk id="3" creationId="{FAC2D622-57D2-92F5-CAF2-FB9DEC80C931}"/>
          </ac:picMkLst>
        </pc:picChg>
      </pc:sldChg>
      <pc:sldChg chg="modSp mod">
        <pc:chgData name="Santhosh T" userId="6f5db70faaa5456a" providerId="LiveId" clId="{F904A6DB-0002-483A-9464-50F27FEBB011}" dt="2024-12-06T15:19:30.332" v="626" actId="1076"/>
        <pc:sldMkLst>
          <pc:docMk/>
          <pc:sldMk cId="627870962" sldId="263"/>
        </pc:sldMkLst>
        <pc:spChg chg="mod">
          <ac:chgData name="Santhosh T" userId="6f5db70faaa5456a" providerId="LiveId" clId="{F904A6DB-0002-483A-9464-50F27FEBB011}" dt="2024-12-06T15:19:30.332" v="626" actId="1076"/>
          <ac:spMkLst>
            <pc:docMk/>
            <pc:sldMk cId="627870962" sldId="263"/>
            <ac:spMk id="4" creationId="{00000000-0000-0000-0000-000000000000}"/>
          </ac:spMkLst>
        </pc:spChg>
        <pc:spChg chg="mod">
          <ac:chgData name="Santhosh T" userId="6f5db70faaa5456a" providerId="LiveId" clId="{F904A6DB-0002-483A-9464-50F27FEBB011}" dt="2024-12-06T15:17:18.170" v="621" actId="1076"/>
          <ac:spMkLst>
            <pc:docMk/>
            <pc:sldMk cId="627870962" sldId="263"/>
            <ac:spMk id="6" creationId="{00000000-0000-0000-0000-000000000000}"/>
          </ac:spMkLst>
        </pc:spChg>
      </pc:sldChg>
      <pc:sldChg chg="addSp modSp mod">
        <pc:chgData name="Santhosh T" userId="6f5db70faaa5456a" providerId="LiveId" clId="{F904A6DB-0002-483A-9464-50F27FEBB011}" dt="2024-12-06T15:01:28.191" v="361" actId="113"/>
        <pc:sldMkLst>
          <pc:docMk/>
          <pc:sldMk cId="195877858" sldId="264"/>
        </pc:sldMkLst>
        <pc:spChg chg="add mod">
          <ac:chgData name="Santhosh T" userId="6f5db70faaa5456a" providerId="LiveId" clId="{F904A6DB-0002-483A-9464-50F27FEBB011}" dt="2024-12-06T15:01:28.191" v="361" actId="113"/>
          <ac:spMkLst>
            <pc:docMk/>
            <pc:sldMk cId="195877858" sldId="264"/>
            <ac:spMk id="6" creationId="{F903CBDE-6E17-6E8E-C0C0-0DB726A6AA06}"/>
          </ac:spMkLst>
        </pc:spChg>
      </pc:sldChg>
      <pc:sldChg chg="modSp mod">
        <pc:chgData name="Santhosh T" userId="6f5db70faaa5456a" providerId="LiveId" clId="{F904A6DB-0002-483A-9464-50F27FEBB011}" dt="2024-12-06T16:53:04.765" v="764" actId="113"/>
        <pc:sldMkLst>
          <pc:docMk/>
          <pc:sldMk cId="2785781297" sldId="265"/>
        </pc:sldMkLst>
        <pc:spChg chg="mod">
          <ac:chgData name="Santhosh T" userId="6f5db70faaa5456a" providerId="LiveId" clId="{F904A6DB-0002-483A-9464-50F27FEBB011}" dt="2024-12-06T16:53:04.765" v="764" actId="113"/>
          <ac:spMkLst>
            <pc:docMk/>
            <pc:sldMk cId="2785781297" sldId="265"/>
            <ac:spMk id="3" creationId="{00000000-0000-0000-0000-000000000000}"/>
          </ac:spMkLst>
        </pc:spChg>
      </pc:sldChg>
      <pc:sldChg chg="modSp mod">
        <pc:chgData name="Santhosh T" userId="6f5db70faaa5456a" providerId="LiveId" clId="{F904A6DB-0002-483A-9464-50F27FEBB011}" dt="2024-12-06T16:52:59.294" v="763" actId="113"/>
        <pc:sldMkLst>
          <pc:docMk/>
          <pc:sldMk cId="278012218" sldId="266"/>
        </pc:sldMkLst>
        <pc:spChg chg="mod">
          <ac:chgData name="Santhosh T" userId="6f5db70faaa5456a" providerId="LiveId" clId="{F904A6DB-0002-483A-9464-50F27FEBB011}" dt="2024-12-06T16:52:59.294" v="763" actId="113"/>
          <ac:spMkLst>
            <pc:docMk/>
            <pc:sldMk cId="278012218" sldId="266"/>
            <ac:spMk id="3" creationId="{00000000-0000-0000-0000-000000000000}"/>
          </ac:spMkLst>
        </pc:spChg>
      </pc:sldChg>
      <pc:sldChg chg="modSp mod">
        <pc:chgData name="Santhosh T" userId="6f5db70faaa5456a" providerId="LiveId" clId="{F904A6DB-0002-483A-9464-50F27FEBB011}" dt="2024-12-06T16:53:53.141" v="768" actId="255"/>
        <pc:sldMkLst>
          <pc:docMk/>
          <pc:sldMk cId="2521962574" sldId="267"/>
        </pc:sldMkLst>
        <pc:spChg chg="mod">
          <ac:chgData name="Santhosh T" userId="6f5db70faaa5456a" providerId="LiveId" clId="{F904A6DB-0002-483A-9464-50F27FEBB011}" dt="2024-12-06T16:53:53.141" v="768" actId="255"/>
          <ac:spMkLst>
            <pc:docMk/>
            <pc:sldMk cId="2521962574" sldId="267"/>
            <ac:spMk id="3" creationId="{BA3943E6-05D1-A13E-8F7B-9F4C77FB10EE}"/>
          </ac:spMkLst>
        </pc:spChg>
      </pc:sldChg>
      <pc:sldChg chg="modSp mod">
        <pc:chgData name="Santhosh T" userId="6f5db70faaa5456a" providerId="LiveId" clId="{F904A6DB-0002-483A-9464-50F27FEBB011}" dt="2024-12-06T16:52:44.620" v="761" actId="113"/>
        <pc:sldMkLst>
          <pc:docMk/>
          <pc:sldMk cId="2855988310" sldId="268"/>
        </pc:sldMkLst>
        <pc:spChg chg="mod">
          <ac:chgData name="Santhosh T" userId="6f5db70faaa5456a" providerId="LiveId" clId="{F904A6DB-0002-483A-9464-50F27FEBB011}" dt="2024-12-06T16:52:44.620" v="761" actId="113"/>
          <ac:spMkLst>
            <pc:docMk/>
            <pc:sldMk cId="2855988310" sldId="268"/>
            <ac:spMk id="3" creationId="{3859FCB8-D3B7-9E06-FB2B-B78B0EE52522}"/>
          </ac:spMkLst>
        </pc:spChg>
      </pc:sldChg>
      <pc:sldChg chg="modSp mod">
        <pc:chgData name="Santhosh T" userId="6f5db70faaa5456a" providerId="LiveId" clId="{F904A6DB-0002-483A-9464-50F27FEBB011}" dt="2024-12-06T16:53:26.659" v="766" actId="20577"/>
        <pc:sldMkLst>
          <pc:docMk/>
          <pc:sldMk cId="206589097" sldId="269"/>
        </pc:sldMkLst>
        <pc:spChg chg="mod">
          <ac:chgData name="Santhosh T" userId="6f5db70faaa5456a" providerId="LiveId" clId="{F904A6DB-0002-483A-9464-50F27FEBB011}" dt="2024-12-06T16:53:26.659" v="766" actId="20577"/>
          <ac:spMkLst>
            <pc:docMk/>
            <pc:sldMk cId="206589097" sldId="269"/>
            <ac:spMk id="3" creationId="{6F37B505-64D6-E4A3-BD37-21FFF33342AE}"/>
          </ac:spMkLst>
        </pc:spChg>
      </pc:sldChg>
      <pc:sldChg chg="addSp delSp modSp mod">
        <pc:chgData name="Santhosh T" userId="6f5db70faaa5456a" providerId="LiveId" clId="{F904A6DB-0002-483A-9464-50F27FEBB011}" dt="2024-12-06T15:14:36.373" v="594" actId="14100"/>
        <pc:sldMkLst>
          <pc:docMk/>
          <pc:sldMk cId="4214116710" sldId="270"/>
        </pc:sldMkLst>
        <pc:picChg chg="add del mod">
          <ac:chgData name="Santhosh T" userId="6f5db70faaa5456a" providerId="LiveId" clId="{F904A6DB-0002-483A-9464-50F27FEBB011}" dt="2024-12-06T15:13:28.245" v="578" actId="478"/>
          <ac:picMkLst>
            <pc:docMk/>
            <pc:sldMk cId="4214116710" sldId="270"/>
            <ac:picMk id="3" creationId="{89789274-678D-C50A-8E86-8D82A36FA62F}"/>
          </ac:picMkLst>
        </pc:picChg>
        <pc:picChg chg="add mod">
          <ac:chgData name="Santhosh T" userId="6f5db70faaa5456a" providerId="LiveId" clId="{F904A6DB-0002-483A-9464-50F27FEBB011}" dt="2024-12-06T15:13:40.478" v="582" actId="14100"/>
          <ac:picMkLst>
            <pc:docMk/>
            <pc:sldMk cId="4214116710" sldId="270"/>
            <ac:picMk id="6" creationId="{4EB1A76B-E6D5-41E0-BA9D-5A442779C196}"/>
          </ac:picMkLst>
        </pc:picChg>
        <pc:picChg chg="add mod">
          <ac:chgData name="Santhosh T" userId="6f5db70faaa5456a" providerId="LiveId" clId="{F904A6DB-0002-483A-9464-50F27FEBB011}" dt="2024-12-06T15:14:15.133" v="590" actId="1076"/>
          <ac:picMkLst>
            <pc:docMk/>
            <pc:sldMk cId="4214116710" sldId="270"/>
            <ac:picMk id="7" creationId="{C409D1FC-C9DA-9F41-8FCE-4E379517D4B8}"/>
          </ac:picMkLst>
        </pc:picChg>
        <pc:picChg chg="add mod">
          <ac:chgData name="Santhosh T" userId="6f5db70faaa5456a" providerId="LiveId" clId="{F904A6DB-0002-483A-9464-50F27FEBB011}" dt="2024-12-06T15:14:36.373" v="594" actId="14100"/>
          <ac:picMkLst>
            <pc:docMk/>
            <pc:sldMk cId="4214116710" sldId="270"/>
            <ac:picMk id="8" creationId="{6E2EA4A4-50ED-DA4F-5384-54889790BF29}"/>
          </ac:picMkLst>
        </pc:picChg>
      </pc:sldChg>
      <pc:sldChg chg="modSp mod">
        <pc:chgData name="Santhosh T" userId="6f5db70faaa5456a" providerId="LiveId" clId="{F904A6DB-0002-483A-9464-50F27FEBB011}" dt="2024-12-06T15:25:57.838" v="650" actId="20577"/>
        <pc:sldMkLst>
          <pc:docMk/>
          <pc:sldMk cId="2315211712" sldId="271"/>
        </pc:sldMkLst>
        <pc:spChg chg="mod">
          <ac:chgData name="Santhosh T" userId="6f5db70faaa5456a" providerId="LiveId" clId="{F904A6DB-0002-483A-9464-50F27FEBB011}" dt="2024-12-06T15:25:57.838" v="650" actId="20577"/>
          <ac:spMkLst>
            <pc:docMk/>
            <pc:sldMk cId="2315211712" sldId="271"/>
            <ac:spMk id="3" creationId="{00000000-0000-0000-0000-000000000000}"/>
          </ac:spMkLst>
        </pc:spChg>
      </pc:sldChg>
    </pc:docChg>
  </pc:docChgLst>
  <pc:docChgLst>
    <pc:chgData name="SANTHOSH T" userId="5dc1c892cc4a1c06" providerId="LiveId" clId="{2BF6462F-EFAA-E54F-BF9F-8147D75A8EEE}"/>
    <pc:docChg chg="modSld">
      <pc:chgData name="SANTHOSH T" userId="5dc1c892cc4a1c06" providerId="LiveId" clId="{2BF6462F-EFAA-E54F-BF9F-8147D75A8EEE}" dt="2024-12-06T15:29:20.470" v="162" actId="20577"/>
      <pc:docMkLst>
        <pc:docMk/>
      </pc:docMkLst>
      <pc:sldChg chg="modSp">
        <pc:chgData name="SANTHOSH T" userId="5dc1c892cc4a1c06" providerId="LiveId" clId="{2BF6462F-EFAA-E54F-BF9F-8147D75A8EEE}" dt="2024-12-06T15:29:20.470" v="162" actId="20577"/>
        <pc:sldMkLst>
          <pc:docMk/>
          <pc:sldMk cId="142051119" sldId="258"/>
        </pc:sldMkLst>
        <pc:spChg chg="mod">
          <ac:chgData name="SANTHOSH T" userId="5dc1c892cc4a1c06" providerId="LiveId" clId="{2BF6462F-EFAA-E54F-BF9F-8147D75A8EEE}" dt="2024-12-06T15:29:20.470" v="162" actId="20577"/>
          <ac:spMkLst>
            <pc:docMk/>
            <pc:sldMk cId="142051119" sldId="25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07-12-2024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07-12-2024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07-12-2024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07-12-2024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11</a:t>
            </a: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6245" y="1317523"/>
            <a:ext cx="10547555" cy="4859440"/>
          </a:xfrm>
        </p:spPr>
        <p:txBody>
          <a:bodyPr>
            <a:noAutofit/>
          </a:bodyPr>
          <a:lstStyle/>
          <a:p>
            <a:pPr algn="just">
              <a:buClr>
                <a:srgbClr val="FF0000"/>
              </a:buClr>
              <a:buSzPct val="101000"/>
            </a:pPr>
            <a:r>
              <a:rPr lang="en-IN" sz="2400" dirty="0">
                <a:latin typeface="Times New Roman" panose="02020603050405020304" pitchFamily="18" charset="0"/>
                <a:cs typeface="Times New Roman" panose="02020603050405020304" pitchFamily="18" charset="0"/>
              </a:rPr>
              <a:t>Goal</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Gather and store user and movie data.</a:t>
            </a:r>
          </a:p>
          <a:p>
            <a:pPr algn="just">
              <a:buClr>
                <a:srgbClr val="FF0000"/>
              </a:buClr>
              <a:buSzPct val="101000"/>
            </a:pPr>
            <a:endParaRPr lang="en-IN" sz="2400" dirty="0">
              <a:latin typeface="Times New Roman" panose="02020603050405020304" pitchFamily="18" charset="0"/>
              <a:cs typeface="Times New Roman" panose="02020603050405020304" pitchFamily="18" charset="0"/>
            </a:endParaRPr>
          </a:p>
          <a:p>
            <a:pPr marL="0" indent="0" algn="just">
              <a:buClr>
                <a:srgbClr val="FF0000"/>
              </a:buClr>
              <a:buSzPct val="101000"/>
              <a:buNone/>
            </a:pPr>
            <a:r>
              <a:rPr lang="en-IN" sz="2400" dirty="0">
                <a:latin typeface="Times New Roman" panose="02020603050405020304" pitchFamily="18" charset="0"/>
                <a:cs typeface="Times New Roman" panose="02020603050405020304" pitchFamily="18" charset="0"/>
              </a:rPr>
              <a:t>Implementation:</a:t>
            </a:r>
          </a:p>
          <a:p>
            <a:pPr algn="just">
              <a:buClr>
                <a:srgbClr val="FF0000"/>
              </a:buClr>
              <a:buSzPct val="101000"/>
            </a:pPr>
            <a:r>
              <a:rPr lang="en-US" sz="2400" dirty="0">
                <a:latin typeface="Times New Roman" panose="02020603050405020304" pitchFamily="18" charset="0"/>
                <a:cs typeface="Times New Roman" panose="02020603050405020304" pitchFamily="18" charset="0"/>
              </a:rPr>
              <a:t>Data Source Identification: Identify sources of data. This could be public APIs.</a:t>
            </a:r>
          </a:p>
          <a:p>
            <a:pPr algn="just">
              <a:buClr>
                <a:srgbClr val="FF0000"/>
              </a:buClr>
              <a:buSzPct val="101000"/>
            </a:pPr>
            <a:r>
              <a:rPr lang="en-US" sz="2400" dirty="0">
                <a:latin typeface="Times New Roman" panose="02020603050405020304" pitchFamily="18" charset="0"/>
                <a:cs typeface="Times New Roman" panose="02020603050405020304" pitchFamily="18" charset="0"/>
              </a:rPr>
              <a:t>Data Collection:</a:t>
            </a:r>
          </a:p>
          <a:p>
            <a:pPr lvl="1" algn="just">
              <a:buClr>
                <a:srgbClr val="FF0000"/>
              </a:buClr>
              <a:buSzPct val="101000"/>
            </a:pPr>
            <a:r>
              <a:rPr lang="en-US" dirty="0">
                <a:latin typeface="Times New Roman" panose="02020603050405020304" pitchFamily="18" charset="0"/>
                <a:cs typeface="Times New Roman" panose="02020603050405020304" pitchFamily="18" charset="0"/>
              </a:rPr>
              <a:t>Movie Data: Collect metadata about movies, including movie titles, genres, cast, director, release year, ratings, and descriptions.</a:t>
            </a:r>
          </a:p>
          <a:p>
            <a:pPr algn="just">
              <a:buClr>
                <a:srgbClr val="FF0000"/>
              </a:buClr>
              <a:buSzPct val="101000"/>
            </a:pPr>
            <a:r>
              <a:rPr lang="en-US" sz="2400" dirty="0">
                <a:latin typeface="Times New Roman" panose="02020603050405020304" pitchFamily="18" charset="0"/>
                <a:cs typeface="Times New Roman" panose="02020603050405020304" pitchFamily="18" charset="0"/>
              </a:rPr>
              <a:t>Data Storage: Store the collected data in a database (e.g., MySQL, PostgreSQL, or a NoSQL database like MongoDB).</a:t>
            </a: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6748" y="1297858"/>
            <a:ext cx="10577052" cy="4879105"/>
          </a:xfrm>
        </p:spPr>
        <p:txBody>
          <a:bodyPr>
            <a:normAutofit/>
          </a:bodyPr>
          <a:lstStyle/>
          <a:p>
            <a:pPr algn="just">
              <a:buClr>
                <a:srgbClr val="FF0000"/>
              </a:buClr>
            </a:pPr>
            <a:r>
              <a:rPr lang="en-US" sz="2400" dirty="0">
                <a:latin typeface="Times New Roman" panose="02020603050405020304" pitchFamily="18" charset="0"/>
                <a:cs typeface="Times New Roman" panose="02020603050405020304" pitchFamily="18" charset="0"/>
              </a:rPr>
              <a:t>Goal: Clean, transform, and prepare the data for model training.</a:t>
            </a:r>
          </a:p>
          <a:p>
            <a:pPr algn="just">
              <a:buClr>
                <a:srgbClr val="FF0000"/>
              </a:buClr>
            </a:pPr>
            <a:endParaRPr lang="en-US" sz="2400" dirty="0">
              <a:latin typeface="Times New Roman" panose="02020603050405020304" pitchFamily="18" charset="0"/>
              <a:cs typeface="Times New Roman" panose="02020603050405020304" pitchFamily="18" charset="0"/>
            </a:endParaRPr>
          </a:p>
          <a:p>
            <a:pPr marL="114300" indent="0" algn="just">
              <a:buClr>
                <a:srgbClr val="FF0000"/>
              </a:buClr>
              <a:buNone/>
            </a:pPr>
            <a:r>
              <a:rPr lang="en-US" sz="2400" dirty="0">
                <a:latin typeface="Times New Roman" panose="02020603050405020304" pitchFamily="18" charset="0"/>
                <a:cs typeface="Times New Roman" panose="02020603050405020304" pitchFamily="18" charset="0"/>
              </a:rPr>
              <a:t>Implementation:</a:t>
            </a:r>
          </a:p>
          <a:p>
            <a:pPr algn="just">
              <a:buClr>
                <a:srgbClr val="FF0000"/>
              </a:buClr>
            </a:pPr>
            <a:r>
              <a:rPr lang="en-US" sz="2400" dirty="0">
                <a:latin typeface="Times New Roman" panose="02020603050405020304" pitchFamily="18" charset="0"/>
                <a:cs typeface="Times New Roman" panose="02020603050405020304" pitchFamily="18" charset="0"/>
              </a:rPr>
              <a:t>Data Cleaning:</a:t>
            </a:r>
          </a:p>
          <a:p>
            <a:pPr lvl="1" algn="just">
              <a:buClr>
                <a:srgbClr val="FF0000"/>
              </a:buClr>
            </a:pPr>
            <a:r>
              <a:rPr lang="en-US" dirty="0">
                <a:latin typeface="Times New Roman" panose="02020603050405020304" pitchFamily="18" charset="0"/>
                <a:cs typeface="Times New Roman" panose="02020603050405020304" pitchFamily="18" charset="0"/>
              </a:rPr>
              <a:t>Handle missing or incomplete data (e.g., null values in movie metadata or user ratings).</a:t>
            </a:r>
          </a:p>
          <a:p>
            <a:pPr lvl="1" algn="just">
              <a:buClr>
                <a:srgbClr val="FF0000"/>
              </a:buClr>
            </a:pPr>
            <a:r>
              <a:rPr lang="en-US" dirty="0">
                <a:latin typeface="Times New Roman" panose="02020603050405020304" pitchFamily="18" charset="0"/>
                <a:cs typeface="Times New Roman" panose="02020603050405020304" pitchFamily="18" charset="0"/>
              </a:rPr>
              <a:t>Remove duplicates, invalid entries, or outliers (e.g., users with highly inconsistent ratings).</a:t>
            </a:r>
          </a:p>
          <a:p>
            <a:pPr algn="just">
              <a:buClr>
                <a:srgbClr val="FF0000"/>
              </a:buClr>
            </a:pPr>
            <a:r>
              <a:rPr lang="en-US" sz="2400" dirty="0">
                <a:latin typeface="Times New Roman" panose="02020603050405020304" pitchFamily="18" charset="0"/>
                <a:cs typeface="Times New Roman" panose="02020603050405020304" pitchFamily="18" charset="0"/>
              </a:rPr>
              <a:t>Data Transformation:</a:t>
            </a:r>
          </a:p>
          <a:p>
            <a:pPr lvl="1" algn="just">
              <a:buClr>
                <a:srgbClr val="FF0000"/>
              </a:buClr>
            </a:pPr>
            <a:r>
              <a:rPr lang="en-US" dirty="0">
                <a:latin typeface="Times New Roman" panose="02020603050405020304" pitchFamily="18" charset="0"/>
                <a:cs typeface="Times New Roman" panose="02020603050405020304" pitchFamily="18" charset="0"/>
              </a:rPr>
              <a:t>Extract features such as genre, year, or director into structured columns (One-Hot Encoding or Label Encoding for categorical features).</a:t>
            </a:r>
          </a:p>
          <a:p>
            <a:pPr>
              <a:buClr>
                <a:srgbClr val="FF0000"/>
              </a:buClr>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786581" y="1229032"/>
            <a:ext cx="10567219" cy="4947931"/>
          </a:xfrm>
        </p:spPr>
        <p:txBody>
          <a:bodyPr>
            <a:noAutofit/>
          </a:bodyPr>
          <a:lstStyle/>
          <a:p>
            <a:pPr algn="just">
              <a:buClr>
                <a:srgbClr val="FF0000"/>
              </a:buClr>
            </a:pPr>
            <a:r>
              <a:rPr lang="en-US" sz="2400" dirty="0">
                <a:latin typeface="Times New Roman" panose="02020603050405020304" pitchFamily="18" charset="0"/>
                <a:cs typeface="Times New Roman" panose="02020603050405020304" pitchFamily="18" charset="0"/>
              </a:rPr>
              <a:t>Goal: Build and train the recommendation model using machine learning algorithms.</a:t>
            </a:r>
          </a:p>
          <a:p>
            <a:pPr algn="just">
              <a:buClr>
                <a:srgbClr val="FF0000"/>
              </a:buClr>
            </a:pPr>
            <a:endParaRPr lang="en-US" sz="2400" dirty="0">
              <a:latin typeface="Times New Roman" panose="02020603050405020304" pitchFamily="18" charset="0"/>
              <a:cs typeface="Times New Roman" panose="02020603050405020304" pitchFamily="18" charset="0"/>
            </a:endParaRPr>
          </a:p>
          <a:p>
            <a:pPr marL="114300" indent="0" algn="just">
              <a:buClr>
                <a:srgbClr val="FF0000"/>
              </a:buClr>
              <a:buNone/>
            </a:pPr>
            <a:r>
              <a:rPr lang="en-US" sz="2400" dirty="0">
                <a:latin typeface="Times New Roman" panose="02020603050405020304" pitchFamily="18" charset="0"/>
                <a:cs typeface="Times New Roman" panose="02020603050405020304" pitchFamily="18" charset="0"/>
              </a:rPr>
              <a:t>Implementation:</a:t>
            </a:r>
          </a:p>
          <a:p>
            <a:pPr algn="just">
              <a:buClr>
                <a:srgbClr val="FF0000"/>
              </a:buClr>
            </a:pPr>
            <a:r>
              <a:rPr lang="en-US" sz="2400" dirty="0">
                <a:latin typeface="Times New Roman" panose="02020603050405020304" pitchFamily="18" charset="0"/>
                <a:cs typeface="Times New Roman" panose="02020603050405020304" pitchFamily="18" charset="0"/>
              </a:rPr>
              <a:t>Select Model Type: Choose the recommendation algorithm based on your system’s needs. Common approaches include:</a:t>
            </a:r>
          </a:p>
          <a:p>
            <a:pPr algn="just">
              <a:buClr>
                <a:srgbClr val="FF0000"/>
              </a:buClr>
            </a:pPr>
            <a:r>
              <a:rPr lang="en-US" sz="2400" dirty="0">
                <a:latin typeface="Times New Roman" panose="02020603050405020304" pitchFamily="18" charset="0"/>
                <a:cs typeface="Times New Roman" panose="02020603050405020304" pitchFamily="18" charset="0"/>
              </a:rPr>
              <a:t>Collaborative Filtering: User-based or Item-based Collaborative Filtering (using similarity measures like cosine similarity, Pearson correlation).</a:t>
            </a:r>
          </a:p>
          <a:p>
            <a:pPr algn="just">
              <a:buClr>
                <a:srgbClr val="FF0000"/>
              </a:buClr>
            </a:pPr>
            <a:r>
              <a:rPr lang="en-US" sz="2400" dirty="0">
                <a:latin typeface="Times New Roman" panose="02020603050405020304" pitchFamily="18" charset="0"/>
                <a:cs typeface="Times New Roman" panose="02020603050405020304" pitchFamily="18" charset="0"/>
              </a:rPr>
              <a:t>Content-Based Filtering: Use movie metadata (genre, director, cast) and user profile data.</a:t>
            </a:r>
          </a:p>
          <a:p>
            <a:pPr algn="just">
              <a:buClr>
                <a:srgbClr val="FF0000"/>
              </a:buClr>
            </a:pPr>
            <a:r>
              <a:rPr lang="en-US" sz="2400" dirty="0">
                <a:latin typeface="Times New Roman" panose="02020603050405020304" pitchFamily="18" charset="0"/>
                <a:cs typeface="Times New Roman" panose="02020603050405020304" pitchFamily="18" charset="0"/>
              </a:rPr>
              <a:t>Hybrid Methods: Combine collaborative filtering and content-based filtering for improved recommendations</a:t>
            </a:r>
            <a:r>
              <a:rPr lang="en-US" dirty="0">
                <a:latin typeface="Times New Roman" panose="02020603050405020304" pitchFamily="18" charset="0"/>
                <a:cs typeface="Times New Roman" panose="02020603050405020304" pitchFamily="18" charset="0"/>
              </a:rPr>
              <a:t>.</a:t>
            </a:r>
          </a:p>
          <a:p>
            <a:pPr>
              <a:buClr>
                <a:srgbClr val="FF0000"/>
              </a:buClr>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5742" y="1297858"/>
            <a:ext cx="10518058" cy="4879105"/>
          </a:xfrm>
        </p:spPr>
        <p:txBody>
          <a:bodyPr>
            <a:normAutofit/>
          </a:bodyPr>
          <a:lstStyle/>
          <a:p>
            <a:pPr algn="just">
              <a:buClr>
                <a:srgbClr val="FF0000"/>
              </a:buClr>
            </a:pPr>
            <a:r>
              <a:rPr lang="en-US" sz="2400" dirty="0">
                <a:latin typeface="Times New Roman" panose="02020603050405020304" pitchFamily="18" charset="0"/>
                <a:cs typeface="Times New Roman" panose="02020603050405020304" pitchFamily="18" charset="0"/>
              </a:rPr>
              <a:t>Goal: Provide movie recommendations to users based on their preferences and behavior.</a:t>
            </a:r>
          </a:p>
          <a:p>
            <a:pPr algn="just">
              <a:buClr>
                <a:srgbClr val="FF0000"/>
              </a:buClr>
            </a:pPr>
            <a:endParaRPr lang="en-US" sz="2400" dirty="0">
              <a:latin typeface="Times New Roman" panose="02020603050405020304" pitchFamily="18" charset="0"/>
              <a:cs typeface="Times New Roman" panose="02020603050405020304" pitchFamily="18" charset="0"/>
            </a:endParaRPr>
          </a:p>
          <a:p>
            <a:pPr marL="114300" indent="0" algn="just">
              <a:buClr>
                <a:srgbClr val="FF0000"/>
              </a:buClr>
              <a:buNone/>
            </a:pPr>
            <a:r>
              <a:rPr lang="en-US" sz="2400" dirty="0">
                <a:latin typeface="Times New Roman" panose="02020603050405020304" pitchFamily="18" charset="0"/>
                <a:cs typeface="Times New Roman" panose="02020603050405020304" pitchFamily="18" charset="0"/>
              </a:rPr>
              <a:t>Implementation:</a:t>
            </a:r>
          </a:p>
          <a:p>
            <a:pPr algn="just">
              <a:buClr>
                <a:srgbClr val="FF0000"/>
              </a:buClr>
            </a:pPr>
            <a:r>
              <a:rPr lang="en-US" sz="2400" dirty="0">
                <a:latin typeface="Times New Roman" panose="02020603050405020304" pitchFamily="18" charset="0"/>
                <a:cs typeface="Times New Roman" panose="02020603050405020304" pitchFamily="18" charset="0"/>
              </a:rPr>
              <a:t>Generate Recommendations:</a:t>
            </a:r>
          </a:p>
          <a:p>
            <a:pPr lvl="1" algn="just">
              <a:buClr>
                <a:srgbClr val="FF0000"/>
              </a:buClr>
            </a:pPr>
            <a:r>
              <a:rPr lang="en-US" dirty="0">
                <a:latin typeface="Times New Roman" panose="02020603050405020304" pitchFamily="18" charset="0"/>
                <a:cs typeface="Times New Roman" panose="02020603050405020304" pitchFamily="18" charset="0"/>
              </a:rPr>
              <a:t>For collaborative filtering: Recommend movies based on the user’s historical ratings or the ratings of similar users.</a:t>
            </a:r>
          </a:p>
          <a:p>
            <a:pPr algn="just">
              <a:buClr>
                <a:srgbClr val="FF0000"/>
              </a:buClr>
            </a:pPr>
            <a:r>
              <a:rPr lang="en-US" sz="2400" dirty="0">
                <a:latin typeface="Times New Roman" panose="02020603050405020304" pitchFamily="18" charset="0"/>
                <a:cs typeface="Times New Roman" panose="02020603050405020304" pitchFamily="18" charset="0"/>
              </a:rPr>
              <a:t>Personalization: Incorporate personalization techniques, such as:</a:t>
            </a:r>
          </a:p>
          <a:p>
            <a:pPr lvl="1" algn="just">
              <a:buClr>
                <a:srgbClr val="FF0000"/>
              </a:buClr>
            </a:pPr>
            <a:r>
              <a:rPr lang="en-US" dirty="0">
                <a:latin typeface="Times New Roman" panose="02020603050405020304" pitchFamily="18" charset="0"/>
                <a:cs typeface="Times New Roman" panose="02020603050405020304" pitchFamily="18" charset="0"/>
              </a:rPr>
              <a:t>Ranking the recommended movies based on relevance to the individual user.</a:t>
            </a:r>
          </a:p>
          <a:p>
            <a:pPr lvl="1" algn="just">
              <a:buClr>
                <a:srgbClr val="FF0000"/>
              </a:buClr>
            </a:pPr>
            <a:r>
              <a:rPr lang="en-US" dirty="0">
                <a:latin typeface="Times New Roman" panose="02020603050405020304" pitchFamily="18" charset="0"/>
                <a:cs typeface="Times New Roman" panose="02020603050405020304" pitchFamily="18" charset="0"/>
              </a:rPr>
              <a:t>Filtering out already watched movies or those the user has rated highly.</a:t>
            </a:r>
          </a:p>
          <a:p>
            <a:pPr algn="just">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845574" y="1120877"/>
            <a:ext cx="10508226" cy="5056086"/>
          </a:xfrm>
        </p:spPr>
        <p:txBody>
          <a:bodyPr>
            <a:noAutofit/>
          </a:bodyPr>
          <a:lstStyle/>
          <a:p>
            <a:pPr algn="just">
              <a:buClr>
                <a:srgbClr val="FF0000"/>
              </a:buClr>
            </a:pPr>
            <a:r>
              <a:rPr lang="en-US" sz="2400" dirty="0">
                <a:latin typeface="Times New Roman" panose="02020603050405020304" pitchFamily="18" charset="0"/>
                <a:cs typeface="Times New Roman" panose="02020603050405020304" pitchFamily="18" charset="0"/>
              </a:rPr>
              <a:t>Goal: Provide a user-friendly interface where users can interact with the recommendation system.</a:t>
            </a:r>
          </a:p>
          <a:p>
            <a:pPr algn="just">
              <a:buClr>
                <a:srgbClr val="FF0000"/>
              </a:buClr>
            </a:pPr>
            <a:endParaRPr lang="en-US" sz="2400" dirty="0">
              <a:latin typeface="Times New Roman" panose="02020603050405020304" pitchFamily="18" charset="0"/>
              <a:cs typeface="Times New Roman" panose="02020603050405020304" pitchFamily="18" charset="0"/>
            </a:endParaRPr>
          </a:p>
          <a:p>
            <a:pPr marL="114300" indent="0" algn="just">
              <a:buClr>
                <a:srgbClr val="FF0000"/>
              </a:buClr>
              <a:buNone/>
            </a:pPr>
            <a:r>
              <a:rPr lang="en-US" sz="2400" dirty="0">
                <a:latin typeface="Times New Roman" panose="02020603050405020304" pitchFamily="18" charset="0"/>
                <a:cs typeface="Times New Roman" panose="02020603050405020304" pitchFamily="18" charset="0"/>
              </a:rPr>
              <a:t>Implementation:</a:t>
            </a:r>
          </a:p>
          <a:p>
            <a:pPr algn="just">
              <a:buClr>
                <a:srgbClr val="FF0000"/>
              </a:buClr>
            </a:pPr>
            <a:r>
              <a:rPr lang="en-US" sz="2400" dirty="0">
                <a:latin typeface="Times New Roman" panose="02020603050405020304" pitchFamily="18" charset="0"/>
                <a:cs typeface="Times New Roman" panose="02020603050405020304" pitchFamily="18" charset="0"/>
              </a:rPr>
              <a:t>UI Design:</a:t>
            </a:r>
          </a:p>
          <a:p>
            <a:pPr lvl="1" algn="just">
              <a:buClr>
                <a:srgbClr val="FF0000"/>
              </a:buClr>
            </a:pPr>
            <a:r>
              <a:rPr lang="en-US" dirty="0">
                <a:latin typeface="Times New Roman" panose="02020603050405020304" pitchFamily="18" charset="0"/>
                <a:cs typeface="Times New Roman" panose="02020603050405020304" pitchFamily="18" charset="0"/>
              </a:rPr>
              <a:t>Design the interface (web app, mobile app, or desktop app) where users can:</a:t>
            </a:r>
          </a:p>
          <a:p>
            <a:pPr lvl="2" algn="just">
              <a:buClr>
                <a:srgbClr val="FF0000"/>
              </a:buClr>
            </a:pPr>
            <a:r>
              <a:rPr lang="en-US" sz="2400" dirty="0">
                <a:latin typeface="Times New Roman" panose="02020603050405020304" pitchFamily="18" charset="0"/>
                <a:cs typeface="Times New Roman" panose="02020603050405020304" pitchFamily="18" charset="0"/>
              </a:rPr>
              <a:t>View personalized recommendations.</a:t>
            </a:r>
          </a:p>
          <a:p>
            <a:pPr lvl="2" algn="just">
              <a:buClr>
                <a:srgbClr val="FF0000"/>
              </a:buClr>
            </a:pPr>
            <a:r>
              <a:rPr lang="en-US" sz="2400" dirty="0">
                <a:latin typeface="Times New Roman" panose="02020603050405020304" pitchFamily="18" charset="0"/>
                <a:cs typeface="Times New Roman" panose="02020603050405020304" pitchFamily="18" charset="0"/>
              </a:rPr>
              <a:t>View movie details (e.g., description, genres).</a:t>
            </a:r>
          </a:p>
          <a:p>
            <a:pPr algn="just">
              <a:buClr>
                <a:srgbClr val="FF0000"/>
              </a:buClr>
            </a:pPr>
            <a:r>
              <a:rPr lang="en-US" sz="2400" dirty="0">
                <a:latin typeface="Times New Roman" panose="02020603050405020304" pitchFamily="18" charset="0"/>
                <a:cs typeface="Times New Roman" panose="02020603050405020304" pitchFamily="18" charset="0"/>
              </a:rPr>
              <a:t>Recommendation Display:</a:t>
            </a:r>
          </a:p>
          <a:p>
            <a:pPr lvl="1" algn="just">
              <a:buClr>
                <a:srgbClr val="FF0000"/>
              </a:buClr>
            </a:pPr>
            <a:r>
              <a:rPr lang="en-US" dirty="0">
                <a:latin typeface="Times New Roman" panose="02020603050405020304" pitchFamily="18" charset="0"/>
                <a:cs typeface="Times New Roman" panose="02020603050405020304" pitchFamily="18" charset="0"/>
              </a:rPr>
              <a:t>Display movie recommendations with relevant metadata such as title, poster, genre, and a short description.</a:t>
            </a:r>
          </a:p>
          <a:p>
            <a:pPr>
              <a:buClr>
                <a:srgbClr val="FF0000"/>
              </a:buClr>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6" name="Picture 5">
            <a:extLst>
              <a:ext uri="{FF2B5EF4-FFF2-40B4-BE49-F238E27FC236}">
                <a16:creationId xmlns:a16="http://schemas.microsoft.com/office/drawing/2014/main" id="{4EB1A76B-E6D5-41E0-BA9D-5A442779C196}"/>
              </a:ext>
            </a:extLst>
          </p:cNvPr>
          <p:cNvPicPr>
            <a:picLocks noChangeAspect="1"/>
          </p:cNvPicPr>
          <p:nvPr/>
        </p:nvPicPr>
        <p:blipFill>
          <a:blip r:embed="rId2"/>
          <a:stretch>
            <a:fillRect/>
          </a:stretch>
        </p:blipFill>
        <p:spPr>
          <a:xfrm>
            <a:off x="609600" y="963367"/>
            <a:ext cx="4552336" cy="2343325"/>
          </a:xfrm>
          <a:prstGeom prst="rect">
            <a:avLst/>
          </a:prstGeom>
        </p:spPr>
      </p:pic>
      <p:pic>
        <p:nvPicPr>
          <p:cNvPr id="7" name="Picture 6">
            <a:extLst>
              <a:ext uri="{FF2B5EF4-FFF2-40B4-BE49-F238E27FC236}">
                <a16:creationId xmlns:a16="http://schemas.microsoft.com/office/drawing/2014/main" id="{C409D1FC-C9DA-9F41-8FCE-4E379517D4B8}"/>
              </a:ext>
            </a:extLst>
          </p:cNvPr>
          <p:cNvPicPr>
            <a:picLocks noChangeAspect="1"/>
          </p:cNvPicPr>
          <p:nvPr/>
        </p:nvPicPr>
        <p:blipFill>
          <a:blip r:embed="rId3"/>
          <a:stretch>
            <a:fillRect/>
          </a:stretch>
        </p:blipFill>
        <p:spPr>
          <a:xfrm>
            <a:off x="6607279" y="926098"/>
            <a:ext cx="4454015" cy="2407430"/>
          </a:xfrm>
          <a:prstGeom prst="rect">
            <a:avLst/>
          </a:prstGeom>
        </p:spPr>
      </p:pic>
      <p:pic>
        <p:nvPicPr>
          <p:cNvPr id="8" name="Picture 7">
            <a:extLst>
              <a:ext uri="{FF2B5EF4-FFF2-40B4-BE49-F238E27FC236}">
                <a16:creationId xmlns:a16="http://schemas.microsoft.com/office/drawing/2014/main" id="{6E2EA4A4-50ED-DA4F-5384-54889790BF29}"/>
              </a:ext>
            </a:extLst>
          </p:cNvPr>
          <p:cNvPicPr>
            <a:picLocks noChangeAspect="1"/>
          </p:cNvPicPr>
          <p:nvPr/>
        </p:nvPicPr>
        <p:blipFill>
          <a:blip r:embed="rId4"/>
          <a:stretch>
            <a:fillRect/>
          </a:stretch>
        </p:blipFill>
        <p:spPr>
          <a:xfrm>
            <a:off x="3345578" y="3991436"/>
            <a:ext cx="5488708" cy="2407429"/>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Movie Recommendation System proved to be an effective tool for enhancing user engagement and satisfaction in movie discovery.</a:t>
            </a:r>
          </a:p>
          <a:p>
            <a:pPr algn="just">
              <a:buClr>
                <a:srgbClr val="FF0000"/>
              </a:buClr>
            </a:pPr>
            <a:r>
              <a:rPr lang="en-US" sz="2400" dirty="0">
                <a:latin typeface="Times New Roman" panose="02020603050405020304" pitchFamily="18" charset="0"/>
                <a:cs typeface="Times New Roman" panose="02020603050405020304" pitchFamily="18" charset="0"/>
              </a:rPr>
              <a:t>The project underscored the importance of using a hybrid approach to balance different recommendation techniques</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system lays a strong foundation for further advancements in personalized content recommendation technologies.</a:t>
            </a:r>
          </a:p>
          <a:p>
            <a:pPr algn="just">
              <a:buClr>
                <a:srgbClr val="FF0000"/>
              </a:buClr>
            </a:pPr>
            <a:r>
              <a:rPr lang="en-US" sz="2400" dirty="0">
                <a:latin typeface="Times New Roman" panose="02020603050405020304" pitchFamily="18" charset="0"/>
                <a:cs typeface="Times New Roman" panose="02020603050405020304" pitchFamily="18" charset="0"/>
              </a:rPr>
              <a:t>The system provides users with tailored movie recommendations, enhancing their overall movie-watching experience.</a:t>
            </a:r>
          </a:p>
          <a:p>
            <a:pPr algn="just">
              <a:buClr>
                <a:srgbClr val="FF0000"/>
              </a:buClr>
            </a:pPr>
            <a:r>
              <a:rPr lang="en-US" sz="2400" dirty="0">
                <a:latin typeface="Times New Roman" panose="02020603050405020304" pitchFamily="18" charset="0"/>
                <a:cs typeface="Times New Roman" panose="02020603050405020304" pitchFamily="18" charset="0"/>
              </a:rPr>
              <a:t>The system's modular design and use of Python enable easy integration with new data sources and adaptation to changing user preferences.</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 S </a:t>
            </a:r>
            <a:r>
              <a:rPr lang="en-US" sz="2400" b="1" dirty="0">
                <a:latin typeface="Times New Roman"/>
                <a:ea typeface="Times New Roman"/>
                <a:cs typeface="Times New Roman"/>
                <a:sym typeface="Times New Roman"/>
              </a:rPr>
              <a:t>Gayathri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Santhosh T (811721104134)</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Shajeeth</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Rahman S (811721104138)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Vengatesan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(811721104179)</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MOVIR RECOMMENDATION SYSTEM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737419" y="1273994"/>
            <a:ext cx="10616381" cy="4550041"/>
          </a:xfrm>
        </p:spPr>
        <p:txBody>
          <a:bodyPr>
            <a:normAutofit/>
          </a:bodyPr>
          <a:lstStyle/>
          <a:p>
            <a:pPr algn="just">
              <a:buClr>
                <a:srgbClr val="FF0000"/>
              </a:buClr>
            </a:pPr>
            <a:r>
              <a:rPr lang="en-US" sz="2400" dirty="0">
                <a:latin typeface="Times New Roman" panose="02020603050405020304" pitchFamily="18" charset="0"/>
                <a:cs typeface="Times New Roman" panose="02020603050405020304" pitchFamily="18" charset="0"/>
              </a:rPr>
              <a:t>The primary objective of the Movie Recommendation System is to enhance the user.</a:t>
            </a:r>
          </a:p>
          <a:p>
            <a:pPr algn="just">
              <a:buClr>
                <a:srgbClr val="FF0000"/>
              </a:buClr>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Experience by providing personalized movie suggestions.</a:t>
            </a:r>
            <a:endParaRPr lang="en-IN" sz="2400" dirty="0">
              <a:latin typeface="Times New Roman" panose="02020603050405020304" pitchFamily="18" charset="0"/>
              <a:cs typeface="Times New Roman" panose="02020603050405020304" pitchFamily="18" charset="0"/>
            </a:endParaRPr>
          </a:p>
          <a:p>
            <a:pPr algn="just">
              <a:buClr>
                <a:srgbClr val="FF0000"/>
              </a:buClr>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system aims to analyze user preferences, past </a:t>
            </a:r>
            <a:r>
              <a:rPr lang="en-US" sz="2400" dirty="0" err="1">
                <a:latin typeface="Times New Roman" panose="02020603050405020304" pitchFamily="18" charset="0"/>
                <a:cs typeface="Times New Roman" panose="02020603050405020304" pitchFamily="18" charset="0"/>
              </a:rPr>
              <a:t>behaviours</a:t>
            </a:r>
            <a:r>
              <a:rPr lang="en-US" sz="2400" dirty="0">
                <a:latin typeface="Times New Roman" panose="02020603050405020304" pitchFamily="18" charset="0"/>
                <a:cs typeface="Times New Roman" panose="02020603050405020304" pitchFamily="18" charset="0"/>
              </a:rPr>
              <a:t>, and trends.</a:t>
            </a:r>
            <a:endParaRPr lang="en-IN" sz="2400" dirty="0">
              <a:latin typeface="Times New Roman" panose="02020603050405020304" pitchFamily="18" charset="0"/>
              <a:cs typeface="Times New Roman" panose="02020603050405020304" pitchFamily="18" charset="0"/>
            </a:endParaRPr>
          </a:p>
          <a:p>
            <a:pPr algn="just">
              <a:buClr>
                <a:srgbClr val="FF0000"/>
              </a:buClr>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Recommend movies that align with their tastes, making it easier for users to discover films they are likely to enjoy. </a:t>
            </a:r>
            <a:r>
              <a:rPr lang="en-IN" sz="2400" dirty="0">
                <a:latin typeface="Times New Roman" panose="02020603050405020304" pitchFamily="18" charset="0"/>
                <a:cs typeface="Times New Roman" panose="02020603050405020304" pitchFamily="18" charset="0"/>
              </a:rPr>
              <a:t> </a:t>
            </a:r>
          </a:p>
          <a:p>
            <a:pPr algn="just">
              <a:buClr>
                <a:srgbClr val="FF0000"/>
              </a:buClr>
            </a:pPr>
            <a:r>
              <a:rPr lang="en-US" sz="2400" dirty="0">
                <a:latin typeface="Times New Roman" panose="02020603050405020304" pitchFamily="18" charset="0"/>
                <a:cs typeface="Times New Roman" panose="02020603050405020304" pitchFamily="18" charset="0"/>
              </a:rPr>
              <a:t>Analyze movie attributes such as genres, directors, to identify similarities and recommend movies that match user preferences.</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E777B444-A2F8-F186-5094-01EA2FE531DF}"/>
              </a:ext>
            </a:extLst>
          </p:cNvPr>
          <p:cNvSpPr txBox="1"/>
          <p:nvPr/>
        </p:nvSpPr>
        <p:spPr>
          <a:xfrm>
            <a:off x="1061883" y="1337187"/>
            <a:ext cx="10668001" cy="5262979"/>
          </a:xfrm>
          <a:prstGeom prst="rect">
            <a:avLst/>
          </a:prstGeom>
          <a:noFill/>
        </p:spPr>
        <p:txBody>
          <a:bodyPr wrap="square">
            <a:spAutoFit/>
          </a:bodyPr>
          <a:lstStyle/>
          <a:p>
            <a:pPr algn="just"/>
            <a:r>
              <a:rPr lang="en-IN" sz="2400" dirty="0">
                <a:solidFill>
                  <a:srgbClr val="000000"/>
                </a:solidFill>
                <a:effectLst/>
                <a:latin typeface="Times New Roman" panose="02020603050405020304" pitchFamily="18" charset="0"/>
                <a:ea typeface="Times New Roman" panose="02020603050405020304" pitchFamily="18" charset="0"/>
              </a:rPr>
              <a:t>Recommendation System is a system that seeks to predict or filter preferences according to the user’s choices. Recommendation systems are utilized in a variety of areas including movies, music, news, books, research articles, search queries, social tags, and products in general, It is a simple algorithm whose aim is to provide the most relevant information to a user by discovering patterns in a dataset. The algorithm rates the items and shows the user the items that they would rate highly. An example of recommendation in action is when you visit Amazon and you notice that some items are being recommended to you or when Netflix recommends certain movies to you. They are also used by Music streaming applications such as Spotify and Deezer to recommend music that you might like We can make this application using python language and collaborative based filtering </a:t>
            </a:r>
            <a:r>
              <a:rPr lang="en-IN" sz="2400" dirty="0" err="1">
                <a:solidFill>
                  <a:srgbClr val="000000"/>
                </a:solidFill>
                <a:effectLst/>
                <a:latin typeface="Times New Roman" panose="02020603050405020304" pitchFamily="18" charset="0"/>
                <a:ea typeface="Times New Roman" panose="02020603050405020304" pitchFamily="18" charset="0"/>
              </a:rPr>
              <a:t>algorithm.Collaborative</a:t>
            </a:r>
            <a:r>
              <a:rPr lang="en-IN" sz="2400" dirty="0">
                <a:solidFill>
                  <a:srgbClr val="000000"/>
                </a:solidFill>
                <a:effectLst/>
                <a:latin typeface="Times New Roman" panose="02020603050405020304" pitchFamily="18" charset="0"/>
                <a:ea typeface="Times New Roman" panose="02020603050405020304" pitchFamily="18" charset="0"/>
              </a:rPr>
              <a:t> filtering tackles the similarities between the users and items to perform. The next movie recommendation should be based on the user’s rating to watched movies.</a:t>
            </a:r>
            <a:endParaRPr lang="en-IN" sz="24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494135940"/>
              </p:ext>
            </p:extLst>
          </p:nvPr>
        </p:nvGraphicFramePr>
        <p:xfrm>
          <a:off x="0" y="719665"/>
          <a:ext cx="12192000" cy="7995846"/>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101935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019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solidFill>
                            <a:schemeClr val="dk1"/>
                          </a:solidFill>
                          <a:latin typeface="Times New Roman"/>
                          <a:ea typeface="Times New Roman"/>
                          <a:cs typeface="Times New Roman"/>
                          <a:sym typeface="Times New Roman"/>
                        </a:rPr>
                        <a:t>Collaborative Filtering for Movie Recommendation</a:t>
                      </a:r>
                    </a:p>
                    <a:p>
                      <a:endParaRPr lang="en-US" dirty="0"/>
                    </a:p>
                  </a:txBody>
                  <a:tcPr/>
                </a:tc>
                <a:tc>
                  <a:txBody>
                    <a:bodyPr/>
                    <a:lstStyle/>
                    <a:p>
                      <a:pPr marL="0" marR="0" lvl="0" indent="0" algn="ctr" rtl="0">
                        <a:spcBef>
                          <a:spcPts val="0"/>
                        </a:spcBef>
                        <a:spcAft>
                          <a:spcPts val="0"/>
                        </a:spcAft>
                        <a:buNone/>
                      </a:pPr>
                      <a:r>
                        <a:rPr lang="en-IN" sz="1800" u="none" strike="noStrike" cap="none" dirty="0">
                          <a:solidFill>
                            <a:schemeClr val="dk1"/>
                          </a:solidFill>
                          <a:latin typeface="Times New Roman"/>
                          <a:ea typeface="Times New Roman"/>
                          <a:cs typeface="Times New Roman"/>
                          <a:sym typeface="Times New Roman"/>
                        </a:rPr>
                        <a:t>John Smith, Maria Garcia </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solidFill>
                            <a:schemeClr val="dk1"/>
                          </a:solidFill>
                          <a:latin typeface="Times New Roman"/>
                          <a:ea typeface="Times New Roman"/>
                          <a:cs typeface="Times New Roman"/>
                          <a:sym typeface="Times New Roman"/>
                        </a:rPr>
                        <a:t>IEEE Xplore</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solidFill>
                            <a:schemeClr val="dk1"/>
                          </a:solidFill>
                          <a:latin typeface="Times New Roman"/>
                          <a:ea typeface="Times New Roman"/>
                          <a:cs typeface="Times New Roman"/>
                          <a:sym typeface="Times New Roman"/>
                        </a:rPr>
                        <a:t>This paper explores collaborative filtering techniques, focusing on user preferences to recommend movies.</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solidFill>
                            <a:schemeClr val="dk1"/>
                          </a:solidFill>
                          <a:latin typeface="Times New Roman"/>
                          <a:ea typeface="Times New Roman"/>
                          <a:cs typeface="Times New Roman"/>
                          <a:sym typeface="Times New Roman"/>
                        </a:rPr>
                        <a:t>Collaborative Filtering, Matrix Factorization</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168724830"/>
                  </a:ext>
                </a:extLst>
              </a:tr>
              <a:tr h="1019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strike="noStrike" cap="none" dirty="0">
                          <a:solidFill>
                            <a:schemeClr val="dk1"/>
                          </a:solidFill>
                          <a:latin typeface="Times New Roman"/>
                          <a:ea typeface="Times New Roman"/>
                          <a:cs typeface="Times New Roman"/>
                          <a:sym typeface="Times New Roman"/>
                        </a:rPr>
                        <a:t>Content-Based Movie Recommendation Systems</a:t>
                      </a:r>
                    </a:p>
                    <a:p>
                      <a:endParaRPr lang="en-US" dirty="0"/>
                    </a:p>
                  </a:txBody>
                  <a:tcPr/>
                </a:tc>
                <a:tc>
                  <a:txBody>
                    <a:bodyPr/>
                    <a:lstStyle/>
                    <a:p>
                      <a:pPr marL="0" marR="0" lvl="0" indent="0" algn="ctr" rtl="0">
                        <a:spcBef>
                          <a:spcPts val="0"/>
                        </a:spcBef>
                        <a:spcAft>
                          <a:spcPts val="0"/>
                        </a:spcAft>
                        <a:buNone/>
                      </a:pPr>
                      <a:r>
                        <a:rPr lang="en-IN" sz="1800" u="none" strike="noStrike" cap="none" dirty="0">
                          <a:solidFill>
                            <a:schemeClr val="dk1"/>
                          </a:solidFill>
                          <a:latin typeface="Times New Roman"/>
                          <a:ea typeface="Times New Roman"/>
                          <a:cs typeface="Times New Roman"/>
                          <a:sym typeface="Times New Roman"/>
                        </a:rPr>
                        <a:t> Alice Johnson, Robert Lee </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solidFill>
                            <a:schemeClr val="dk1"/>
                          </a:solidFill>
                          <a:latin typeface="Times New Roman"/>
                          <a:ea typeface="Times New Roman"/>
                          <a:cs typeface="Times New Roman"/>
                          <a:sym typeface="Times New Roman"/>
                        </a:rPr>
                        <a:t>Springer</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solidFill>
                            <a:schemeClr val="dk1"/>
                          </a:solidFill>
                          <a:latin typeface="Times New Roman"/>
                          <a:ea typeface="Times New Roman"/>
                          <a:cs typeface="Times New Roman"/>
                          <a:sym typeface="Times New Roman"/>
                        </a:rPr>
                        <a:t>Focuses on content-based recommendation, using movie metadata (genre, director, etc.) to make personalized recommendations. </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solidFill>
                            <a:schemeClr val="dk1"/>
                          </a:solidFill>
                          <a:latin typeface="Times New Roman"/>
                          <a:ea typeface="Times New Roman"/>
                          <a:cs typeface="Times New Roman"/>
                          <a:sym typeface="Times New Roman"/>
                        </a:rPr>
                        <a:t> Natural Language Processing (NLP), TF-IDF </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660361405"/>
                  </a:ext>
                </a:extLst>
              </a:tr>
              <a:tr h="1019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u="none" strike="noStrike" cap="none" dirty="0">
                          <a:solidFill>
                            <a:schemeClr val="dk1"/>
                          </a:solidFill>
                          <a:latin typeface="Times New Roman"/>
                          <a:ea typeface="Times New Roman"/>
                          <a:cs typeface="Times New Roman"/>
                          <a:sym typeface="Times New Roman"/>
                        </a:rPr>
                        <a:t>Hybrid Movie Recommendation System </a:t>
                      </a:r>
                    </a:p>
                    <a:p>
                      <a:endParaRPr lang="en-US" dirty="0"/>
                    </a:p>
                  </a:txBody>
                  <a:tcPr/>
                </a:tc>
                <a:tc>
                  <a:txBody>
                    <a:bodyPr/>
                    <a:lstStyle/>
                    <a:p>
                      <a:pPr marL="0" marR="0" lvl="0" indent="0" algn="ctr" rtl="0">
                        <a:spcBef>
                          <a:spcPts val="0"/>
                        </a:spcBef>
                        <a:spcAft>
                          <a:spcPts val="0"/>
                        </a:spcAft>
                        <a:buNone/>
                      </a:pPr>
                      <a:r>
                        <a:rPr lang="en-IN" sz="1800" u="none" strike="noStrike" cap="none" dirty="0">
                          <a:solidFill>
                            <a:schemeClr val="dk1"/>
                          </a:solidFill>
                          <a:latin typeface="Times New Roman"/>
                          <a:ea typeface="Times New Roman"/>
                          <a:cs typeface="Times New Roman"/>
                          <a:sym typeface="Times New Roman"/>
                        </a:rPr>
                        <a:t> David Martin, Emily Rodriguez </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solidFill>
                            <a:schemeClr val="dk1"/>
                          </a:solidFill>
                          <a:latin typeface="Times New Roman"/>
                          <a:ea typeface="Times New Roman"/>
                          <a:cs typeface="Times New Roman"/>
                          <a:sym typeface="Times New Roman"/>
                        </a:rPr>
                        <a:t>ACM Digital Library </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solidFill>
                            <a:schemeClr val="dk1"/>
                          </a:solidFill>
                          <a:latin typeface="Times New Roman"/>
                          <a:ea typeface="Times New Roman"/>
                          <a:cs typeface="Times New Roman"/>
                          <a:sym typeface="Times New Roman"/>
                        </a:rPr>
                        <a:t>Combines collaborative filtering and content-based methods to improve recommendation accuracy.</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solidFill>
                            <a:schemeClr val="dk1"/>
                          </a:solidFill>
                          <a:latin typeface="Times New Roman"/>
                          <a:ea typeface="Times New Roman"/>
                          <a:cs typeface="Times New Roman"/>
                          <a:sym typeface="Times New Roman"/>
                        </a:rPr>
                        <a:t>Collaborative Filtering, Content-Based Filtering, Hybrid Models </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2827881711"/>
                  </a:ext>
                </a:extLst>
              </a:tr>
              <a:tr h="101935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51027274"/>
                  </a:ext>
                </a:extLst>
              </a:tr>
              <a:tr h="1019352">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0ACD8E-EF0F-129B-D91A-5A26F6AEBDE8}"/>
              </a:ext>
            </a:extLst>
          </p:cNvPr>
          <p:cNvSpPr txBox="1"/>
          <p:nvPr/>
        </p:nvSpPr>
        <p:spPr>
          <a:xfrm>
            <a:off x="1327355" y="1130711"/>
            <a:ext cx="10589341" cy="5016758"/>
          </a:xfrm>
          <a:prstGeom prst="rect">
            <a:avLst/>
          </a:prstGeom>
          <a:noFill/>
        </p:spPr>
        <p:txBody>
          <a:bodyPr wrap="square">
            <a:spAutoFit/>
          </a:bodyPr>
          <a:lstStyle/>
          <a:p>
            <a:pPr marL="342900" indent="-342900" algn="just">
              <a:buClr>
                <a:srgbClr val="FF0000"/>
              </a:buClr>
              <a:buSzPct val="103000"/>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The proposed system will leverage a hybrid recommendation approach that      combines collaborative and content- based filtering methods. The system will consist of the following components:</a:t>
            </a:r>
          </a:p>
          <a:p>
            <a:pPr marL="457200" indent="-457200" algn="just">
              <a:buClr>
                <a:srgbClr val="FF0000"/>
              </a:buClr>
              <a:buSzPct val="103000"/>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Data Collection: Gathering user data, such as movie ratings, genres of interest, and viewing history.</a:t>
            </a:r>
          </a:p>
          <a:p>
            <a:pPr marL="457200" indent="-457200" algn="just">
              <a:buClr>
                <a:srgbClr val="FF0000"/>
              </a:buClr>
              <a:buSzPct val="103000"/>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Pre-processing: Cleaning and organizing the data to ensure it is suitable for analysis. This includes handling missing values, normalizing data, and feature extraction.</a:t>
            </a:r>
          </a:p>
          <a:p>
            <a:pPr marL="457200" indent="-457200" algn="just">
              <a:buClr>
                <a:srgbClr val="FF0000"/>
              </a:buClr>
              <a:buSzPct val="103000"/>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Model Training: Using collaborative filtering to learn patterns in user behavior and content-based filtering to analyze movie features.</a:t>
            </a:r>
          </a:p>
          <a:p>
            <a:pPr marL="457200" indent="-457200" algn="just">
              <a:buClr>
                <a:srgbClr val="FF0000"/>
              </a:buClr>
              <a:buSzPct val="103000"/>
              <a:buFont typeface="Arial" panose="020B0604020202020204" pitchFamily="34" charset="0"/>
              <a:buChar char="•"/>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457200" indent="-457200" algn="just">
              <a:buClr>
                <a:srgbClr val="FF0000"/>
              </a:buClr>
              <a:buSzPct val="1030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3" name="Picture 2">
            <a:extLst>
              <a:ext uri="{FF2B5EF4-FFF2-40B4-BE49-F238E27FC236}">
                <a16:creationId xmlns:a16="http://schemas.microsoft.com/office/drawing/2014/main" id="{FAC2D622-57D2-92F5-CAF2-FB9DEC80C931}"/>
              </a:ext>
            </a:extLst>
          </p:cNvPr>
          <p:cNvPicPr>
            <a:picLocks noChangeAspect="1"/>
          </p:cNvPicPr>
          <p:nvPr/>
        </p:nvPicPr>
        <p:blipFill>
          <a:blip r:embed="rId2"/>
          <a:stretch>
            <a:fillRect/>
          </a:stretch>
        </p:blipFill>
        <p:spPr>
          <a:xfrm>
            <a:off x="899294" y="1022555"/>
            <a:ext cx="9463906" cy="5537179"/>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505075"/>
            <a:ext cx="5157787" cy="3684588"/>
          </a:xfrm>
        </p:spPr>
        <p:txBody>
          <a:bodyPr>
            <a:normAutofit fontScale="92500" lnSpcReduction="10000"/>
          </a:bodyPr>
          <a:lstStyle/>
          <a:p>
            <a:pPr algn="just">
              <a:buClr>
                <a:srgbClr val="FF0000"/>
              </a:buClr>
            </a:pPr>
            <a:r>
              <a:rPr lang="en-US" sz="2600" dirty="0">
                <a:latin typeface="Times New Roman" panose="02020603050405020304" pitchFamily="18" charset="0"/>
                <a:cs typeface="Times New Roman" panose="02020603050405020304" pitchFamily="18" charset="0"/>
              </a:rPr>
              <a:t>Processor: Intel i5 or higher</a:t>
            </a:r>
            <a:r>
              <a:rPr lang="en-IN"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buClr>
                <a:srgbClr val="FF0000"/>
              </a:buClr>
            </a:pPr>
            <a:r>
              <a:rPr lang="en-IN"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RAM: 8 GB or more- Storage: Minimum 500 GB HDD/SSD</a:t>
            </a:r>
            <a:endParaRPr lang="en-IN"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Graphics Card: Not mandatory, but NVIDIA/AMD for deep learning models is preferable.</a:t>
            </a:r>
          </a:p>
          <a:p>
            <a:pPr algn="just">
              <a:buClr>
                <a:srgbClr val="FF0000"/>
              </a:buClr>
            </a:pPr>
            <a:r>
              <a:rPr lang="en-US" sz="2600" dirty="0">
                <a:latin typeface="Times New Roman" panose="02020603050405020304" pitchFamily="18" charset="0"/>
                <a:cs typeface="Times New Roman" panose="02020603050405020304" pitchFamily="18" charset="0"/>
              </a:rPr>
              <a:t>Internet Connection: Stable high-speed connection for real-time data fetching and updates .</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918657" y="2510632"/>
            <a:ext cx="5183188" cy="3684588"/>
          </a:xfrm>
        </p:spPr>
        <p:txBody>
          <a:bodyPr>
            <a:noAutofit/>
          </a:bodyPr>
          <a:lstStyle/>
          <a:p>
            <a:pPr algn="just">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Operating System: Windows 10/11, Linux, or macOS</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Programming Language: Python 3.x or later.</a:t>
            </a:r>
          </a:p>
          <a:p>
            <a:pPr algn="just">
              <a:buClr>
                <a:srgbClr val="FF0000"/>
              </a:buClr>
            </a:pPr>
            <a:r>
              <a:rPr lang="en-US" sz="2400" dirty="0">
                <a:latin typeface="Times New Roman" panose="02020603050405020304" pitchFamily="18" charset="0"/>
                <a:cs typeface="Times New Roman" panose="02020603050405020304" pitchFamily="18" charset="0"/>
              </a:rPr>
              <a:t>Libraries: NumPy, Pandas, Scikit-learn, TensorFlow/</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(for deep learning.</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Database: MySQL/PostgreSQL/</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IDE: PyCharm,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 or Visual Studio Code</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
        <p:nvSpPr>
          <p:cNvPr id="6" name="TextBox 5">
            <a:extLst>
              <a:ext uri="{FF2B5EF4-FFF2-40B4-BE49-F238E27FC236}">
                <a16:creationId xmlns:a16="http://schemas.microsoft.com/office/drawing/2014/main" id="{F903CBDE-6E17-6E8E-C0C0-0DB726A6AA06}"/>
              </a:ext>
            </a:extLst>
          </p:cNvPr>
          <p:cNvSpPr txBox="1"/>
          <p:nvPr/>
        </p:nvSpPr>
        <p:spPr>
          <a:xfrm>
            <a:off x="1012723" y="1825625"/>
            <a:ext cx="7826477" cy="3916457"/>
          </a:xfrm>
          <a:prstGeom prst="rect">
            <a:avLst/>
          </a:prstGeom>
          <a:noFill/>
        </p:spPr>
        <p:txBody>
          <a:bodyPr wrap="square">
            <a:spAutoFit/>
          </a:bodyPr>
          <a:lstStyle/>
          <a:p>
            <a:pPr marL="114300" lvl="0" algn="just" rtl="0">
              <a:spcBef>
                <a:spcPts val="1000"/>
              </a:spcBef>
              <a:spcAft>
                <a:spcPts val="0"/>
              </a:spcAft>
              <a:buSzPts val="1800"/>
            </a:pPr>
            <a:r>
              <a:rPr lang="en-IN" sz="2400" dirty="0">
                <a:latin typeface="Times New Roman" panose="02020603050405020304" pitchFamily="18" charset="0"/>
                <a:cs typeface="Times New Roman" panose="02020603050405020304" pitchFamily="18" charset="0"/>
              </a:rPr>
              <a:t>Data Collection Module</a:t>
            </a:r>
          </a:p>
          <a:p>
            <a:pPr marL="114300" algn="just">
              <a:spcBef>
                <a:spcPts val="1000"/>
              </a:spcBef>
              <a:buSzPts val="1800"/>
            </a:pPr>
            <a:r>
              <a:rPr lang="en-IN" sz="2400" dirty="0">
                <a:latin typeface="Times New Roman" panose="02020603050405020304" pitchFamily="18" charset="0"/>
                <a:cs typeface="Times New Roman" panose="02020603050405020304" pitchFamily="18" charset="0"/>
              </a:rPr>
              <a:t> Pre-processing Module</a:t>
            </a:r>
          </a:p>
          <a:p>
            <a:pPr marL="114300" algn="just">
              <a:spcBef>
                <a:spcPts val="1000"/>
              </a:spcBef>
              <a:buSzPts val="1800"/>
            </a:pPr>
            <a:r>
              <a:rPr lang="en-IN" sz="2400" dirty="0">
                <a:latin typeface="Times New Roman" panose="02020603050405020304" pitchFamily="18" charset="0"/>
                <a:cs typeface="Times New Roman" panose="02020603050405020304" pitchFamily="18" charset="0"/>
              </a:rPr>
              <a:t> Model Training Module</a:t>
            </a:r>
          </a:p>
          <a:p>
            <a:pPr marL="114300" algn="just">
              <a:spcBef>
                <a:spcPts val="1000"/>
              </a:spcBef>
              <a:buSzPts val="1800"/>
            </a:pPr>
            <a:r>
              <a:rPr lang="en-IN" sz="2400" dirty="0">
                <a:latin typeface="Times New Roman" panose="02020603050405020304" pitchFamily="18" charset="0"/>
                <a:cs typeface="Times New Roman" panose="02020603050405020304" pitchFamily="18" charset="0"/>
              </a:rPr>
              <a:t>Recommendation Module</a:t>
            </a:r>
          </a:p>
          <a:p>
            <a:pPr marL="114300" lvl="0" algn="just" rtl="0">
              <a:spcBef>
                <a:spcPts val="1000"/>
              </a:spcBef>
              <a:spcAft>
                <a:spcPts val="0"/>
              </a:spcAft>
              <a:buSzPts val="1800"/>
            </a:pPr>
            <a:r>
              <a:rPr lang="en-IN" sz="2400" dirty="0">
                <a:latin typeface="Times New Roman" panose="02020603050405020304" pitchFamily="18" charset="0"/>
                <a:cs typeface="Times New Roman" panose="02020603050405020304" pitchFamily="18" charset="0"/>
              </a:rPr>
              <a:t>User Interface Module</a:t>
            </a:r>
          </a:p>
          <a:p>
            <a:pPr marL="114300" lvl="0" algn="just" rtl="0">
              <a:spcBef>
                <a:spcPts val="1000"/>
              </a:spcBef>
              <a:spcAft>
                <a:spcPts val="0"/>
              </a:spcAft>
              <a:buSzPts val="1800"/>
            </a:pPr>
            <a:r>
              <a:rPr lang="en-IN" sz="1800" b="1" dirty="0"/>
              <a:t> </a:t>
            </a:r>
          </a:p>
          <a:p>
            <a:pPr marL="457200" lvl="0" indent="-342900" algn="just" rtl="0">
              <a:spcBef>
                <a:spcPts val="1000"/>
              </a:spcBef>
              <a:spcAft>
                <a:spcPts val="0"/>
              </a:spcAft>
              <a:buSzPts val="1800"/>
              <a:buChar char="❖"/>
            </a:pPr>
            <a:endParaRPr lang="en-IN" sz="1050" dirty="0"/>
          </a:p>
          <a:p>
            <a:pPr marL="457200" lvl="0" indent="-342900" algn="just" rtl="0">
              <a:spcBef>
                <a:spcPts val="0"/>
              </a:spcBef>
              <a:spcAft>
                <a:spcPts val="0"/>
              </a:spcAft>
              <a:buSzPts val="1800"/>
              <a:buChar char="❖"/>
            </a:pPr>
            <a:endParaRPr lang="en-IN" sz="1800" b="1" dirty="0"/>
          </a:p>
          <a:p>
            <a:pPr marL="457200" lvl="0" indent="-342900" algn="just" rtl="0">
              <a:spcBef>
                <a:spcPts val="0"/>
              </a:spcBef>
              <a:spcAft>
                <a:spcPts val="0"/>
              </a:spcAft>
              <a:buSzPts val="1800"/>
              <a:buChar char="❖"/>
            </a:pPr>
            <a:endParaRPr lang="en-IN" sz="1600" dirty="0"/>
          </a:p>
          <a:p>
            <a:pPr marL="114300" lvl="0" algn="just" rtl="0">
              <a:spcBef>
                <a:spcPts val="0"/>
              </a:spcBef>
              <a:spcAft>
                <a:spcPts val="0"/>
              </a:spcAft>
              <a:buSzPts val="1800"/>
            </a:pPr>
            <a:r>
              <a:rPr lang="en-IN" sz="1600" dirty="0"/>
              <a:t> </a:t>
            </a:r>
            <a:r>
              <a:rPr lang="en-IN" sz="1600" b="1" dirty="0"/>
              <a:t> </a:t>
            </a:r>
            <a:endParaRPr lang="en-IN" sz="16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1223</Words>
  <Application>Microsoft Office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Santhosh T</cp:lastModifiedBy>
  <cp:revision>5</cp:revision>
  <dcterms:modified xsi:type="dcterms:W3CDTF">2024-12-07T04:18:23Z</dcterms:modified>
</cp:coreProperties>
</file>