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70" r:id="rId8"/>
    <p:sldId id="263" r:id="rId9"/>
    <p:sldId id="264" r:id="rId10"/>
    <p:sldId id="271" r:id="rId11"/>
    <p:sldId id="272" r:id="rId12"/>
    <p:sldId id="273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Kaggle csv file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Wikipedia </a:t>
          </a:r>
          <a:r>
            <a:rPr lang="en-US" dirty="0" err="1"/>
            <a:t>Webscrape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Rotten Tomatoes </a:t>
          </a:r>
          <a:r>
            <a:rPr lang="en-US" dirty="0" err="1"/>
            <a:t>webscrape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ScaleX="132790" custScaleY="104187" custLinFactNeighborX="-13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 t="-6000" b="-6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19156" y="676024"/>
          <a:ext cx="1385580" cy="1087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Kaggle csv file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6000" b="-6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Wikipedia </a:t>
          </a:r>
          <a:r>
            <a:rPr lang="en-US" sz="2300" kern="1200" dirty="0" err="1"/>
            <a:t>Webscrape</a:t>
          </a:r>
          <a:endParaRPr lang="en-US" sz="23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Rotten Tomatoes </a:t>
          </a:r>
          <a:r>
            <a:rPr lang="en-US" sz="2300" kern="1200" dirty="0" err="1"/>
            <a:t>webscrape</a:t>
          </a:r>
          <a:endParaRPr lang="en-US" sz="23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Examining Netflix original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Completed by Lakshmi </a:t>
            </a:r>
            <a:r>
              <a:rPr lang="en-US" dirty="0" err="1">
                <a:solidFill>
                  <a:schemeClr val="tx1"/>
                </a:solidFill>
              </a:rPr>
              <a:t>Shaji</a:t>
            </a:r>
            <a:r>
              <a:rPr lang="en-US" dirty="0">
                <a:solidFill>
                  <a:schemeClr val="tx1"/>
                </a:solidFill>
              </a:rPr>
              <a:t>, Patrick </a:t>
            </a:r>
            <a:r>
              <a:rPr lang="en-US" dirty="0" err="1">
                <a:solidFill>
                  <a:schemeClr val="tx1"/>
                </a:solidFill>
              </a:rPr>
              <a:t>Minnig</a:t>
            </a:r>
            <a:r>
              <a:rPr lang="en-US" dirty="0">
                <a:solidFill>
                  <a:schemeClr val="tx1"/>
                </a:solidFill>
              </a:rPr>
              <a:t>, Bethany Morton, and Stefan Johnson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24C-3320-4086-BF0C-F976FF04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0266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Loading into MongoDB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B72475-BEFF-4A1E-81C8-930A5A2A7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10959" y="1831866"/>
            <a:ext cx="6876288" cy="4178223"/>
          </a:xfrm>
        </p:spPr>
      </p:pic>
    </p:spTree>
    <p:extLst>
      <p:ext uri="{BB962C8B-B14F-4D97-AF65-F5344CB8AC3E}">
        <p14:creationId xmlns:p14="http://schemas.microsoft.com/office/powerpoint/2010/main" val="407198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24C-3320-4086-BF0C-F976FF04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Confirming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B72475-BEFF-4A1E-81C8-930A5A2A72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1213945" y="2103438"/>
            <a:ext cx="4067503" cy="3748087"/>
          </a:xfr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FF8F0AA6-3628-4C6D-B44E-9A1062C3A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0441" y="2103438"/>
            <a:ext cx="4067503" cy="3748087"/>
          </a:xfrm>
        </p:spPr>
      </p:pic>
    </p:spTree>
    <p:extLst>
      <p:ext uri="{BB962C8B-B14F-4D97-AF65-F5344CB8AC3E}">
        <p14:creationId xmlns:p14="http://schemas.microsoft.com/office/powerpoint/2010/main" val="43255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Sources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59967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24C-3320-4086-BF0C-F976FF04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in Kaggle Data Set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B72475-BEFF-4A1E-81C8-930A5A2A7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145" y="2103438"/>
            <a:ext cx="10001710" cy="3849687"/>
          </a:xfrm>
        </p:spPr>
      </p:pic>
    </p:spTree>
    <p:extLst>
      <p:ext uri="{BB962C8B-B14F-4D97-AF65-F5344CB8AC3E}">
        <p14:creationId xmlns:p14="http://schemas.microsoft.com/office/powerpoint/2010/main" val="385817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24C-3320-4086-BF0C-F976FF04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Loading In The Wikipedia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ECD99-5324-4668-BB2A-A1AC6A28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48843" y="1961967"/>
            <a:ext cx="7267406" cy="42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7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24C-3320-4086-BF0C-F976FF04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Merging tables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B72475-BEFF-4A1E-81C8-930A5A2A7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98344" y="2382612"/>
            <a:ext cx="10169755" cy="3392554"/>
          </a:xfrm>
        </p:spPr>
      </p:pic>
    </p:spTree>
    <p:extLst>
      <p:ext uri="{BB962C8B-B14F-4D97-AF65-F5344CB8AC3E}">
        <p14:creationId xmlns:p14="http://schemas.microsoft.com/office/powerpoint/2010/main" val="386915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24C-3320-4086-BF0C-F976FF04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Cleaning data frames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B72475-BEFF-4A1E-81C8-930A5A2A7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95145" y="2385036"/>
            <a:ext cx="10001710" cy="3286490"/>
          </a:xfrm>
        </p:spPr>
      </p:pic>
    </p:spTree>
    <p:extLst>
      <p:ext uri="{BB962C8B-B14F-4D97-AF65-F5344CB8AC3E}">
        <p14:creationId xmlns:p14="http://schemas.microsoft.com/office/powerpoint/2010/main" val="103137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24C-3320-4086-BF0C-F976FF04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links from data frames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B72475-BEFF-4A1E-81C8-930A5A2A7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20685" y="2324796"/>
            <a:ext cx="7087421" cy="388425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64AFD58-28B3-43F5-942B-BEBA7DB765C6}"/>
              </a:ext>
            </a:extLst>
          </p:cNvPr>
          <p:cNvSpPr txBox="1">
            <a:spLocks/>
          </p:cNvSpPr>
          <p:nvPr/>
        </p:nvSpPr>
        <p:spPr>
          <a:xfrm>
            <a:off x="2502052" y="1757136"/>
            <a:ext cx="6524686" cy="951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1400" dirty="0"/>
              <a:t>Building our URLs for web scraping </a:t>
            </a:r>
          </a:p>
        </p:txBody>
      </p:sp>
    </p:spTree>
    <p:extLst>
      <p:ext uri="{BB962C8B-B14F-4D97-AF65-F5344CB8AC3E}">
        <p14:creationId xmlns:p14="http://schemas.microsoft.com/office/powerpoint/2010/main" val="130534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24C-3320-4086-BF0C-F976FF04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</a:t>
            </a:r>
            <a:r>
              <a:rPr lang="en-US" dirty="0" err="1"/>
              <a:t>BeautifulSoup</a:t>
            </a:r>
            <a:r>
              <a:rPr lang="en-US" dirty="0"/>
              <a:t> Loop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B72475-BEFF-4A1E-81C8-930A5A2A7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123490" y="2653046"/>
            <a:ext cx="10001710" cy="275047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41AF9F7-771A-4510-A5D0-49B9C15FC734}"/>
              </a:ext>
            </a:extLst>
          </p:cNvPr>
          <p:cNvSpPr txBox="1">
            <a:spLocks/>
          </p:cNvSpPr>
          <p:nvPr/>
        </p:nvSpPr>
        <p:spPr>
          <a:xfrm>
            <a:off x="2833657" y="2022607"/>
            <a:ext cx="6524686" cy="951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1400" dirty="0"/>
              <a:t>Scraping Rotten Tomatoes for the </a:t>
            </a:r>
            <a:r>
              <a:rPr lang="en-US" sz="1400" dirty="0" err="1"/>
              <a:t>tomatoer</a:t>
            </a:r>
            <a:r>
              <a:rPr lang="en-US" sz="1400" dirty="0"/>
              <a:t> and audience reviews</a:t>
            </a:r>
          </a:p>
        </p:txBody>
      </p:sp>
    </p:spTree>
    <p:extLst>
      <p:ext uri="{BB962C8B-B14F-4D97-AF65-F5344CB8AC3E}">
        <p14:creationId xmlns:p14="http://schemas.microsoft.com/office/powerpoint/2010/main" val="234059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24C-3320-4086-BF0C-F976FF04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Troubleshooting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B72475-BEFF-4A1E-81C8-930A5A2A7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986" b="69757"/>
          <a:stretch/>
        </p:blipFill>
        <p:spPr>
          <a:xfrm>
            <a:off x="933517" y="2644167"/>
            <a:ext cx="5430904" cy="116217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8692DC-7166-4F98-A620-DE99B94FF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013" y="2687291"/>
            <a:ext cx="2843427" cy="13095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1FED222-E392-4F58-A544-EE4718127FB0}"/>
              </a:ext>
            </a:extLst>
          </p:cNvPr>
          <p:cNvSpPr txBox="1">
            <a:spLocks/>
          </p:cNvSpPr>
          <p:nvPr/>
        </p:nvSpPr>
        <p:spPr>
          <a:xfrm>
            <a:off x="7676013" y="2014194"/>
            <a:ext cx="2747133" cy="951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2400" dirty="0"/>
              <a:t>Old Code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64AAB9E5-EB11-4F8A-8AE8-F3AE2BE7E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25" r="33986"/>
          <a:stretch/>
        </p:blipFill>
        <p:spPr>
          <a:xfrm>
            <a:off x="933517" y="4383220"/>
            <a:ext cx="5430904" cy="17474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7BCB33D-3540-4939-878A-42C715F17A1E}"/>
              </a:ext>
            </a:extLst>
          </p:cNvPr>
          <p:cNvSpPr txBox="1">
            <a:spLocks/>
          </p:cNvSpPr>
          <p:nvPr/>
        </p:nvSpPr>
        <p:spPr>
          <a:xfrm>
            <a:off x="933515" y="2014193"/>
            <a:ext cx="5430905" cy="951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1400" dirty="0"/>
              <a:t>Creating separate lists for </a:t>
            </a:r>
            <a:r>
              <a:rPr lang="en-US" sz="1400" dirty="0" err="1"/>
              <a:t>tomatoer</a:t>
            </a:r>
            <a:r>
              <a:rPr lang="en-US" sz="1400" dirty="0"/>
              <a:t> and audience reviews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C3D63C-74AB-40DB-8174-66734F948D04}"/>
              </a:ext>
            </a:extLst>
          </p:cNvPr>
          <p:cNvSpPr txBox="1">
            <a:spLocks/>
          </p:cNvSpPr>
          <p:nvPr/>
        </p:nvSpPr>
        <p:spPr>
          <a:xfrm>
            <a:off x="933515" y="3806341"/>
            <a:ext cx="5430905" cy="951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1400" dirty="0"/>
              <a:t>Removing all non-digits from the scores </a:t>
            </a:r>
          </a:p>
        </p:txBody>
      </p:sp>
    </p:spTree>
    <p:extLst>
      <p:ext uri="{BB962C8B-B14F-4D97-AF65-F5344CB8AC3E}">
        <p14:creationId xmlns:p14="http://schemas.microsoft.com/office/powerpoint/2010/main" val="458964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{46D49AAE-2FA0-41AF-9271-8B823F6E8948}tf78438558_win32</Template>
  <TotalTime>32</TotalTime>
  <Words>88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SavonVTI</vt:lpstr>
      <vt:lpstr>Examining Netflix original programming</vt:lpstr>
      <vt:lpstr>Data Sources</vt:lpstr>
      <vt:lpstr>Reading in Kaggle Data Set</vt:lpstr>
      <vt:lpstr>Loading In The Wikipedia Data </vt:lpstr>
      <vt:lpstr>Merging tables</vt:lpstr>
      <vt:lpstr>Cleaning data frames</vt:lpstr>
      <vt:lpstr>Constructing links from data frames</vt:lpstr>
      <vt:lpstr>A BeautifulSoup Loop</vt:lpstr>
      <vt:lpstr>Troubleshooting</vt:lpstr>
      <vt:lpstr>Loading into MongoDB</vt:lpstr>
      <vt:lpstr>Confirming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Netflix original programming</dc:title>
  <dc:creator>Stefan Johnson</dc:creator>
  <cp:lastModifiedBy>Stefan Johnson</cp:lastModifiedBy>
  <cp:revision>6</cp:revision>
  <dcterms:created xsi:type="dcterms:W3CDTF">2021-09-09T21:45:31Z</dcterms:created>
  <dcterms:modified xsi:type="dcterms:W3CDTF">2021-09-09T23:21:05Z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