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9" r:id="rId1"/>
  </p:sldMasterIdLst>
  <p:notesMasterIdLst>
    <p:notesMasterId r:id="rId20"/>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582"/>
  </p:normalViewPr>
  <p:slideViewPr>
    <p:cSldViewPr snapToGrid="0" snapToObjects="1">
      <p:cViewPr>
        <p:scale>
          <a:sx n="80" d="100"/>
          <a:sy n="80" d="100"/>
        </p:scale>
        <p:origin x="600" y="10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55256B-7674-9F42-8F73-123B30366672}" type="datetimeFigureOut">
              <a:rPr lang="en-US" smtClean="0"/>
              <a:t>3/23/21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F6F740-0A52-3845-B556-0C947BC3AFA5}" type="slidenum">
              <a:rPr lang="en-US" smtClean="0"/>
              <a:t>‹#›</a:t>
            </a:fld>
            <a:endParaRPr lang="en-US"/>
          </a:p>
        </p:txBody>
      </p:sp>
    </p:spTree>
    <p:extLst>
      <p:ext uri="{BB962C8B-B14F-4D97-AF65-F5344CB8AC3E}">
        <p14:creationId xmlns:p14="http://schemas.microsoft.com/office/powerpoint/2010/main" val="3869361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F6F740-0A52-3845-B556-0C947BC3AFA5}" type="slidenum">
              <a:rPr lang="en-US" smtClean="0"/>
              <a:t>1</a:t>
            </a:fld>
            <a:endParaRPr lang="en-US"/>
          </a:p>
        </p:txBody>
      </p:sp>
    </p:spTree>
    <p:extLst>
      <p:ext uri="{BB962C8B-B14F-4D97-AF65-F5344CB8AC3E}">
        <p14:creationId xmlns:p14="http://schemas.microsoft.com/office/powerpoint/2010/main" val="4218755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F6F740-0A52-3845-B556-0C947BC3AFA5}" type="slidenum">
              <a:rPr lang="en-US" smtClean="0"/>
              <a:t>13</a:t>
            </a:fld>
            <a:endParaRPr lang="en-US"/>
          </a:p>
        </p:txBody>
      </p:sp>
    </p:spTree>
    <p:extLst>
      <p:ext uri="{BB962C8B-B14F-4D97-AF65-F5344CB8AC3E}">
        <p14:creationId xmlns:p14="http://schemas.microsoft.com/office/powerpoint/2010/main" val="2517828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F6F740-0A52-3845-B556-0C947BC3AFA5}" type="slidenum">
              <a:rPr lang="en-US" smtClean="0"/>
              <a:t>14</a:t>
            </a:fld>
            <a:endParaRPr lang="en-US"/>
          </a:p>
        </p:txBody>
      </p:sp>
    </p:spTree>
    <p:extLst>
      <p:ext uri="{BB962C8B-B14F-4D97-AF65-F5344CB8AC3E}">
        <p14:creationId xmlns:p14="http://schemas.microsoft.com/office/powerpoint/2010/main" val="2020608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F6F740-0A52-3845-B556-0C947BC3AFA5}" type="slidenum">
              <a:rPr lang="en-US" smtClean="0"/>
              <a:t>15</a:t>
            </a:fld>
            <a:endParaRPr lang="en-US"/>
          </a:p>
        </p:txBody>
      </p:sp>
    </p:spTree>
    <p:extLst>
      <p:ext uri="{BB962C8B-B14F-4D97-AF65-F5344CB8AC3E}">
        <p14:creationId xmlns:p14="http://schemas.microsoft.com/office/powerpoint/2010/main" val="1745573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F6F740-0A52-3845-B556-0C947BC3AFA5}" type="slidenum">
              <a:rPr lang="en-US" smtClean="0"/>
              <a:t>16</a:t>
            </a:fld>
            <a:endParaRPr lang="en-US"/>
          </a:p>
        </p:txBody>
      </p:sp>
    </p:spTree>
    <p:extLst>
      <p:ext uri="{BB962C8B-B14F-4D97-AF65-F5344CB8AC3E}">
        <p14:creationId xmlns:p14="http://schemas.microsoft.com/office/powerpoint/2010/main" val="147271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F6F740-0A52-3845-B556-0C947BC3AFA5}" type="slidenum">
              <a:rPr lang="en-US" smtClean="0"/>
              <a:t>18</a:t>
            </a:fld>
            <a:endParaRPr lang="en-US"/>
          </a:p>
        </p:txBody>
      </p:sp>
    </p:spTree>
    <p:extLst>
      <p:ext uri="{BB962C8B-B14F-4D97-AF65-F5344CB8AC3E}">
        <p14:creationId xmlns:p14="http://schemas.microsoft.com/office/powerpoint/2010/main" val="1898777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F6F740-0A52-3845-B556-0C947BC3AFA5}" type="slidenum">
              <a:rPr lang="en-US" smtClean="0"/>
              <a:t>5</a:t>
            </a:fld>
            <a:endParaRPr lang="en-US"/>
          </a:p>
        </p:txBody>
      </p:sp>
    </p:spTree>
    <p:extLst>
      <p:ext uri="{BB962C8B-B14F-4D97-AF65-F5344CB8AC3E}">
        <p14:creationId xmlns:p14="http://schemas.microsoft.com/office/powerpoint/2010/main" val="3610348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F6F740-0A52-3845-B556-0C947BC3AFA5}" type="slidenum">
              <a:rPr lang="en-US" smtClean="0"/>
              <a:t>6</a:t>
            </a:fld>
            <a:endParaRPr lang="en-US"/>
          </a:p>
        </p:txBody>
      </p:sp>
    </p:spTree>
    <p:extLst>
      <p:ext uri="{BB962C8B-B14F-4D97-AF65-F5344CB8AC3E}">
        <p14:creationId xmlns:p14="http://schemas.microsoft.com/office/powerpoint/2010/main" val="3558661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F6F740-0A52-3845-B556-0C947BC3AFA5}" type="slidenum">
              <a:rPr lang="en-US" smtClean="0"/>
              <a:t>7</a:t>
            </a:fld>
            <a:endParaRPr lang="en-US"/>
          </a:p>
        </p:txBody>
      </p:sp>
    </p:spTree>
    <p:extLst>
      <p:ext uri="{BB962C8B-B14F-4D97-AF65-F5344CB8AC3E}">
        <p14:creationId xmlns:p14="http://schemas.microsoft.com/office/powerpoint/2010/main" val="3572573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F6F740-0A52-3845-B556-0C947BC3AFA5}" type="slidenum">
              <a:rPr lang="en-US" smtClean="0"/>
              <a:t>8</a:t>
            </a:fld>
            <a:endParaRPr lang="en-US"/>
          </a:p>
        </p:txBody>
      </p:sp>
    </p:spTree>
    <p:extLst>
      <p:ext uri="{BB962C8B-B14F-4D97-AF65-F5344CB8AC3E}">
        <p14:creationId xmlns:p14="http://schemas.microsoft.com/office/powerpoint/2010/main" val="1894780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F6F740-0A52-3845-B556-0C947BC3AFA5}" type="slidenum">
              <a:rPr lang="en-US" smtClean="0"/>
              <a:t>9</a:t>
            </a:fld>
            <a:endParaRPr lang="en-US"/>
          </a:p>
        </p:txBody>
      </p:sp>
    </p:spTree>
    <p:extLst>
      <p:ext uri="{BB962C8B-B14F-4D97-AF65-F5344CB8AC3E}">
        <p14:creationId xmlns:p14="http://schemas.microsoft.com/office/powerpoint/2010/main" val="302621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F6F740-0A52-3845-B556-0C947BC3AFA5}" type="slidenum">
              <a:rPr lang="en-US" smtClean="0"/>
              <a:t>10</a:t>
            </a:fld>
            <a:endParaRPr lang="en-US"/>
          </a:p>
        </p:txBody>
      </p:sp>
    </p:spTree>
    <p:extLst>
      <p:ext uri="{BB962C8B-B14F-4D97-AF65-F5344CB8AC3E}">
        <p14:creationId xmlns:p14="http://schemas.microsoft.com/office/powerpoint/2010/main" val="3867507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F6F740-0A52-3845-B556-0C947BC3AFA5}" type="slidenum">
              <a:rPr lang="en-US" smtClean="0"/>
              <a:t>11</a:t>
            </a:fld>
            <a:endParaRPr lang="en-US"/>
          </a:p>
        </p:txBody>
      </p:sp>
    </p:spTree>
    <p:extLst>
      <p:ext uri="{BB962C8B-B14F-4D97-AF65-F5344CB8AC3E}">
        <p14:creationId xmlns:p14="http://schemas.microsoft.com/office/powerpoint/2010/main" val="3543809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F6F740-0A52-3845-B556-0C947BC3AFA5}" type="slidenum">
              <a:rPr lang="en-US" smtClean="0"/>
              <a:t>12</a:t>
            </a:fld>
            <a:endParaRPr lang="en-US"/>
          </a:p>
        </p:txBody>
      </p:sp>
    </p:spTree>
    <p:extLst>
      <p:ext uri="{BB962C8B-B14F-4D97-AF65-F5344CB8AC3E}">
        <p14:creationId xmlns:p14="http://schemas.microsoft.com/office/powerpoint/2010/main" val="2319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3/23/21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73286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10455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68148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45199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3/23/21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34124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43499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3/23/21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5516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3/23/21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7699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3/23/21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02733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3/23/21</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8809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3/23/21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66472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3/23/21</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24606202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38" r:id="rId5"/>
    <p:sldLayoutId id="2147483739" r:id="rId6"/>
    <p:sldLayoutId id="2147483740" r:id="rId7"/>
    <p:sldLayoutId id="2147483741" r:id="rId8"/>
    <p:sldLayoutId id="2147483742" r:id="rId9"/>
    <p:sldLayoutId id="2147483743" r:id="rId10"/>
    <p:sldLayoutId id="2147483744" r:id="rId11"/>
  </p:sldLayoutIdLst>
  <p:hf sldNum="0" hdr="0" ftr="0" dt="0"/>
  <p:txStyles>
    <p:title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Black Ink Background | Wattpad background, Black and white background,  Background images">
            <a:extLst>
              <a:ext uri="{FF2B5EF4-FFF2-40B4-BE49-F238E27FC236}">
                <a16:creationId xmlns:a16="http://schemas.microsoft.com/office/drawing/2014/main" id="{72D811B3-D643-3748-AA92-DBED71F7A6FD}"/>
              </a:ext>
            </a:extLst>
          </p:cNvPr>
          <p:cNvPicPr>
            <a:picLocks noChangeAspect="1" noChangeArrowheads="1"/>
          </p:cNvPicPr>
          <p:nvPr/>
        </p:nvPicPr>
        <p:blipFill rotWithShape="1">
          <a:blip r:embed="rId3">
            <a:alphaModFix amt="45000"/>
            <a:extLst>
              <a:ext uri="{28A0092B-C50C-407E-A947-70E740481C1C}">
                <a14:useLocalDpi xmlns:a14="http://schemas.microsoft.com/office/drawing/2010/main" val="0"/>
              </a:ext>
            </a:extLst>
          </a:blip>
          <a:srcRect t="31970" b="28655"/>
          <a:stretch/>
        </p:blipFill>
        <p:spPr bwMode="auto">
          <a:xfrm>
            <a:off x="20" y="-729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9E2CF602-1D1A-C047-80A5-550578706821}"/>
              </a:ext>
            </a:extLst>
          </p:cNvPr>
          <p:cNvSpPr>
            <a:spLocks noGrp="1"/>
          </p:cNvSpPr>
          <p:nvPr>
            <p:ph type="ctrTitle"/>
          </p:nvPr>
        </p:nvSpPr>
        <p:spPr>
          <a:xfrm>
            <a:off x="1769532" y="2091263"/>
            <a:ext cx="8652938" cy="2461504"/>
          </a:xfrm>
        </p:spPr>
        <p:txBody>
          <a:bodyPr>
            <a:normAutofit/>
          </a:bodyPr>
          <a:lstStyle/>
          <a:p>
            <a:r>
              <a:rPr lang="en-US" dirty="0"/>
              <a:t>The Tattoo Gallery</a:t>
            </a:r>
          </a:p>
        </p:txBody>
      </p:sp>
      <p:sp>
        <p:nvSpPr>
          <p:cNvPr id="3" name="Subtitle 2">
            <a:extLst>
              <a:ext uri="{FF2B5EF4-FFF2-40B4-BE49-F238E27FC236}">
                <a16:creationId xmlns:a16="http://schemas.microsoft.com/office/drawing/2014/main" id="{9FE010B9-C984-E940-9434-253B98ABA1AE}"/>
              </a:ext>
            </a:extLst>
          </p:cNvPr>
          <p:cNvSpPr>
            <a:spLocks noGrp="1"/>
          </p:cNvSpPr>
          <p:nvPr>
            <p:ph type="subTitle" idx="1"/>
          </p:nvPr>
        </p:nvSpPr>
        <p:spPr>
          <a:xfrm>
            <a:off x="1767268" y="3931613"/>
            <a:ext cx="8655200" cy="457201"/>
          </a:xfrm>
        </p:spPr>
        <p:txBody>
          <a:bodyPr>
            <a:noAutofit/>
          </a:bodyPr>
          <a:lstStyle/>
          <a:p>
            <a:r>
              <a:rPr lang="en-US" sz="2800" dirty="0">
                <a:solidFill>
                  <a:schemeClr val="tx1"/>
                </a:solidFill>
              </a:rPr>
              <a:t>Lakshmi Shaji </a:t>
            </a:r>
          </a:p>
        </p:txBody>
      </p:sp>
      <p:sp>
        <p:nvSpPr>
          <p:cNvPr id="13" name="Rectangle 1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55233911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0">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2">
            <a:extLst>
              <a:ext uri="{FF2B5EF4-FFF2-40B4-BE49-F238E27FC236}">
                <a16:creationId xmlns:a16="http://schemas.microsoft.com/office/drawing/2014/main" id="{239EC50A-248F-46D1-97CD-65A2766F7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79" name="Rectangle 74">
            <a:extLst>
              <a:ext uri="{FF2B5EF4-FFF2-40B4-BE49-F238E27FC236}">
                <a16:creationId xmlns:a16="http://schemas.microsoft.com/office/drawing/2014/main" id="{B4C843F0-96F8-4DFC-93E8-E3533F223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pic>
        <p:nvPicPr>
          <p:cNvPr id="4" name="Picture 3" descr="Graphical user interface&#10;&#10;Description automatically generated">
            <a:extLst>
              <a:ext uri="{FF2B5EF4-FFF2-40B4-BE49-F238E27FC236}">
                <a16:creationId xmlns:a16="http://schemas.microsoft.com/office/drawing/2014/main" id="{69728006-DCB8-EB4A-8A85-AA93089E2F72}"/>
              </a:ext>
            </a:extLst>
          </p:cNvPr>
          <p:cNvPicPr>
            <a:picLocks noChangeAspect="1"/>
          </p:cNvPicPr>
          <p:nvPr/>
        </p:nvPicPr>
        <p:blipFill rotWithShape="1">
          <a:blip r:embed="rId3">
            <a:grayscl/>
          </a:blip>
          <a:srcRect b="4661"/>
          <a:stretch/>
        </p:blipFill>
        <p:spPr>
          <a:xfrm>
            <a:off x="20" y="10"/>
            <a:ext cx="12191980" cy="6857990"/>
          </a:xfrm>
          <a:prstGeom prst="rect">
            <a:avLst/>
          </a:prstGeom>
        </p:spPr>
      </p:pic>
    </p:spTree>
    <p:extLst>
      <p:ext uri="{BB962C8B-B14F-4D97-AF65-F5344CB8AC3E}">
        <p14:creationId xmlns:p14="http://schemas.microsoft.com/office/powerpoint/2010/main" val="1025926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35">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37">
            <a:extLst>
              <a:ext uri="{FF2B5EF4-FFF2-40B4-BE49-F238E27FC236}">
                <a16:creationId xmlns:a16="http://schemas.microsoft.com/office/drawing/2014/main" id="{239EC50A-248F-46D1-97CD-65A2766F7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44" name="Rectangle 39">
            <a:extLst>
              <a:ext uri="{FF2B5EF4-FFF2-40B4-BE49-F238E27FC236}">
                <a16:creationId xmlns:a16="http://schemas.microsoft.com/office/drawing/2014/main" id="{B4C843F0-96F8-4DFC-93E8-E3533F223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pic>
        <p:nvPicPr>
          <p:cNvPr id="3" name="Picture 2" descr="Graphical user interface, application&#10;&#10;Description automatically generated">
            <a:extLst>
              <a:ext uri="{FF2B5EF4-FFF2-40B4-BE49-F238E27FC236}">
                <a16:creationId xmlns:a16="http://schemas.microsoft.com/office/drawing/2014/main" id="{8B95063C-C6E7-CF49-89DE-007221876A98}"/>
              </a:ext>
            </a:extLst>
          </p:cNvPr>
          <p:cNvPicPr>
            <a:picLocks noChangeAspect="1"/>
          </p:cNvPicPr>
          <p:nvPr/>
        </p:nvPicPr>
        <p:blipFill rotWithShape="1">
          <a:blip r:embed="rId3">
            <a:grayscl/>
          </a:blip>
          <a:srcRect b="4661"/>
          <a:stretch/>
        </p:blipFill>
        <p:spPr>
          <a:xfrm>
            <a:off x="0" y="10"/>
            <a:ext cx="12191980" cy="6857990"/>
          </a:xfrm>
          <a:prstGeom prst="rect">
            <a:avLst/>
          </a:prstGeom>
        </p:spPr>
      </p:pic>
    </p:spTree>
    <p:extLst>
      <p:ext uri="{BB962C8B-B14F-4D97-AF65-F5344CB8AC3E}">
        <p14:creationId xmlns:p14="http://schemas.microsoft.com/office/powerpoint/2010/main" val="915813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39EC50A-248F-46D1-97CD-65A2766F7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31" name="Rectangle 30">
            <a:extLst>
              <a:ext uri="{FF2B5EF4-FFF2-40B4-BE49-F238E27FC236}">
                <a16:creationId xmlns:a16="http://schemas.microsoft.com/office/drawing/2014/main" id="{B4C843F0-96F8-4DFC-93E8-E3533F223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pic>
        <p:nvPicPr>
          <p:cNvPr id="4" name="Picture 3" descr="Graphical user interface, application&#10;&#10;Description automatically generated">
            <a:extLst>
              <a:ext uri="{FF2B5EF4-FFF2-40B4-BE49-F238E27FC236}">
                <a16:creationId xmlns:a16="http://schemas.microsoft.com/office/drawing/2014/main" id="{45A2B091-3493-DD4B-A751-89904C861F3E}"/>
              </a:ext>
            </a:extLst>
          </p:cNvPr>
          <p:cNvPicPr>
            <a:picLocks noChangeAspect="1"/>
          </p:cNvPicPr>
          <p:nvPr/>
        </p:nvPicPr>
        <p:blipFill rotWithShape="1">
          <a:blip r:embed="rId3"/>
          <a:srcRect t="4255"/>
          <a:stretch/>
        </p:blipFill>
        <p:spPr>
          <a:xfrm>
            <a:off x="20" y="10"/>
            <a:ext cx="12191980" cy="6857990"/>
          </a:xfrm>
          <a:prstGeom prst="rect">
            <a:avLst/>
          </a:prstGeom>
        </p:spPr>
      </p:pic>
    </p:spTree>
    <p:extLst>
      <p:ext uri="{BB962C8B-B14F-4D97-AF65-F5344CB8AC3E}">
        <p14:creationId xmlns:p14="http://schemas.microsoft.com/office/powerpoint/2010/main" val="2533963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39EC50A-248F-46D1-97CD-65A2766F7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31" name="Rectangle 30">
            <a:extLst>
              <a:ext uri="{FF2B5EF4-FFF2-40B4-BE49-F238E27FC236}">
                <a16:creationId xmlns:a16="http://schemas.microsoft.com/office/drawing/2014/main" id="{B4C843F0-96F8-4DFC-93E8-E3533F223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pic>
        <p:nvPicPr>
          <p:cNvPr id="4" name="Picture 3" descr="Graphical user interface, application&#10;&#10;Description automatically generated">
            <a:extLst>
              <a:ext uri="{FF2B5EF4-FFF2-40B4-BE49-F238E27FC236}">
                <a16:creationId xmlns:a16="http://schemas.microsoft.com/office/drawing/2014/main" id="{45A2B091-3493-DD4B-A751-89904C861F3E}"/>
              </a:ext>
            </a:extLst>
          </p:cNvPr>
          <p:cNvPicPr>
            <a:picLocks noChangeAspect="1"/>
          </p:cNvPicPr>
          <p:nvPr/>
        </p:nvPicPr>
        <p:blipFill rotWithShape="1">
          <a:blip r:embed="rId3"/>
          <a:srcRect t="4255"/>
          <a:stretch/>
        </p:blipFill>
        <p:spPr>
          <a:xfrm>
            <a:off x="20" y="10"/>
            <a:ext cx="12191980" cy="6857990"/>
          </a:xfrm>
          <a:prstGeom prst="rect">
            <a:avLst/>
          </a:prstGeom>
        </p:spPr>
      </p:pic>
    </p:spTree>
    <p:extLst>
      <p:ext uri="{BB962C8B-B14F-4D97-AF65-F5344CB8AC3E}">
        <p14:creationId xmlns:p14="http://schemas.microsoft.com/office/powerpoint/2010/main" val="1259270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39EC50A-248F-46D1-97CD-65A2766F7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31" name="Rectangle 30">
            <a:extLst>
              <a:ext uri="{FF2B5EF4-FFF2-40B4-BE49-F238E27FC236}">
                <a16:creationId xmlns:a16="http://schemas.microsoft.com/office/drawing/2014/main" id="{B4C843F0-96F8-4DFC-93E8-E3533F223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pic>
        <p:nvPicPr>
          <p:cNvPr id="3" name="Picture 2" descr="Graphical user interface, application&#10;&#10;Description automatically generated">
            <a:extLst>
              <a:ext uri="{FF2B5EF4-FFF2-40B4-BE49-F238E27FC236}">
                <a16:creationId xmlns:a16="http://schemas.microsoft.com/office/drawing/2014/main" id="{72B27022-29D5-CF4B-9F49-D366F682D643}"/>
              </a:ext>
            </a:extLst>
          </p:cNvPr>
          <p:cNvPicPr>
            <a:picLocks noChangeAspect="1"/>
          </p:cNvPicPr>
          <p:nvPr/>
        </p:nvPicPr>
        <p:blipFill rotWithShape="1">
          <a:blip r:embed="rId3"/>
          <a:srcRect t="5462"/>
          <a:stretch/>
        </p:blipFill>
        <p:spPr>
          <a:xfrm>
            <a:off x="20" y="10"/>
            <a:ext cx="12191980" cy="6857990"/>
          </a:xfrm>
          <a:prstGeom prst="rect">
            <a:avLst/>
          </a:prstGeom>
        </p:spPr>
      </p:pic>
    </p:spTree>
    <p:extLst>
      <p:ext uri="{BB962C8B-B14F-4D97-AF65-F5344CB8AC3E}">
        <p14:creationId xmlns:p14="http://schemas.microsoft.com/office/powerpoint/2010/main" val="356885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39EC50A-248F-46D1-97CD-65A2766F7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31" name="Rectangle 30">
            <a:extLst>
              <a:ext uri="{FF2B5EF4-FFF2-40B4-BE49-F238E27FC236}">
                <a16:creationId xmlns:a16="http://schemas.microsoft.com/office/drawing/2014/main" id="{B4C843F0-96F8-4DFC-93E8-E3533F223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pic>
        <p:nvPicPr>
          <p:cNvPr id="4" name="Picture 3" descr="Graphical user interface, application, Teams&#10;&#10;Description automatically generated">
            <a:extLst>
              <a:ext uri="{FF2B5EF4-FFF2-40B4-BE49-F238E27FC236}">
                <a16:creationId xmlns:a16="http://schemas.microsoft.com/office/drawing/2014/main" id="{FF91A9EC-722A-5740-A79D-1B56185F5B9B}"/>
              </a:ext>
            </a:extLst>
          </p:cNvPr>
          <p:cNvPicPr>
            <a:picLocks noChangeAspect="1"/>
          </p:cNvPicPr>
          <p:nvPr/>
        </p:nvPicPr>
        <p:blipFill rotWithShape="1">
          <a:blip r:embed="rId3"/>
          <a:srcRect t="3846"/>
          <a:stretch/>
        </p:blipFill>
        <p:spPr>
          <a:xfrm>
            <a:off x="20" y="10"/>
            <a:ext cx="12191980" cy="6857990"/>
          </a:xfrm>
          <a:prstGeom prst="rect">
            <a:avLst/>
          </a:prstGeom>
        </p:spPr>
      </p:pic>
    </p:spTree>
    <p:extLst>
      <p:ext uri="{BB962C8B-B14F-4D97-AF65-F5344CB8AC3E}">
        <p14:creationId xmlns:p14="http://schemas.microsoft.com/office/powerpoint/2010/main" val="3543044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Black Ink Background | Wattpad background, Black and white background,  Background images">
            <a:extLst>
              <a:ext uri="{FF2B5EF4-FFF2-40B4-BE49-F238E27FC236}">
                <a16:creationId xmlns:a16="http://schemas.microsoft.com/office/drawing/2014/main" id="{72D811B3-D643-3748-AA92-DBED71F7A6FD}"/>
              </a:ext>
            </a:extLst>
          </p:cNvPr>
          <p:cNvPicPr>
            <a:picLocks noChangeAspect="1" noChangeArrowheads="1"/>
          </p:cNvPicPr>
          <p:nvPr/>
        </p:nvPicPr>
        <p:blipFill rotWithShape="1">
          <a:blip r:embed="rId3">
            <a:alphaModFix amt="45000"/>
            <a:extLst>
              <a:ext uri="{28A0092B-C50C-407E-A947-70E740481C1C}">
                <a14:useLocalDpi xmlns:a14="http://schemas.microsoft.com/office/drawing/2010/main" val="0"/>
              </a:ext>
            </a:extLst>
          </a:blip>
          <a:srcRect t="31970" b="28655"/>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9E2CF602-1D1A-C047-80A5-550578706821}"/>
              </a:ext>
            </a:extLst>
          </p:cNvPr>
          <p:cNvSpPr>
            <a:spLocks noGrp="1"/>
          </p:cNvSpPr>
          <p:nvPr>
            <p:ph type="ctrTitle"/>
          </p:nvPr>
        </p:nvSpPr>
        <p:spPr>
          <a:xfrm>
            <a:off x="1769532" y="2091263"/>
            <a:ext cx="8652938" cy="2461504"/>
          </a:xfrm>
        </p:spPr>
        <p:txBody>
          <a:bodyPr>
            <a:normAutofit/>
          </a:bodyPr>
          <a:lstStyle/>
          <a:p>
            <a:r>
              <a:rPr lang="en-US" dirty="0"/>
              <a:t>What’s Next?</a:t>
            </a:r>
          </a:p>
        </p:txBody>
      </p:sp>
      <p:sp>
        <p:nvSpPr>
          <p:cNvPr id="13" name="Rectangle 1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38946845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Black Ink Background | Wattpad background, Black and white background,  Background images">
            <a:extLst>
              <a:ext uri="{FF2B5EF4-FFF2-40B4-BE49-F238E27FC236}">
                <a16:creationId xmlns:a16="http://schemas.microsoft.com/office/drawing/2014/main" id="{3C53000E-BF78-5A43-88C8-64C43C30D2CC}"/>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31970" b="28655"/>
          <a:stretch/>
        </p:blipFill>
        <p:spPr bwMode="auto">
          <a:xfrm>
            <a:off x="20" y="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61B68FC-1540-4C40-9F81-CDEFC35E6ED1}"/>
              </a:ext>
            </a:extLst>
          </p:cNvPr>
          <p:cNvSpPr>
            <a:spLocks noGrp="1"/>
          </p:cNvSpPr>
          <p:nvPr>
            <p:ph type="title"/>
          </p:nvPr>
        </p:nvSpPr>
        <p:spPr>
          <a:xfrm>
            <a:off x="-1011844" y="1502741"/>
            <a:ext cx="5686926" cy="1105995"/>
          </a:xfrm>
        </p:spPr>
        <p:txBody>
          <a:bodyPr>
            <a:normAutofit/>
          </a:bodyPr>
          <a:lstStyle/>
          <a:p>
            <a:pPr algn="ctr"/>
            <a:r>
              <a:rPr lang="en-US" sz="5400" dirty="0"/>
              <a:t>RESEARCH</a:t>
            </a:r>
            <a:r>
              <a:rPr lang="en-US" dirty="0"/>
              <a:t> </a:t>
            </a:r>
          </a:p>
        </p:txBody>
      </p:sp>
      <p:sp>
        <p:nvSpPr>
          <p:cNvPr id="77" name="Rectangle 76">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
        <p:nvSpPr>
          <p:cNvPr id="14" name="Title 1">
            <a:extLst>
              <a:ext uri="{FF2B5EF4-FFF2-40B4-BE49-F238E27FC236}">
                <a16:creationId xmlns:a16="http://schemas.microsoft.com/office/drawing/2014/main" id="{C8DBEAB1-20BD-0D48-AE7C-153DD7145772}"/>
              </a:ext>
            </a:extLst>
          </p:cNvPr>
          <p:cNvSpPr txBox="1">
            <a:spLocks/>
          </p:cNvSpPr>
          <p:nvPr/>
        </p:nvSpPr>
        <p:spPr>
          <a:xfrm>
            <a:off x="6270378" y="1524060"/>
            <a:ext cx="5686926" cy="1105995"/>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a:lstStyle>
          <a:p>
            <a:pPr algn="ctr"/>
            <a:r>
              <a:rPr lang="en-US" sz="5400" dirty="0"/>
              <a:t>TATTOO LISCENSING INFORMATION</a:t>
            </a:r>
            <a:endParaRPr lang="en-US" dirty="0"/>
          </a:p>
        </p:txBody>
      </p:sp>
      <p:sp>
        <p:nvSpPr>
          <p:cNvPr id="15" name="Title 1">
            <a:extLst>
              <a:ext uri="{FF2B5EF4-FFF2-40B4-BE49-F238E27FC236}">
                <a16:creationId xmlns:a16="http://schemas.microsoft.com/office/drawing/2014/main" id="{2A9175F0-F762-294A-BC86-D68AB6103320}"/>
              </a:ext>
            </a:extLst>
          </p:cNvPr>
          <p:cNvSpPr txBox="1">
            <a:spLocks/>
          </p:cNvSpPr>
          <p:nvPr/>
        </p:nvSpPr>
        <p:spPr>
          <a:xfrm>
            <a:off x="-444581" y="3295598"/>
            <a:ext cx="5686926" cy="11059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a:lstStyle>
          <a:p>
            <a:pPr algn="ctr"/>
            <a:r>
              <a:rPr lang="en-US" sz="5400" dirty="0"/>
              <a:t>ECOMMERCE?</a:t>
            </a:r>
            <a:endParaRPr lang="en-US" dirty="0"/>
          </a:p>
        </p:txBody>
      </p:sp>
      <p:sp>
        <p:nvSpPr>
          <p:cNvPr id="16" name="Title 1">
            <a:extLst>
              <a:ext uri="{FF2B5EF4-FFF2-40B4-BE49-F238E27FC236}">
                <a16:creationId xmlns:a16="http://schemas.microsoft.com/office/drawing/2014/main" id="{1CF97995-32EB-3F48-AC72-E925162FF3B6}"/>
              </a:ext>
            </a:extLst>
          </p:cNvPr>
          <p:cNvSpPr txBox="1">
            <a:spLocks/>
          </p:cNvSpPr>
          <p:nvPr/>
        </p:nvSpPr>
        <p:spPr>
          <a:xfrm>
            <a:off x="5477021" y="3295598"/>
            <a:ext cx="6280483" cy="110599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a:lstStyle>
          <a:p>
            <a:pPr algn="ctr"/>
            <a:r>
              <a:rPr lang="en-US" sz="5400" dirty="0"/>
              <a:t>TATOO AND PIERCING?</a:t>
            </a:r>
            <a:endParaRPr lang="en-US" dirty="0"/>
          </a:p>
        </p:txBody>
      </p:sp>
      <p:sp>
        <p:nvSpPr>
          <p:cNvPr id="17" name="Title 1">
            <a:extLst>
              <a:ext uri="{FF2B5EF4-FFF2-40B4-BE49-F238E27FC236}">
                <a16:creationId xmlns:a16="http://schemas.microsoft.com/office/drawing/2014/main" id="{7C668FFF-D983-9748-BF41-385573684AA8}"/>
              </a:ext>
            </a:extLst>
          </p:cNvPr>
          <p:cNvSpPr txBox="1">
            <a:spLocks/>
          </p:cNvSpPr>
          <p:nvPr/>
        </p:nvSpPr>
        <p:spPr>
          <a:xfrm>
            <a:off x="3130136" y="5229171"/>
            <a:ext cx="6280483" cy="1105995"/>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a:lstStyle>
          <a:p>
            <a:pPr algn="ctr"/>
            <a:r>
              <a:rPr lang="en-US" sz="5400" dirty="0"/>
              <a:t>SCHEDULING CALENDAR</a:t>
            </a:r>
            <a:endParaRPr lang="en-US" dirty="0"/>
          </a:p>
        </p:txBody>
      </p:sp>
      <p:sp>
        <p:nvSpPr>
          <p:cNvPr id="18" name="Title 1">
            <a:extLst>
              <a:ext uri="{FF2B5EF4-FFF2-40B4-BE49-F238E27FC236}">
                <a16:creationId xmlns:a16="http://schemas.microsoft.com/office/drawing/2014/main" id="{63DEC1CF-4D4A-8944-B8BB-F4F8D634335D}"/>
              </a:ext>
            </a:extLst>
          </p:cNvPr>
          <p:cNvSpPr txBox="1">
            <a:spLocks/>
          </p:cNvSpPr>
          <p:nvPr/>
        </p:nvSpPr>
        <p:spPr>
          <a:xfrm>
            <a:off x="2955758" y="180012"/>
            <a:ext cx="6280483" cy="11059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a:lstStyle>
          <a:p>
            <a:pPr algn="ctr"/>
            <a:r>
              <a:rPr lang="en-US" sz="5400" dirty="0"/>
              <a:t>RECONSIDER BRAND</a:t>
            </a:r>
            <a:endParaRPr lang="en-US" dirty="0"/>
          </a:p>
        </p:txBody>
      </p:sp>
    </p:spTree>
    <p:extLst>
      <p:ext uri="{BB962C8B-B14F-4D97-AF65-F5344CB8AC3E}">
        <p14:creationId xmlns:p14="http://schemas.microsoft.com/office/powerpoint/2010/main" val="1485293303"/>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Black Ink Background | Wattpad background, Black and white background,  Background images">
            <a:extLst>
              <a:ext uri="{FF2B5EF4-FFF2-40B4-BE49-F238E27FC236}">
                <a16:creationId xmlns:a16="http://schemas.microsoft.com/office/drawing/2014/main" id="{72D811B3-D643-3748-AA92-DBED71F7A6FD}"/>
              </a:ext>
            </a:extLst>
          </p:cNvPr>
          <p:cNvPicPr>
            <a:picLocks noChangeAspect="1" noChangeArrowheads="1"/>
          </p:cNvPicPr>
          <p:nvPr/>
        </p:nvPicPr>
        <p:blipFill rotWithShape="1">
          <a:blip r:embed="rId3">
            <a:alphaModFix amt="45000"/>
            <a:extLst>
              <a:ext uri="{28A0092B-C50C-407E-A947-70E740481C1C}">
                <a14:useLocalDpi xmlns:a14="http://schemas.microsoft.com/office/drawing/2010/main" val="0"/>
              </a:ext>
            </a:extLst>
          </a:blip>
          <a:srcRect t="31970" b="28655"/>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9E2CF602-1D1A-C047-80A5-550578706821}"/>
              </a:ext>
            </a:extLst>
          </p:cNvPr>
          <p:cNvSpPr>
            <a:spLocks noGrp="1"/>
          </p:cNvSpPr>
          <p:nvPr>
            <p:ph type="ctrTitle"/>
          </p:nvPr>
        </p:nvSpPr>
        <p:spPr>
          <a:xfrm>
            <a:off x="1769532" y="2091263"/>
            <a:ext cx="8652938" cy="2461504"/>
          </a:xfrm>
        </p:spPr>
        <p:txBody>
          <a:bodyPr>
            <a:normAutofit/>
          </a:bodyPr>
          <a:lstStyle/>
          <a:p>
            <a:r>
              <a:rPr lang="en-US" dirty="0"/>
              <a:t>QUESTIONS?</a:t>
            </a:r>
          </a:p>
        </p:txBody>
      </p:sp>
      <p:sp>
        <p:nvSpPr>
          <p:cNvPr id="13" name="Rectangle 1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250440313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Black Ink Background | Wattpad background, Black and white background,  Background images">
            <a:extLst>
              <a:ext uri="{FF2B5EF4-FFF2-40B4-BE49-F238E27FC236}">
                <a16:creationId xmlns:a16="http://schemas.microsoft.com/office/drawing/2014/main" id="{3C53000E-BF78-5A43-88C8-64C43C30D2CC}"/>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31970" b="28655"/>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61B68FC-1540-4C40-9F81-CDEFC35E6ED1}"/>
              </a:ext>
            </a:extLst>
          </p:cNvPr>
          <p:cNvSpPr>
            <a:spLocks noGrp="1"/>
          </p:cNvSpPr>
          <p:nvPr>
            <p:ph type="title"/>
          </p:nvPr>
        </p:nvSpPr>
        <p:spPr>
          <a:xfrm>
            <a:off x="1066800" y="433367"/>
            <a:ext cx="10058400" cy="1371600"/>
          </a:xfrm>
        </p:spPr>
        <p:txBody>
          <a:bodyPr>
            <a:normAutofit/>
          </a:bodyPr>
          <a:lstStyle/>
          <a:p>
            <a:pPr algn="ctr"/>
            <a:r>
              <a:rPr lang="en-US" sz="6000" dirty="0"/>
              <a:t>GENESIS </a:t>
            </a:r>
          </a:p>
        </p:txBody>
      </p:sp>
      <p:sp>
        <p:nvSpPr>
          <p:cNvPr id="5126" name="Content Placeholder 5125">
            <a:extLst>
              <a:ext uri="{FF2B5EF4-FFF2-40B4-BE49-F238E27FC236}">
                <a16:creationId xmlns:a16="http://schemas.microsoft.com/office/drawing/2014/main" id="{D3F5ACBA-9143-4B16-A010-FCE46847D2AA}"/>
              </a:ext>
            </a:extLst>
          </p:cNvPr>
          <p:cNvSpPr>
            <a:spLocks noGrp="1"/>
          </p:cNvSpPr>
          <p:nvPr>
            <p:ph idx="1"/>
          </p:nvPr>
        </p:nvSpPr>
        <p:spPr>
          <a:xfrm>
            <a:off x="460532" y="1673230"/>
            <a:ext cx="11614120" cy="4386606"/>
          </a:xfrm>
        </p:spPr>
        <p:txBody>
          <a:bodyPr>
            <a:noAutofit/>
          </a:bodyPr>
          <a:lstStyle/>
          <a:p>
            <a:pPr>
              <a:buFont typeface="Wingdings" pitchFamily="2" charset="2"/>
              <a:buChar char="v"/>
            </a:pPr>
            <a:r>
              <a:rPr lang="en-US" sz="2600" dirty="0"/>
              <a:t>I have a couple tattoos and finding an artist on my own is hard. </a:t>
            </a:r>
          </a:p>
          <a:p>
            <a:pPr marL="0" indent="0">
              <a:buNone/>
            </a:pPr>
            <a:endParaRPr lang="en-US" sz="2600" dirty="0"/>
          </a:p>
          <a:p>
            <a:pPr>
              <a:buFont typeface="Wingdings" pitchFamily="2" charset="2"/>
              <a:buChar char="v"/>
            </a:pPr>
            <a:r>
              <a:rPr lang="en-US" sz="2600" dirty="0"/>
              <a:t>Traditionally, I would google tattoo shops in my area using google. </a:t>
            </a:r>
          </a:p>
          <a:p>
            <a:pPr marL="0" indent="0">
              <a:buNone/>
            </a:pPr>
            <a:endParaRPr lang="en-US" sz="2600" dirty="0"/>
          </a:p>
          <a:p>
            <a:pPr>
              <a:buFont typeface="Wingdings" pitchFamily="2" charset="2"/>
              <a:buChar char="v"/>
            </a:pPr>
            <a:r>
              <a:rPr lang="en-US" sz="2600" dirty="0"/>
              <a:t>I would go to their website and view their work. Maybe browse their social media. </a:t>
            </a:r>
          </a:p>
          <a:p>
            <a:pPr marL="0" indent="0">
              <a:buNone/>
            </a:pPr>
            <a:endParaRPr lang="en-US" sz="2600" dirty="0"/>
          </a:p>
          <a:p>
            <a:pPr>
              <a:buFont typeface="Wingdings" pitchFamily="2" charset="2"/>
              <a:buChar char="v"/>
            </a:pPr>
            <a:r>
              <a:rPr lang="en-US" sz="2600" dirty="0"/>
              <a:t>Think about if this is the right choice, if people have had good experiences and PANIC. </a:t>
            </a:r>
          </a:p>
        </p:txBody>
      </p:sp>
      <p:sp>
        <p:nvSpPr>
          <p:cNvPr id="75" name="Rectangle 74">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Tree>
    <p:extLst>
      <p:ext uri="{BB962C8B-B14F-4D97-AF65-F5344CB8AC3E}">
        <p14:creationId xmlns:p14="http://schemas.microsoft.com/office/powerpoint/2010/main" val="295931399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Black Ink Background | Wattpad background, Black and white background,  Background images">
            <a:extLst>
              <a:ext uri="{FF2B5EF4-FFF2-40B4-BE49-F238E27FC236}">
                <a16:creationId xmlns:a16="http://schemas.microsoft.com/office/drawing/2014/main" id="{3C53000E-BF78-5A43-88C8-64C43C30D2CC}"/>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31970" b="28655"/>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61B68FC-1540-4C40-9F81-CDEFC35E6ED1}"/>
              </a:ext>
            </a:extLst>
          </p:cNvPr>
          <p:cNvSpPr>
            <a:spLocks noGrp="1"/>
          </p:cNvSpPr>
          <p:nvPr>
            <p:ph type="title"/>
          </p:nvPr>
        </p:nvSpPr>
        <p:spPr>
          <a:xfrm>
            <a:off x="1066800" y="642594"/>
            <a:ext cx="10058400" cy="1371600"/>
          </a:xfrm>
        </p:spPr>
        <p:txBody>
          <a:bodyPr>
            <a:normAutofit/>
          </a:bodyPr>
          <a:lstStyle/>
          <a:p>
            <a:pPr algn="ctr"/>
            <a:r>
              <a:rPr lang="en-US" sz="6000" b="0" dirty="0"/>
              <a:t>PROJECT VISION</a:t>
            </a:r>
            <a:endParaRPr lang="en-US" sz="6000" dirty="0"/>
          </a:p>
        </p:txBody>
      </p:sp>
      <p:sp>
        <p:nvSpPr>
          <p:cNvPr id="77" name="Rectangle 76">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
        <p:nvSpPr>
          <p:cNvPr id="10" name="Content Placeholder 5125">
            <a:extLst>
              <a:ext uri="{FF2B5EF4-FFF2-40B4-BE49-F238E27FC236}">
                <a16:creationId xmlns:a16="http://schemas.microsoft.com/office/drawing/2014/main" id="{7D51C291-2043-7941-A7F9-6F26DCD2F4A1}"/>
              </a:ext>
            </a:extLst>
          </p:cNvPr>
          <p:cNvSpPr>
            <a:spLocks noGrp="1"/>
          </p:cNvSpPr>
          <p:nvPr>
            <p:ph idx="1"/>
          </p:nvPr>
        </p:nvSpPr>
        <p:spPr>
          <a:xfrm>
            <a:off x="1066801" y="2014194"/>
            <a:ext cx="10058400" cy="3285641"/>
          </a:xfrm>
        </p:spPr>
        <p:txBody>
          <a:bodyPr>
            <a:noAutofit/>
          </a:bodyPr>
          <a:lstStyle/>
          <a:p>
            <a:pPr marL="0" indent="0" fontAlgn="base">
              <a:buNone/>
            </a:pPr>
            <a:r>
              <a:rPr lang="en-US" sz="2800" dirty="0"/>
              <a:t>For people within the general public whose current experience finding tattoo artists is a long and time-consuming process, the Tattoo Gallery is a centralized application/site that will decrease the time spent researching artists by providing a platform for tattoo centered content. </a:t>
            </a:r>
          </a:p>
        </p:txBody>
      </p:sp>
    </p:spTree>
    <p:extLst>
      <p:ext uri="{BB962C8B-B14F-4D97-AF65-F5344CB8AC3E}">
        <p14:creationId xmlns:p14="http://schemas.microsoft.com/office/powerpoint/2010/main" val="347779091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Black Ink Background | Wattpad background, Black and white background,  Background images">
            <a:extLst>
              <a:ext uri="{FF2B5EF4-FFF2-40B4-BE49-F238E27FC236}">
                <a16:creationId xmlns:a16="http://schemas.microsoft.com/office/drawing/2014/main" id="{3C53000E-BF78-5A43-88C8-64C43C30D2CC}"/>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31970" b="28655"/>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61B68FC-1540-4C40-9F81-CDEFC35E6ED1}"/>
              </a:ext>
            </a:extLst>
          </p:cNvPr>
          <p:cNvSpPr>
            <a:spLocks noGrp="1"/>
          </p:cNvSpPr>
          <p:nvPr>
            <p:ph type="title"/>
          </p:nvPr>
        </p:nvSpPr>
        <p:spPr>
          <a:xfrm>
            <a:off x="1066800" y="642594"/>
            <a:ext cx="10058400" cy="1371600"/>
          </a:xfrm>
        </p:spPr>
        <p:txBody>
          <a:bodyPr>
            <a:normAutofit/>
          </a:bodyPr>
          <a:lstStyle/>
          <a:p>
            <a:pPr algn="ctr"/>
            <a:r>
              <a:rPr lang="en-US" sz="6000" b="0" dirty="0"/>
              <a:t>PRIMARY DIFFERENCES</a:t>
            </a:r>
            <a:endParaRPr lang="en-US" sz="6000" dirty="0"/>
          </a:p>
        </p:txBody>
      </p:sp>
      <p:sp>
        <p:nvSpPr>
          <p:cNvPr id="10" name="Content Placeholder 5125">
            <a:extLst>
              <a:ext uri="{FF2B5EF4-FFF2-40B4-BE49-F238E27FC236}">
                <a16:creationId xmlns:a16="http://schemas.microsoft.com/office/drawing/2014/main" id="{7D51C291-2043-7941-A7F9-6F26DCD2F4A1}"/>
              </a:ext>
            </a:extLst>
          </p:cNvPr>
          <p:cNvSpPr>
            <a:spLocks noGrp="1"/>
          </p:cNvSpPr>
          <p:nvPr>
            <p:ph idx="1"/>
          </p:nvPr>
        </p:nvSpPr>
        <p:spPr>
          <a:xfrm>
            <a:off x="1066800" y="2103120"/>
            <a:ext cx="10058400" cy="3631253"/>
          </a:xfrm>
        </p:spPr>
        <p:txBody>
          <a:bodyPr>
            <a:normAutofit/>
          </a:bodyPr>
          <a:lstStyle/>
          <a:p>
            <a:pPr marL="0" indent="0" fontAlgn="base">
              <a:buNone/>
            </a:pPr>
            <a:r>
              <a:rPr lang="en-US" sz="2800" dirty="0"/>
              <a:t>This application is different from Google, Instagram and other social media sites because our product provides location centered data for tattoo artists in the area and provides portfolio of work for customers to browse the style of the artists. This product will reduce the amount of time that someone spends researching for tattoo artists by giving all the information that is necessary to make a decision in one place.</a:t>
            </a:r>
          </a:p>
        </p:txBody>
      </p:sp>
      <p:sp>
        <p:nvSpPr>
          <p:cNvPr id="73" name="Rectangle 72">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Tree>
    <p:extLst>
      <p:ext uri="{BB962C8B-B14F-4D97-AF65-F5344CB8AC3E}">
        <p14:creationId xmlns:p14="http://schemas.microsoft.com/office/powerpoint/2010/main" val="316951072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Black Ink Background | Wattpad background, Black and white background,  Background images">
            <a:extLst>
              <a:ext uri="{FF2B5EF4-FFF2-40B4-BE49-F238E27FC236}">
                <a16:creationId xmlns:a16="http://schemas.microsoft.com/office/drawing/2014/main" id="{3C53000E-BF78-5A43-88C8-64C43C30D2CC}"/>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t="31970" b="28655"/>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61B68FC-1540-4C40-9F81-CDEFC35E6ED1}"/>
              </a:ext>
            </a:extLst>
          </p:cNvPr>
          <p:cNvSpPr>
            <a:spLocks noGrp="1"/>
          </p:cNvSpPr>
          <p:nvPr>
            <p:ph type="title"/>
          </p:nvPr>
        </p:nvSpPr>
        <p:spPr>
          <a:xfrm>
            <a:off x="421925" y="2743200"/>
            <a:ext cx="10058400" cy="1371600"/>
          </a:xfrm>
        </p:spPr>
        <p:txBody>
          <a:bodyPr>
            <a:normAutofit/>
          </a:bodyPr>
          <a:lstStyle/>
          <a:p>
            <a:r>
              <a:rPr lang="en-US" sz="6000" b="0" dirty="0"/>
              <a:t>USE CASES</a:t>
            </a:r>
            <a:endParaRPr lang="en-US" sz="6000" dirty="0"/>
          </a:p>
        </p:txBody>
      </p:sp>
      <p:sp>
        <p:nvSpPr>
          <p:cNvPr id="73" name="Rectangle 72">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pic>
        <p:nvPicPr>
          <p:cNvPr id="9" name="Picture 8" descr="Diagram&#10;&#10;Description automatically generated">
            <a:extLst>
              <a:ext uri="{FF2B5EF4-FFF2-40B4-BE49-F238E27FC236}">
                <a16:creationId xmlns:a16="http://schemas.microsoft.com/office/drawing/2014/main" id="{A1E6EE46-A422-5848-8074-B66BB90A8921}"/>
              </a:ext>
            </a:extLst>
          </p:cNvPr>
          <p:cNvPicPr/>
          <p:nvPr/>
        </p:nvPicPr>
        <p:blipFill>
          <a:blip r:embed="rId4">
            <a:extLst>
              <a:ext uri="{28A0092B-C50C-407E-A947-70E740481C1C}">
                <a14:useLocalDpi xmlns:a14="http://schemas.microsoft.com/office/drawing/2010/main" val="0"/>
              </a:ext>
            </a:extLst>
          </a:blip>
          <a:stretch>
            <a:fillRect/>
          </a:stretch>
        </p:blipFill>
        <p:spPr>
          <a:xfrm>
            <a:off x="6400800" y="0"/>
            <a:ext cx="5791180" cy="6858000"/>
          </a:xfrm>
          <a:prstGeom prst="rect">
            <a:avLst/>
          </a:prstGeom>
        </p:spPr>
      </p:pic>
    </p:spTree>
    <p:extLst>
      <p:ext uri="{BB962C8B-B14F-4D97-AF65-F5344CB8AC3E}">
        <p14:creationId xmlns:p14="http://schemas.microsoft.com/office/powerpoint/2010/main" val="381395325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Black Ink Background | Wattpad background, Black and white background,  Background images">
            <a:extLst>
              <a:ext uri="{FF2B5EF4-FFF2-40B4-BE49-F238E27FC236}">
                <a16:creationId xmlns:a16="http://schemas.microsoft.com/office/drawing/2014/main" id="{3C53000E-BF78-5A43-88C8-64C43C30D2CC}"/>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t="31970" b="28655"/>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61B68FC-1540-4C40-9F81-CDEFC35E6ED1}"/>
              </a:ext>
            </a:extLst>
          </p:cNvPr>
          <p:cNvSpPr>
            <a:spLocks noGrp="1"/>
          </p:cNvSpPr>
          <p:nvPr>
            <p:ph type="title"/>
          </p:nvPr>
        </p:nvSpPr>
        <p:spPr>
          <a:xfrm>
            <a:off x="421925" y="2743200"/>
            <a:ext cx="10058400" cy="1371600"/>
          </a:xfrm>
        </p:spPr>
        <p:txBody>
          <a:bodyPr>
            <a:normAutofit/>
          </a:bodyPr>
          <a:lstStyle/>
          <a:p>
            <a:r>
              <a:rPr lang="en-US" sz="6000" b="0" dirty="0"/>
              <a:t>DATA MODEL</a:t>
            </a:r>
            <a:endParaRPr lang="en-US" sz="6000" dirty="0"/>
          </a:p>
        </p:txBody>
      </p:sp>
      <p:sp>
        <p:nvSpPr>
          <p:cNvPr id="73" name="Rectangle 72">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pic>
        <p:nvPicPr>
          <p:cNvPr id="4" name="Picture 3" descr="Diagram&#10;&#10;Description automatically generated">
            <a:extLst>
              <a:ext uri="{FF2B5EF4-FFF2-40B4-BE49-F238E27FC236}">
                <a16:creationId xmlns:a16="http://schemas.microsoft.com/office/drawing/2014/main" id="{0C29DE6A-8D0E-1149-A84A-7748BCD6A20A}"/>
              </a:ext>
            </a:extLst>
          </p:cNvPr>
          <p:cNvPicPr>
            <a:picLocks noChangeAspect="1"/>
          </p:cNvPicPr>
          <p:nvPr/>
        </p:nvPicPr>
        <p:blipFill>
          <a:blip r:embed="rId4"/>
          <a:stretch>
            <a:fillRect/>
          </a:stretch>
        </p:blipFill>
        <p:spPr>
          <a:xfrm>
            <a:off x="5241304" y="0"/>
            <a:ext cx="6950676" cy="6858000"/>
          </a:xfrm>
          <a:prstGeom prst="rect">
            <a:avLst/>
          </a:prstGeom>
        </p:spPr>
      </p:pic>
    </p:spTree>
    <p:extLst>
      <p:ext uri="{BB962C8B-B14F-4D97-AF65-F5344CB8AC3E}">
        <p14:creationId xmlns:p14="http://schemas.microsoft.com/office/powerpoint/2010/main" val="292501263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Black Ink Background | Wattpad background, Black and white background,  Background images">
            <a:extLst>
              <a:ext uri="{FF2B5EF4-FFF2-40B4-BE49-F238E27FC236}">
                <a16:creationId xmlns:a16="http://schemas.microsoft.com/office/drawing/2014/main" id="{72D811B3-D643-3748-AA92-DBED71F7A6FD}"/>
              </a:ext>
            </a:extLst>
          </p:cNvPr>
          <p:cNvPicPr>
            <a:picLocks noChangeAspect="1" noChangeArrowheads="1"/>
          </p:cNvPicPr>
          <p:nvPr/>
        </p:nvPicPr>
        <p:blipFill rotWithShape="1">
          <a:blip r:embed="rId3">
            <a:alphaModFix amt="45000"/>
            <a:extLst>
              <a:ext uri="{28A0092B-C50C-407E-A947-70E740481C1C}">
                <a14:useLocalDpi xmlns:a14="http://schemas.microsoft.com/office/drawing/2010/main" val="0"/>
              </a:ext>
            </a:extLst>
          </a:blip>
          <a:srcRect t="31970" b="28655"/>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9E2CF602-1D1A-C047-80A5-550578706821}"/>
              </a:ext>
            </a:extLst>
          </p:cNvPr>
          <p:cNvSpPr>
            <a:spLocks noGrp="1"/>
          </p:cNvSpPr>
          <p:nvPr>
            <p:ph type="ctrTitle"/>
          </p:nvPr>
        </p:nvSpPr>
        <p:spPr>
          <a:xfrm>
            <a:off x="1769532" y="2091263"/>
            <a:ext cx="8652938" cy="2461504"/>
          </a:xfrm>
        </p:spPr>
        <p:txBody>
          <a:bodyPr>
            <a:normAutofit/>
          </a:bodyPr>
          <a:lstStyle/>
          <a:p>
            <a:r>
              <a:rPr lang="en-US" dirty="0"/>
              <a:t>UI Screens</a:t>
            </a:r>
          </a:p>
        </p:txBody>
      </p:sp>
      <p:sp>
        <p:nvSpPr>
          <p:cNvPr id="13" name="Rectangle 1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398518259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39EC50A-248F-46D1-97CD-65A2766F7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22" name="Rectangle 21">
            <a:extLst>
              <a:ext uri="{FF2B5EF4-FFF2-40B4-BE49-F238E27FC236}">
                <a16:creationId xmlns:a16="http://schemas.microsoft.com/office/drawing/2014/main" id="{B4C843F0-96F8-4DFC-93E8-E3533F223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pic>
        <p:nvPicPr>
          <p:cNvPr id="7" name="Picture 6" descr="Graphical user interface, website&#10;&#10;Description automatically generated">
            <a:extLst>
              <a:ext uri="{FF2B5EF4-FFF2-40B4-BE49-F238E27FC236}">
                <a16:creationId xmlns:a16="http://schemas.microsoft.com/office/drawing/2014/main" id="{A8924FEB-2E95-EC46-B319-28F26A9372E8}"/>
              </a:ext>
            </a:extLst>
          </p:cNvPr>
          <p:cNvPicPr>
            <a:picLocks noChangeAspect="1"/>
          </p:cNvPicPr>
          <p:nvPr/>
        </p:nvPicPr>
        <p:blipFill rotWithShape="1">
          <a:blip r:embed="rId3">
            <a:grayscl/>
          </a:blip>
          <a:srcRect t="4661"/>
          <a:stretch/>
        </p:blipFill>
        <p:spPr>
          <a:xfrm>
            <a:off x="20" y="10"/>
            <a:ext cx="12191980" cy="6857990"/>
          </a:xfrm>
          <a:prstGeom prst="rect">
            <a:avLst/>
          </a:prstGeom>
        </p:spPr>
      </p:pic>
    </p:spTree>
    <p:extLst>
      <p:ext uri="{BB962C8B-B14F-4D97-AF65-F5344CB8AC3E}">
        <p14:creationId xmlns:p14="http://schemas.microsoft.com/office/powerpoint/2010/main" val="2325392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39EC50A-248F-46D1-97CD-65A2766F7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31" name="Rectangle 30">
            <a:extLst>
              <a:ext uri="{FF2B5EF4-FFF2-40B4-BE49-F238E27FC236}">
                <a16:creationId xmlns:a16="http://schemas.microsoft.com/office/drawing/2014/main" id="{B4C843F0-96F8-4DFC-93E8-E3533F223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pic>
        <p:nvPicPr>
          <p:cNvPr id="3" name="Picture 2" descr="Graphical user interface, website&#10;&#10;Description automatically generated">
            <a:extLst>
              <a:ext uri="{FF2B5EF4-FFF2-40B4-BE49-F238E27FC236}">
                <a16:creationId xmlns:a16="http://schemas.microsoft.com/office/drawing/2014/main" id="{A64CB592-BFDE-8140-98FD-C3902515ECD6}"/>
              </a:ext>
            </a:extLst>
          </p:cNvPr>
          <p:cNvPicPr>
            <a:picLocks noChangeAspect="1"/>
          </p:cNvPicPr>
          <p:nvPr/>
        </p:nvPicPr>
        <p:blipFill rotWithShape="1">
          <a:blip r:embed="rId3"/>
          <a:srcRect t="4661"/>
          <a:stretch/>
        </p:blipFill>
        <p:spPr>
          <a:xfrm>
            <a:off x="20" y="10"/>
            <a:ext cx="12191980" cy="6857990"/>
          </a:xfrm>
          <a:prstGeom prst="rect">
            <a:avLst/>
          </a:prstGeom>
        </p:spPr>
      </p:pic>
    </p:spTree>
    <p:extLst>
      <p:ext uri="{BB962C8B-B14F-4D97-AF65-F5344CB8AC3E}">
        <p14:creationId xmlns:p14="http://schemas.microsoft.com/office/powerpoint/2010/main" val="24320530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Speak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elawik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701</TotalTime>
  <Words>229</Words>
  <Application>Microsoft Macintosh PowerPoint</Application>
  <PresentationFormat>Widescreen</PresentationFormat>
  <Paragraphs>39</Paragraphs>
  <Slides>18</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Garamond</vt:lpstr>
      <vt:lpstr>Selawik Light</vt:lpstr>
      <vt:lpstr>Speak Pro</vt:lpstr>
      <vt:lpstr>Wingdings</vt:lpstr>
      <vt:lpstr>SavonVTI</vt:lpstr>
      <vt:lpstr>The Tattoo Gallery</vt:lpstr>
      <vt:lpstr>GENESIS </vt:lpstr>
      <vt:lpstr>PROJECT VISION</vt:lpstr>
      <vt:lpstr>PRIMARY DIFFERENCES</vt:lpstr>
      <vt:lpstr>USE CASES</vt:lpstr>
      <vt:lpstr>DATA MODEL</vt:lpstr>
      <vt:lpstr>UI Screens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What’s Next?</vt:lpstr>
      <vt:lpstr>RESEARCH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42</cp:revision>
  <dcterms:created xsi:type="dcterms:W3CDTF">2021-03-10T13:55:59Z</dcterms:created>
  <dcterms:modified xsi:type="dcterms:W3CDTF">2021-03-23T17:38:59Z</dcterms:modified>
</cp:coreProperties>
</file>