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19" r:id="rId4"/>
  </p:sldMasterIdLst>
  <p:notesMasterIdLst>
    <p:notesMasterId r:id="rId10"/>
  </p:notesMasterIdLst>
  <p:handoutMasterIdLst>
    <p:handoutMasterId r:id="rId11"/>
  </p:handoutMasterIdLst>
  <p:sldIdLst>
    <p:sldId id="264" r:id="rId5"/>
    <p:sldId id="266" r:id="rId6"/>
    <p:sldId id="277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0E600-AC7C-4F40-A819-F3A5909658EF}" v="43" dt="2019-10-30T04:56:00.332"/>
    <p1510:client id="{D12A06D2-03E3-4B10-ABFF-2EBE722A70B1}" v="1" dt="2019-10-30T03:52:58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5" autoAdjust="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7ED52F-A968-43CE-B88C-80D8E10AC9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91134-1F3B-4F25-9CB5-EE2B5BB138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53BB8-E986-4799-9EEE-1461A519AD25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8D419-8132-424C-B416-E856B1934B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2BC60-8255-4B38-AD65-A4D8E8AC1F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84950-0DEF-4DE0-A656-C6AC5FA40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79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DE2F-1513-45B2-BF72-012A93D01CCC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30287-88B6-4F46-82C5-D62F4E002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0287-88B6-4F46-82C5-D62F4E0024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5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0287-88B6-4F46-82C5-D62F4E0024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0287-88B6-4F46-82C5-D62F4E00245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0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0287-88B6-4F46-82C5-D62F4E0024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2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0287-88B6-4F46-82C5-D62F4E00245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8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0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5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12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1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28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2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805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79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4929172-4BF7-429F-BA25-7E9D1A4215EE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1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86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23" r:id="rId4"/>
    <p:sldLayoutId id="2147484624" r:id="rId5"/>
    <p:sldLayoutId id="2147484625" r:id="rId6"/>
    <p:sldLayoutId id="2147484626" r:id="rId7"/>
    <p:sldLayoutId id="2147484627" r:id="rId8"/>
    <p:sldLayoutId id="2147484628" r:id="rId9"/>
    <p:sldLayoutId id="2147484629" r:id="rId10"/>
    <p:sldLayoutId id="21474846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652" y="678546"/>
            <a:ext cx="7594202" cy="1175208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ETL TESTING</a:t>
            </a:r>
            <a:br>
              <a:rPr lang="en-US" dirty="0"/>
            </a:br>
            <a:r>
              <a:rPr lang="en-US" dirty="0"/>
              <a:t>AUTOMATION USING PYTHON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A57618-21BA-4FC4-8048-6564D4E76B12}"/>
              </a:ext>
            </a:extLst>
          </p:cNvPr>
          <p:cNvSpPr txBox="1"/>
          <p:nvPr/>
        </p:nvSpPr>
        <p:spPr>
          <a:xfrm>
            <a:off x="9014019" y="5037818"/>
            <a:ext cx="2040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Shaji</a:t>
            </a: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Analyst</a:t>
            </a: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Systech Solutions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D67114-9201-4CE3-B00D-BD1D18DA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65949"/>
            <a:ext cx="1361959" cy="11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0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FOREWORD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EEE8C-AA92-455C-AA16-D1E529B045FC}"/>
              </a:ext>
            </a:extLst>
          </p:cNvPr>
          <p:cNvSpPr txBox="1"/>
          <p:nvPr/>
        </p:nvSpPr>
        <p:spPr>
          <a:xfrm>
            <a:off x="1451579" y="2173357"/>
            <a:ext cx="960327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When the source and the target databases are different.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Writing long SQL queries for tests like CLC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When the number of tables are more</a:t>
            </a:r>
          </a:p>
        </p:txBody>
      </p:sp>
    </p:spTree>
    <p:extLst>
      <p:ext uri="{BB962C8B-B14F-4D97-AF65-F5344CB8AC3E}">
        <p14:creationId xmlns:p14="http://schemas.microsoft.com/office/powerpoint/2010/main" val="42214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B1265-3AB1-4925-B2AA-077D7DEC300C}"/>
              </a:ext>
            </a:extLst>
          </p:cNvPr>
          <p:cNvSpPr/>
          <p:nvPr/>
        </p:nvSpPr>
        <p:spPr>
          <a:xfrm>
            <a:off x="1324970" y="2373770"/>
            <a:ext cx="1740416" cy="1669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Database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5C1CB-84CC-4B55-BD3F-39D9A910B080}"/>
              </a:ext>
            </a:extLst>
          </p:cNvPr>
          <p:cNvSpPr/>
          <p:nvPr/>
        </p:nvSpPr>
        <p:spPr>
          <a:xfrm>
            <a:off x="1324970" y="4508920"/>
            <a:ext cx="1740416" cy="1669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Database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6BEA73-E757-47F3-AEEF-76E0BC6253A5}"/>
              </a:ext>
            </a:extLst>
          </p:cNvPr>
          <p:cNvSpPr/>
          <p:nvPr/>
        </p:nvSpPr>
        <p:spPr>
          <a:xfrm>
            <a:off x="1649290" y="2572667"/>
            <a:ext cx="1091775" cy="10551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Source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C8DBF7-4ED8-4631-9D36-45934360EE71}"/>
              </a:ext>
            </a:extLst>
          </p:cNvPr>
          <p:cNvSpPr/>
          <p:nvPr/>
        </p:nvSpPr>
        <p:spPr>
          <a:xfrm>
            <a:off x="1649290" y="4707808"/>
            <a:ext cx="1091775" cy="1075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Target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47979-858B-4920-9F70-581824A1D417}"/>
              </a:ext>
            </a:extLst>
          </p:cNvPr>
          <p:cNvSpPr/>
          <p:nvPr/>
        </p:nvSpPr>
        <p:spPr>
          <a:xfrm>
            <a:off x="3756744" y="2373770"/>
            <a:ext cx="1740416" cy="3804913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DataFrames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DataFrame</a:t>
            </a:r>
          </a:p>
        </p:txBody>
      </p:sp>
      <p:sp>
        <p:nvSpPr>
          <p:cNvPr id="14" name="Flowchart: Internal Storage 13">
            <a:extLst>
              <a:ext uri="{FF2B5EF4-FFF2-40B4-BE49-F238E27FC236}">
                <a16:creationId xmlns:a16="http://schemas.microsoft.com/office/drawing/2014/main" id="{F04A89DE-14C6-4202-A2BD-5EAB7C9BA166}"/>
              </a:ext>
            </a:extLst>
          </p:cNvPr>
          <p:cNvSpPr/>
          <p:nvPr/>
        </p:nvSpPr>
        <p:spPr>
          <a:xfrm>
            <a:off x="4043143" y="2686929"/>
            <a:ext cx="1167618" cy="770206"/>
          </a:xfrm>
          <a:prstGeom prst="flowChartInternalStora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Source</a:t>
            </a:r>
          </a:p>
        </p:txBody>
      </p:sp>
      <p:sp>
        <p:nvSpPr>
          <p:cNvPr id="15" name="Flowchart: Internal Storage 14">
            <a:extLst>
              <a:ext uri="{FF2B5EF4-FFF2-40B4-BE49-F238E27FC236}">
                <a16:creationId xmlns:a16="http://schemas.microsoft.com/office/drawing/2014/main" id="{EEEBC322-6A33-4D71-95E2-3DB1A797EDF4}"/>
              </a:ext>
            </a:extLst>
          </p:cNvPr>
          <p:cNvSpPr/>
          <p:nvPr/>
        </p:nvSpPr>
        <p:spPr>
          <a:xfrm>
            <a:off x="4043143" y="4860565"/>
            <a:ext cx="1167618" cy="770206"/>
          </a:xfrm>
          <a:prstGeom prst="flowChartInternalStora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Target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9226E200-5AF0-4713-973E-2602F71D30D9}"/>
              </a:ext>
            </a:extLst>
          </p:cNvPr>
          <p:cNvSpPr/>
          <p:nvPr/>
        </p:nvSpPr>
        <p:spPr>
          <a:xfrm>
            <a:off x="6126607" y="3497978"/>
            <a:ext cx="2968283" cy="1404586"/>
          </a:xfrm>
          <a:prstGeom prst="flowChartAlternate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Target (left join) Source</a:t>
            </a:r>
          </a:p>
        </p:txBody>
      </p:sp>
      <p:sp>
        <p:nvSpPr>
          <p:cNvPr id="16" name="Flowchart: Internal Storage 15">
            <a:extLst>
              <a:ext uri="{FF2B5EF4-FFF2-40B4-BE49-F238E27FC236}">
                <a16:creationId xmlns:a16="http://schemas.microsoft.com/office/drawing/2014/main" id="{AC2D6873-B712-4E96-BCB8-B4D8CBB43214}"/>
              </a:ext>
            </a:extLst>
          </p:cNvPr>
          <p:cNvSpPr/>
          <p:nvPr/>
        </p:nvSpPr>
        <p:spPr>
          <a:xfrm>
            <a:off x="6441624" y="3702624"/>
            <a:ext cx="1167618" cy="770206"/>
          </a:xfrm>
          <a:prstGeom prst="flowChartInternalStora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Target</a:t>
            </a:r>
          </a:p>
        </p:txBody>
      </p:sp>
      <p:sp>
        <p:nvSpPr>
          <p:cNvPr id="17" name="Flowchart: Internal Storage 16">
            <a:extLst>
              <a:ext uri="{FF2B5EF4-FFF2-40B4-BE49-F238E27FC236}">
                <a16:creationId xmlns:a16="http://schemas.microsoft.com/office/drawing/2014/main" id="{74E0E231-4233-4151-A357-137422538A6A}"/>
              </a:ext>
            </a:extLst>
          </p:cNvPr>
          <p:cNvSpPr/>
          <p:nvPr/>
        </p:nvSpPr>
        <p:spPr>
          <a:xfrm>
            <a:off x="7609242" y="3702624"/>
            <a:ext cx="1167618" cy="770206"/>
          </a:xfrm>
          <a:prstGeom prst="flowChartInternalStora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Source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963846-8D77-4FAC-8D21-80EA0CC814A7}"/>
              </a:ext>
            </a:extLst>
          </p:cNvPr>
          <p:cNvSpPr/>
          <p:nvPr/>
        </p:nvSpPr>
        <p:spPr>
          <a:xfrm>
            <a:off x="10033583" y="3595356"/>
            <a:ext cx="1160458" cy="12098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C98BD6-87BE-4A23-8C5B-FA9C47BBBB9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65386" y="3208657"/>
            <a:ext cx="691358" cy="1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BC0212-B32A-405D-A0D7-F6CCC21647B0}"/>
              </a:ext>
            </a:extLst>
          </p:cNvPr>
          <p:cNvCxnSpPr/>
          <p:nvPr/>
        </p:nvCxnSpPr>
        <p:spPr>
          <a:xfrm>
            <a:off x="3065386" y="5343806"/>
            <a:ext cx="69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14AB1C-39F0-4F97-8D7E-49DAAF36B759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9094890" y="4200271"/>
            <a:ext cx="938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6029D2-1CAF-4388-96CE-F5E076A0B95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497160" y="3208656"/>
            <a:ext cx="629447" cy="99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51F3B-A2A4-41A7-9309-14D5E98E623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534120" y="4200271"/>
            <a:ext cx="592487" cy="108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529A9D-46AD-4988-9127-5C8678D25D19}"/>
              </a:ext>
            </a:extLst>
          </p:cNvPr>
          <p:cNvSpPr txBox="1"/>
          <p:nvPr/>
        </p:nvSpPr>
        <p:spPr>
          <a:xfrm>
            <a:off x="3158689" y="2839324"/>
            <a:ext cx="4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.py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5C2DC-3E80-4333-95B0-4C3E4CFC9E11}"/>
              </a:ext>
            </a:extLst>
          </p:cNvPr>
          <p:cNvSpPr txBox="1"/>
          <p:nvPr/>
        </p:nvSpPr>
        <p:spPr>
          <a:xfrm>
            <a:off x="3136813" y="4918389"/>
            <a:ext cx="4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.py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4BDADA-80EE-4AF6-8711-2C729FE0A24B}"/>
              </a:ext>
            </a:extLst>
          </p:cNvPr>
          <p:cNvSpPr txBox="1"/>
          <p:nvPr/>
        </p:nvSpPr>
        <p:spPr>
          <a:xfrm>
            <a:off x="9094890" y="3830939"/>
            <a:ext cx="108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30962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EEE8C-AA92-455C-AA16-D1E529B045FC}"/>
              </a:ext>
            </a:extLst>
          </p:cNvPr>
          <p:cNvSpPr txBox="1"/>
          <p:nvPr/>
        </p:nvSpPr>
        <p:spPr>
          <a:xfrm>
            <a:off x="1451579" y="2173357"/>
            <a:ext cx="960327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Processing dependent on 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CLC on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298242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BF101-2DC5-4C97-9074-B31BB7ECB4CB}"/>
              </a:ext>
            </a:extLst>
          </p:cNvPr>
          <p:cNvSpPr txBox="1"/>
          <p:nvPr/>
        </p:nvSpPr>
        <p:spPr>
          <a:xfrm>
            <a:off x="9014019" y="5648296"/>
            <a:ext cx="2040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5A444-62F1-411C-AF91-4969FA8C7C2D}"/>
              </a:ext>
            </a:extLst>
          </p:cNvPr>
          <p:cNvSpPr txBox="1"/>
          <p:nvPr/>
        </p:nvSpPr>
        <p:spPr>
          <a:xfrm>
            <a:off x="1451579" y="2173357"/>
            <a:ext cx="960327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Don’t Repeat, Just Automate!</a:t>
            </a:r>
          </a:p>
        </p:txBody>
      </p:sp>
    </p:spTree>
    <p:extLst>
      <p:ext uri="{BB962C8B-B14F-4D97-AF65-F5344CB8AC3E}">
        <p14:creationId xmlns:p14="http://schemas.microsoft.com/office/powerpoint/2010/main" val="6484566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283905_Minimal organization chart_SL_V1.potx" id="{6CB60823-5E0D-4FF5-9CD4-3A502E94C2D8}" vid="{33246953-97D2-4918-945A-EF83BD45C9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44D90F-BC70-4417-9AB2-785C18829F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5190B0-1276-4FEB-AC44-8CFD406194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544C92B-60FB-48AC-ABE1-1B32F811B6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 organization chart</Template>
  <TotalTime>0</TotalTime>
  <Words>83</Words>
  <Application>Microsoft Office PowerPoint</Application>
  <PresentationFormat>Widescreen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ETL TESTING AUTOMATION USING PYTHON</vt:lpstr>
      <vt:lpstr>FOREWORD</vt:lpstr>
      <vt:lpstr>HIGH LEVEL DESIGN</vt:lpstr>
      <vt:lpstr>Constraints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2019-09-11T02:52:15Z</dcterms:created>
  <dcterms:modified xsi:type="dcterms:W3CDTF">2019-10-30T04:56:38Z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