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57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4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5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79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0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6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87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97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882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7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9A4A-D1FA-470B-92B6-D5484431534E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E50A-039F-4520-B650-2F6B44801A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5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" y="701650"/>
            <a:ext cx="9755530" cy="54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Shajini Hubert</dc:creator>
  <cp:lastModifiedBy>Shajini Hubert</cp:lastModifiedBy>
  <cp:revision>1</cp:revision>
  <dcterms:created xsi:type="dcterms:W3CDTF">2016-11-03T19:35:03Z</dcterms:created>
  <dcterms:modified xsi:type="dcterms:W3CDTF">2016-11-03T19:36:10Z</dcterms:modified>
</cp:coreProperties>
</file>