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notesSlide" Target="../notesSlides/notesSlide7.xml"/><Relationship Id="rId10" Type="http://schemas.openxmlformats.org/officeDocument/2006/relationships/slideLayout" Target="../slideLayouts/slide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endParaRPr lang="en-US" sz="2000" dirty="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93243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:M.Shajitha Barveen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:au951221104049</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JP College Of Engineering</a:t>
            </a:r>
            <a:endParaRPr lang="en-US" sz="1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03701" cy="3525300"/>
          </a:xfrm>
        </p:spPr>
        <p:txBody>
          <a:bodyPr/>
          <a:lstStyle/>
          <a:p>
            <a:pPr marL="152400" indent="0">
              <a:buNone/>
            </a:pPr>
            <a:r>
              <a:rPr lang="en-US" dirty="0"/>
              <a:t> </a:t>
            </a:r>
            <a:endParaRPr lang="en-US" dirty="0"/>
          </a:p>
        </p:txBody>
      </p:sp>
      <p:pic>
        <p:nvPicPr>
          <p:cNvPr id="7" name="Picture 6" descr="A screen shot of a computer&#10;&#10;Description automatically generated"/>
          <p:cNvPicPr>
            <a:picLocks noChangeAspect="1"/>
          </p:cNvPicPr>
          <p:nvPr/>
        </p:nvPicPr>
        <p:blipFill>
          <a:blip r:embed="rId1"/>
          <a:stretch>
            <a:fillRect/>
          </a:stretch>
        </p:blipFill>
        <p:spPr>
          <a:xfrm>
            <a:off x="1196340" y="1308210"/>
            <a:ext cx="6111240" cy="35043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
        <p:nvSpPr>
          <p:cNvPr id="4" name="TextBox 3"/>
          <p:cNvSpPr txBox="1"/>
          <p:nvPr/>
        </p:nvSpPr>
        <p:spPr>
          <a:xfrm>
            <a:off x="1198244" y="1326773"/>
            <a:ext cx="6353175" cy="3323987"/>
          </a:xfrm>
          <a:prstGeom prst="rect">
            <a:avLst/>
          </a:prstGeom>
          <a:noFill/>
        </p:spPr>
        <p:txBody>
          <a:bodyPr wrap="square">
            <a:spAutoFit/>
          </a:bodyPr>
          <a:lstStyle/>
          <a:p>
            <a:r>
              <a:rPr lang="en-IN" dirty="0"/>
              <a:t>1.Credibility: </a:t>
            </a:r>
            <a:endParaRPr lang="en-IN" dirty="0"/>
          </a:p>
          <a:p>
            <a:r>
              <a:rPr lang="en-IN" dirty="0"/>
              <a:t>                The "About Us" page establishes credibility by providing information about the organization's history, mission, and team members</a:t>
            </a:r>
            <a:endParaRPr lang="en-IN" dirty="0"/>
          </a:p>
          <a:p>
            <a:r>
              <a:rPr lang="en-IN" dirty="0"/>
              <a:t>2.Mission and Values:  </a:t>
            </a:r>
            <a:endParaRPr lang="en-IN" dirty="0"/>
          </a:p>
          <a:p>
            <a:r>
              <a:rPr lang="en-IN" dirty="0"/>
              <a:t>                   It communicates the organization's mission, values, and objectives in promoting democratic participation and decision-making.</a:t>
            </a:r>
            <a:endParaRPr lang="en-IN" dirty="0"/>
          </a:p>
          <a:p>
            <a:r>
              <a:rPr lang="en-IN" dirty="0"/>
              <a:t>3. Community Engagement: </a:t>
            </a:r>
            <a:endParaRPr lang="en-IN" dirty="0"/>
          </a:p>
          <a:p>
            <a:r>
              <a:rPr lang="en-IN" dirty="0"/>
              <a:t>                    The page showcases the organization's commitment to community engagement and empowerment through the voting process, inspiring active participation.</a:t>
            </a:r>
            <a:endParaRPr lang="en-IN" dirty="0"/>
          </a:p>
          <a:p>
            <a:r>
              <a:rPr lang="en-IN" dirty="0"/>
              <a:t>4. Contact Information: </a:t>
            </a:r>
            <a:endParaRPr lang="en-IN" dirty="0"/>
          </a:p>
          <a:p>
            <a:r>
              <a:rPr lang="en-IN" dirty="0"/>
              <a:t>                   Users can easily reach out with questions, feedback, or inquiries about the voting application through the contact information provided on the page.</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273780"/>
            <a:ext cx="7886430" cy="993870"/>
          </a:xfrm>
        </p:spPr>
        <p:txBody>
          <a:bodyPr anchor="ctr">
            <a:normAutofit/>
          </a:bodyPr>
          <a:lstStyle/>
          <a:p>
            <a:r>
              <a:rPr lang="en-US" sz="2000" b="1" dirty="0"/>
              <a:t>Service-Page</a:t>
            </a:r>
            <a:endParaRPr lang="en-US" sz="2000" b="1" dirty="0"/>
          </a:p>
        </p:txBody>
      </p:sp>
      <p:sp>
        <p:nvSpPr>
          <p:cNvPr id="9" name="Subtitle 2"/>
          <p:cNvSpPr>
            <a:spLocks noGrp="1"/>
          </p:cNvSpPr>
          <p:nvPr>
            <p:ph type="subTitle"/>
          </p:nvPr>
        </p:nvSpPr>
        <p:spPr>
          <a:xfrm>
            <a:off x="1516380" y="1775460"/>
            <a:ext cx="5524500" cy="2057400"/>
          </a:xfrm>
        </p:spPr>
        <p:txBody>
          <a:bodyPr/>
          <a:lstStyle/>
          <a:p>
            <a:r>
              <a:rPr lang="en-US" b="1" dirty="0"/>
              <a:t>1.Header Section </a:t>
            </a:r>
            <a:endParaRPr lang="en-US" b="1" dirty="0"/>
          </a:p>
          <a:p>
            <a:r>
              <a:rPr lang="en-US" b="1" dirty="0"/>
              <a:t>2.Introduction section</a:t>
            </a:r>
            <a:endParaRPr lang="en-US" b="1" dirty="0"/>
          </a:p>
          <a:p>
            <a:r>
              <a:rPr lang="en-US" b="1" dirty="0"/>
              <a:t>3.User Services</a:t>
            </a:r>
            <a:endParaRPr lang="en-US" b="1" dirty="0"/>
          </a:p>
          <a:p>
            <a:r>
              <a:rPr lang="en-US" b="1" dirty="0"/>
              <a:t>4.Administrator Services</a:t>
            </a:r>
            <a:endParaRPr lang="en-US" b="1" dirty="0"/>
          </a:p>
          <a:p>
            <a:r>
              <a:rPr lang="en-US" b="1" dirty="0"/>
              <a:t>5.Organizational Services</a:t>
            </a:r>
            <a:endParaRPr lang="en-US" b="1" dirty="0"/>
          </a:p>
          <a:p>
            <a:r>
              <a:rPr lang="en-US" b="1" dirty="0"/>
              <a:t>6.Technical Services</a:t>
            </a:r>
            <a:endParaRPr lang="en-US" b="1" dirty="0"/>
          </a:p>
          <a:p>
            <a:r>
              <a:rPr lang="en-US" b="1" dirty="0"/>
              <a:t>7.Consulting Services</a:t>
            </a:r>
            <a:endParaRPr lang="en-US" b="1" dirty="0"/>
          </a:p>
          <a:p>
            <a:r>
              <a:rPr lang="en-US" b="1" dirty="0"/>
              <a:t>8.Call to Action Services</a:t>
            </a:r>
            <a:endParaRPr lang="en-US" b="1" dirty="0"/>
          </a:p>
          <a:p>
            <a:r>
              <a:rPr lang="en-US" b="1" dirty="0"/>
              <a:t> </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755700"/>
          </a:xfrm>
        </p:spPr>
        <p:txBody>
          <a:bodyPr wrap="square" anchor="b">
            <a:normAutofit/>
          </a:bodyPr>
          <a:lstStyle/>
          <a:p>
            <a:r>
              <a:rPr lang="en-US" sz="2200" b="1"/>
              <a:t>Departments-Page</a:t>
            </a:r>
            <a:endParaRPr lang="en-US" sz="2200" b="1"/>
          </a:p>
        </p:txBody>
      </p:sp>
      <p:sp>
        <p:nvSpPr>
          <p:cNvPr id="7" name="Text Placeholder 2"/>
          <p:cNvSpPr>
            <a:spLocks noGrp="1"/>
          </p:cNvSpPr>
          <p:nvPr>
            <p:ph type="body" idx="1"/>
          </p:nvPr>
        </p:nvSpPr>
        <p:spPr>
          <a:xfrm>
            <a:off x="311700" y="1389600"/>
            <a:ext cx="7498800" cy="3179400"/>
          </a:xfrm>
        </p:spPr>
        <p:txBody>
          <a:bodyPr/>
          <a:lstStyle/>
          <a:p>
            <a:r>
              <a:rPr lang="en-US" sz="1800" dirty="0"/>
              <a:t>Header Section</a:t>
            </a:r>
            <a:endParaRPr lang="en-US" sz="1800" dirty="0"/>
          </a:p>
          <a:p>
            <a:r>
              <a:rPr lang="en-US" sz="1800" dirty="0"/>
              <a:t>Introduction Section</a:t>
            </a:r>
            <a:endParaRPr lang="en-US" sz="1800" dirty="0"/>
          </a:p>
          <a:p>
            <a:r>
              <a:rPr lang="en-US" sz="1800" dirty="0"/>
              <a:t>Department Listings</a:t>
            </a:r>
            <a:endParaRPr lang="en-US" sz="1800" dirty="0"/>
          </a:p>
          <a:p>
            <a:r>
              <a:rPr lang="en-US" sz="1800" dirty="0"/>
              <a:t>Department Details</a:t>
            </a:r>
            <a:endParaRPr lang="en-US" sz="1800" dirty="0"/>
          </a:p>
          <a:p>
            <a:r>
              <a:rPr lang="en-US" sz="1800" dirty="0"/>
              <a:t>Key  Personnel</a:t>
            </a:r>
            <a:endParaRPr lang="en-US" sz="1800" dirty="0"/>
          </a:p>
          <a:p>
            <a:r>
              <a:rPr lang="en-US" sz="1800" dirty="0"/>
              <a:t>Collaboration Opportunities</a:t>
            </a:r>
            <a:endParaRPr lang="en-US" sz="1800" dirty="0"/>
          </a:p>
          <a:p>
            <a:r>
              <a:rPr lang="en-US" sz="1800" dirty="0"/>
              <a:t>Footer Section</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vote"/>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7" name="TextBox 6"/>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endParaRPr lang="en-IN" dirty="0"/>
          </a:p>
          <a:p>
            <a:endParaRPr lang="en-IN" dirty="0"/>
          </a:p>
          <a:p>
            <a:r>
              <a:rPr lang="en-IN" dirty="0"/>
              <a:t>1.User Authentication and Registration.</a:t>
            </a:r>
            <a:endParaRPr lang="en-IN" dirty="0"/>
          </a:p>
          <a:p>
            <a:r>
              <a:rPr lang="en-IN" dirty="0"/>
              <a:t>2.Poll Creation and Management.</a:t>
            </a:r>
            <a:endParaRPr lang="en-IN" dirty="0"/>
          </a:p>
          <a:p>
            <a:r>
              <a:rPr lang="en-IN" dirty="0"/>
              <a:t>3.Voting Interface.</a:t>
            </a:r>
            <a:endParaRPr lang="en-IN" dirty="0"/>
          </a:p>
          <a:p>
            <a:r>
              <a:rPr lang="en-IN" dirty="0"/>
              <a:t>4.Real-time Updates and Notifications. </a:t>
            </a:r>
            <a:endParaRPr lang="en-IN" dirty="0"/>
          </a:p>
          <a:p>
            <a:r>
              <a:rPr lang="en-IN" dirty="0"/>
              <a:t>5.Transparent and Auditable Process.</a:t>
            </a:r>
            <a:endParaRPr lang="en-IN" dirty="0"/>
          </a:p>
          <a:p>
            <a:r>
              <a:rPr lang="en-IN" dirty="0"/>
              <a:t>6.Scalability and Performance Optimization.</a:t>
            </a:r>
            <a:endParaRPr lang="en-IN" dirty="0"/>
          </a:p>
          <a:p>
            <a:r>
              <a:rPr lang="en-IN" dirty="0"/>
              <a:t>7.Reporting and Analytics.</a:t>
            </a:r>
            <a:endParaRPr lang="en-IN" dirty="0"/>
          </a:p>
          <a:p>
            <a:r>
              <a:rPr lang="en-IN" dirty="0"/>
              <a:t>8.Compliance and Security.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endParaRPr lang="en-US" sz="20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endParaRPr lang="en-GB"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endParaRPr lang="en-GB" sz="16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endParaRPr lang="en-GB" b="1" dirty="0">
              <a:solidFill>
                <a:srgbClr val="374151"/>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endParaRPr lang="en-US" sz="2000"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endParaRPr lang="en-GB"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endParaRPr lang="en-GB"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38652" y="1669288"/>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1028" name="Picture 4" descr="Bootstrap Logo png images | PNGEg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8337</Words>
  <Application>WPS Presentation</Application>
  <PresentationFormat>On-screen Show (16:9)</PresentationFormat>
  <Paragraphs>155</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manik</cp:lastModifiedBy>
  <cp:revision>15</cp:revision>
  <dcterms:created xsi:type="dcterms:W3CDTF">2024-04-26T07:07:30Z</dcterms:created>
  <dcterms:modified xsi:type="dcterms:W3CDTF">2024-04-26T07:11:38Z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1EA9B39B2D004E90B639B3E97FFF3FA8_13</vt:lpwstr>
  </property>
  <property fmtid="{D5CDD505-2E9C-101B-9397-08002B2CF9AE}" pid="4" name="KSOProductBuildVer">
    <vt:lpwstr>1033-12.2.0.16731</vt:lpwstr>
  </property>
</Properties>
</file>