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5" r:id="rId4"/>
    <p:sldId id="276" r:id="rId5"/>
    <p:sldId id="277" r:id="rId6"/>
    <p:sldId id="278" r:id="rId7"/>
    <p:sldId id="279" r:id="rId8"/>
    <p:sldId id="280" r:id="rId9"/>
    <p:sldId id="271"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82"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B96A-42F4-A5D0-31A8-70DBD03589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70BC98-9EF0-B774-6668-0469B9DA7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E0730D-1523-88AD-51E6-EFC89A43A404}"/>
              </a:ext>
            </a:extLst>
          </p:cNvPr>
          <p:cNvSpPr>
            <a:spLocks noGrp="1"/>
          </p:cNvSpPr>
          <p:nvPr>
            <p:ph type="dt" sz="half" idx="10"/>
          </p:nvPr>
        </p:nvSpPr>
        <p:spPr/>
        <p:txBody>
          <a:bodyPr/>
          <a:lstStyle/>
          <a:p>
            <a:fld id="{2C53A016-E5EE-4435-9A85-65DA567D0388}" type="datetimeFigureOut">
              <a:rPr lang="en-IN" smtClean="0"/>
              <a:t>29-11-2023</a:t>
            </a:fld>
            <a:endParaRPr lang="en-IN"/>
          </a:p>
        </p:txBody>
      </p:sp>
      <p:sp>
        <p:nvSpPr>
          <p:cNvPr id="5" name="Footer Placeholder 4">
            <a:extLst>
              <a:ext uri="{FF2B5EF4-FFF2-40B4-BE49-F238E27FC236}">
                <a16:creationId xmlns:a16="http://schemas.microsoft.com/office/drawing/2014/main" id="{824B6F86-5357-6B06-FF8B-A6CBAC416D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B5AB30-E137-251A-8008-EF088DEC126E}"/>
              </a:ext>
            </a:extLst>
          </p:cNvPr>
          <p:cNvSpPr>
            <a:spLocks noGrp="1"/>
          </p:cNvSpPr>
          <p:nvPr>
            <p:ph type="sldNum" sz="quarter" idx="12"/>
          </p:nvPr>
        </p:nvSpPr>
        <p:spPr/>
        <p:txBody>
          <a:bodyPr/>
          <a:lstStyle/>
          <a:p>
            <a:fld id="{67351993-21F1-407A-8E22-406BD303956E}" type="slidenum">
              <a:rPr lang="en-IN" smtClean="0"/>
              <a:t>‹#›</a:t>
            </a:fld>
            <a:endParaRPr lang="en-IN"/>
          </a:p>
        </p:txBody>
      </p:sp>
    </p:spTree>
    <p:extLst>
      <p:ext uri="{BB962C8B-B14F-4D97-AF65-F5344CB8AC3E}">
        <p14:creationId xmlns:p14="http://schemas.microsoft.com/office/powerpoint/2010/main" val="343733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0F89-9FC1-6189-7EF1-E8CEC4B7B8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25BF4E-8CAA-D186-8696-9E7A868F55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9D98D6-96A6-5607-DEB6-35020B36A63F}"/>
              </a:ext>
            </a:extLst>
          </p:cNvPr>
          <p:cNvSpPr>
            <a:spLocks noGrp="1"/>
          </p:cNvSpPr>
          <p:nvPr>
            <p:ph type="dt" sz="half" idx="10"/>
          </p:nvPr>
        </p:nvSpPr>
        <p:spPr/>
        <p:txBody>
          <a:bodyPr/>
          <a:lstStyle/>
          <a:p>
            <a:fld id="{2C53A016-E5EE-4435-9A85-65DA567D0388}" type="datetimeFigureOut">
              <a:rPr lang="en-IN" smtClean="0"/>
              <a:t>29-11-2023</a:t>
            </a:fld>
            <a:endParaRPr lang="en-IN"/>
          </a:p>
        </p:txBody>
      </p:sp>
      <p:sp>
        <p:nvSpPr>
          <p:cNvPr id="5" name="Footer Placeholder 4">
            <a:extLst>
              <a:ext uri="{FF2B5EF4-FFF2-40B4-BE49-F238E27FC236}">
                <a16:creationId xmlns:a16="http://schemas.microsoft.com/office/drawing/2014/main" id="{70AB613A-C3DC-0746-0E01-D6B9BA7B2D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22A9FA-A898-D9B9-B013-F39B1FA37428}"/>
              </a:ext>
            </a:extLst>
          </p:cNvPr>
          <p:cNvSpPr>
            <a:spLocks noGrp="1"/>
          </p:cNvSpPr>
          <p:nvPr>
            <p:ph type="sldNum" sz="quarter" idx="12"/>
          </p:nvPr>
        </p:nvSpPr>
        <p:spPr/>
        <p:txBody>
          <a:bodyPr/>
          <a:lstStyle/>
          <a:p>
            <a:fld id="{67351993-21F1-407A-8E22-406BD303956E}" type="slidenum">
              <a:rPr lang="en-IN" smtClean="0"/>
              <a:t>‹#›</a:t>
            </a:fld>
            <a:endParaRPr lang="en-IN"/>
          </a:p>
        </p:txBody>
      </p:sp>
    </p:spTree>
    <p:extLst>
      <p:ext uri="{BB962C8B-B14F-4D97-AF65-F5344CB8AC3E}">
        <p14:creationId xmlns:p14="http://schemas.microsoft.com/office/powerpoint/2010/main" val="3990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D6960-39BE-F29B-8237-0A5075575C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6877F7-4625-CF32-2AD7-ADAE014DD1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CFEC52-7631-7837-8872-8875FE85226F}"/>
              </a:ext>
            </a:extLst>
          </p:cNvPr>
          <p:cNvSpPr>
            <a:spLocks noGrp="1"/>
          </p:cNvSpPr>
          <p:nvPr>
            <p:ph type="dt" sz="half" idx="10"/>
          </p:nvPr>
        </p:nvSpPr>
        <p:spPr/>
        <p:txBody>
          <a:bodyPr/>
          <a:lstStyle/>
          <a:p>
            <a:fld id="{2C53A016-E5EE-4435-9A85-65DA567D0388}" type="datetimeFigureOut">
              <a:rPr lang="en-IN" smtClean="0"/>
              <a:t>29-11-2023</a:t>
            </a:fld>
            <a:endParaRPr lang="en-IN"/>
          </a:p>
        </p:txBody>
      </p:sp>
      <p:sp>
        <p:nvSpPr>
          <p:cNvPr id="5" name="Footer Placeholder 4">
            <a:extLst>
              <a:ext uri="{FF2B5EF4-FFF2-40B4-BE49-F238E27FC236}">
                <a16:creationId xmlns:a16="http://schemas.microsoft.com/office/drawing/2014/main" id="{34067B51-10A2-955A-C12E-FAF4BBD0ED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D72C58-B351-4432-565D-97A58B2DAE46}"/>
              </a:ext>
            </a:extLst>
          </p:cNvPr>
          <p:cNvSpPr>
            <a:spLocks noGrp="1"/>
          </p:cNvSpPr>
          <p:nvPr>
            <p:ph type="sldNum" sz="quarter" idx="12"/>
          </p:nvPr>
        </p:nvSpPr>
        <p:spPr/>
        <p:txBody>
          <a:bodyPr/>
          <a:lstStyle/>
          <a:p>
            <a:fld id="{67351993-21F1-407A-8E22-406BD303956E}" type="slidenum">
              <a:rPr lang="en-IN" smtClean="0"/>
              <a:t>‹#›</a:t>
            </a:fld>
            <a:endParaRPr lang="en-IN"/>
          </a:p>
        </p:txBody>
      </p:sp>
    </p:spTree>
    <p:extLst>
      <p:ext uri="{BB962C8B-B14F-4D97-AF65-F5344CB8AC3E}">
        <p14:creationId xmlns:p14="http://schemas.microsoft.com/office/powerpoint/2010/main" val="47702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6421-E3DD-240B-119A-3760AB5496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B20DF0-42C2-328B-D314-C6763F30BE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09A253-D712-55D4-C4B1-78F4C2BEC6A6}"/>
              </a:ext>
            </a:extLst>
          </p:cNvPr>
          <p:cNvSpPr>
            <a:spLocks noGrp="1"/>
          </p:cNvSpPr>
          <p:nvPr>
            <p:ph type="dt" sz="half" idx="10"/>
          </p:nvPr>
        </p:nvSpPr>
        <p:spPr/>
        <p:txBody>
          <a:bodyPr/>
          <a:lstStyle/>
          <a:p>
            <a:fld id="{2C53A016-E5EE-4435-9A85-65DA567D0388}" type="datetimeFigureOut">
              <a:rPr lang="en-IN" smtClean="0"/>
              <a:t>29-11-2023</a:t>
            </a:fld>
            <a:endParaRPr lang="en-IN"/>
          </a:p>
        </p:txBody>
      </p:sp>
      <p:sp>
        <p:nvSpPr>
          <p:cNvPr id="5" name="Footer Placeholder 4">
            <a:extLst>
              <a:ext uri="{FF2B5EF4-FFF2-40B4-BE49-F238E27FC236}">
                <a16:creationId xmlns:a16="http://schemas.microsoft.com/office/drawing/2014/main" id="{7A556A74-D60F-B07F-2AA8-49CF144B10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708E2-66A9-6604-6A57-9D3E494D1E6F}"/>
              </a:ext>
            </a:extLst>
          </p:cNvPr>
          <p:cNvSpPr>
            <a:spLocks noGrp="1"/>
          </p:cNvSpPr>
          <p:nvPr>
            <p:ph type="sldNum" sz="quarter" idx="12"/>
          </p:nvPr>
        </p:nvSpPr>
        <p:spPr/>
        <p:txBody>
          <a:bodyPr/>
          <a:lstStyle/>
          <a:p>
            <a:fld id="{67351993-21F1-407A-8E22-406BD303956E}" type="slidenum">
              <a:rPr lang="en-IN" smtClean="0"/>
              <a:t>‹#›</a:t>
            </a:fld>
            <a:endParaRPr lang="en-IN"/>
          </a:p>
        </p:txBody>
      </p:sp>
    </p:spTree>
    <p:extLst>
      <p:ext uri="{BB962C8B-B14F-4D97-AF65-F5344CB8AC3E}">
        <p14:creationId xmlns:p14="http://schemas.microsoft.com/office/powerpoint/2010/main" val="136034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9FE1-A0B4-7C3F-7029-B10F9B4CB0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56B7D8-1E59-684B-6FFE-0377AED15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4E8A50-D8B6-FDCE-E204-64A93F36C7F0}"/>
              </a:ext>
            </a:extLst>
          </p:cNvPr>
          <p:cNvSpPr>
            <a:spLocks noGrp="1"/>
          </p:cNvSpPr>
          <p:nvPr>
            <p:ph type="dt" sz="half" idx="10"/>
          </p:nvPr>
        </p:nvSpPr>
        <p:spPr/>
        <p:txBody>
          <a:bodyPr/>
          <a:lstStyle/>
          <a:p>
            <a:fld id="{2C53A016-E5EE-4435-9A85-65DA567D0388}" type="datetimeFigureOut">
              <a:rPr lang="en-IN" smtClean="0"/>
              <a:t>29-11-2023</a:t>
            </a:fld>
            <a:endParaRPr lang="en-IN"/>
          </a:p>
        </p:txBody>
      </p:sp>
      <p:sp>
        <p:nvSpPr>
          <p:cNvPr id="5" name="Footer Placeholder 4">
            <a:extLst>
              <a:ext uri="{FF2B5EF4-FFF2-40B4-BE49-F238E27FC236}">
                <a16:creationId xmlns:a16="http://schemas.microsoft.com/office/drawing/2014/main" id="{B9C31715-8A8A-DCCE-EDF2-93B63197C0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8D854F-383F-B466-E069-D37F9F2CA72A}"/>
              </a:ext>
            </a:extLst>
          </p:cNvPr>
          <p:cNvSpPr>
            <a:spLocks noGrp="1"/>
          </p:cNvSpPr>
          <p:nvPr>
            <p:ph type="sldNum" sz="quarter" idx="12"/>
          </p:nvPr>
        </p:nvSpPr>
        <p:spPr/>
        <p:txBody>
          <a:bodyPr/>
          <a:lstStyle/>
          <a:p>
            <a:fld id="{67351993-21F1-407A-8E22-406BD303956E}" type="slidenum">
              <a:rPr lang="en-IN" smtClean="0"/>
              <a:t>‹#›</a:t>
            </a:fld>
            <a:endParaRPr lang="en-IN"/>
          </a:p>
        </p:txBody>
      </p:sp>
    </p:spTree>
    <p:extLst>
      <p:ext uri="{BB962C8B-B14F-4D97-AF65-F5344CB8AC3E}">
        <p14:creationId xmlns:p14="http://schemas.microsoft.com/office/powerpoint/2010/main" val="3877958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6B73-E2A9-4F9E-B800-DA4F84F754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F90C4E-BCA0-00F7-E6D1-A82080F54A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626631-A14A-507D-B558-C0BFD11EBB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86BB67-505A-B02F-6432-6E2A227F833B}"/>
              </a:ext>
            </a:extLst>
          </p:cNvPr>
          <p:cNvSpPr>
            <a:spLocks noGrp="1"/>
          </p:cNvSpPr>
          <p:nvPr>
            <p:ph type="dt" sz="half" idx="10"/>
          </p:nvPr>
        </p:nvSpPr>
        <p:spPr/>
        <p:txBody>
          <a:bodyPr/>
          <a:lstStyle/>
          <a:p>
            <a:fld id="{2C53A016-E5EE-4435-9A85-65DA567D0388}" type="datetimeFigureOut">
              <a:rPr lang="en-IN" smtClean="0"/>
              <a:t>29-11-2023</a:t>
            </a:fld>
            <a:endParaRPr lang="en-IN"/>
          </a:p>
        </p:txBody>
      </p:sp>
      <p:sp>
        <p:nvSpPr>
          <p:cNvPr id="6" name="Footer Placeholder 5">
            <a:extLst>
              <a:ext uri="{FF2B5EF4-FFF2-40B4-BE49-F238E27FC236}">
                <a16:creationId xmlns:a16="http://schemas.microsoft.com/office/drawing/2014/main" id="{7194A416-A67B-C48F-B4B2-EE4BE75AE7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9C41FB-3DF3-B853-A585-59A5235C9783}"/>
              </a:ext>
            </a:extLst>
          </p:cNvPr>
          <p:cNvSpPr>
            <a:spLocks noGrp="1"/>
          </p:cNvSpPr>
          <p:nvPr>
            <p:ph type="sldNum" sz="quarter" idx="12"/>
          </p:nvPr>
        </p:nvSpPr>
        <p:spPr/>
        <p:txBody>
          <a:bodyPr/>
          <a:lstStyle/>
          <a:p>
            <a:fld id="{67351993-21F1-407A-8E22-406BD303956E}" type="slidenum">
              <a:rPr lang="en-IN" smtClean="0"/>
              <a:t>‹#›</a:t>
            </a:fld>
            <a:endParaRPr lang="en-IN"/>
          </a:p>
        </p:txBody>
      </p:sp>
    </p:spTree>
    <p:extLst>
      <p:ext uri="{BB962C8B-B14F-4D97-AF65-F5344CB8AC3E}">
        <p14:creationId xmlns:p14="http://schemas.microsoft.com/office/powerpoint/2010/main" val="2265545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4750-9744-359C-25D8-60D59C23AA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380275-B51E-BCB3-9E18-F54D0AD90D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478101-A138-C10D-231C-BFACC64E6C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F4BD77-7974-50CE-6BEC-EB1D269007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63C929-CBBB-2AB8-7B74-89EC22D4FB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61AF97-FE8A-AC61-69EE-CF9A95A16B34}"/>
              </a:ext>
            </a:extLst>
          </p:cNvPr>
          <p:cNvSpPr>
            <a:spLocks noGrp="1"/>
          </p:cNvSpPr>
          <p:nvPr>
            <p:ph type="dt" sz="half" idx="10"/>
          </p:nvPr>
        </p:nvSpPr>
        <p:spPr/>
        <p:txBody>
          <a:bodyPr/>
          <a:lstStyle/>
          <a:p>
            <a:fld id="{2C53A016-E5EE-4435-9A85-65DA567D0388}" type="datetimeFigureOut">
              <a:rPr lang="en-IN" smtClean="0"/>
              <a:t>29-11-2023</a:t>
            </a:fld>
            <a:endParaRPr lang="en-IN"/>
          </a:p>
        </p:txBody>
      </p:sp>
      <p:sp>
        <p:nvSpPr>
          <p:cNvPr id="8" name="Footer Placeholder 7">
            <a:extLst>
              <a:ext uri="{FF2B5EF4-FFF2-40B4-BE49-F238E27FC236}">
                <a16:creationId xmlns:a16="http://schemas.microsoft.com/office/drawing/2014/main" id="{152160C4-6EE8-6978-1300-F96F54C5AB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3277F8-2D82-77F8-6451-118C6A59B757}"/>
              </a:ext>
            </a:extLst>
          </p:cNvPr>
          <p:cNvSpPr>
            <a:spLocks noGrp="1"/>
          </p:cNvSpPr>
          <p:nvPr>
            <p:ph type="sldNum" sz="quarter" idx="12"/>
          </p:nvPr>
        </p:nvSpPr>
        <p:spPr/>
        <p:txBody>
          <a:bodyPr/>
          <a:lstStyle/>
          <a:p>
            <a:fld id="{67351993-21F1-407A-8E22-406BD303956E}" type="slidenum">
              <a:rPr lang="en-IN" smtClean="0"/>
              <a:t>‹#›</a:t>
            </a:fld>
            <a:endParaRPr lang="en-IN"/>
          </a:p>
        </p:txBody>
      </p:sp>
    </p:spTree>
    <p:extLst>
      <p:ext uri="{BB962C8B-B14F-4D97-AF65-F5344CB8AC3E}">
        <p14:creationId xmlns:p14="http://schemas.microsoft.com/office/powerpoint/2010/main" val="246648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A43D-AC8E-3514-D64F-5473AE63E5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6AF901-A467-342D-2CB7-7655EFFCD9A6}"/>
              </a:ext>
            </a:extLst>
          </p:cNvPr>
          <p:cNvSpPr>
            <a:spLocks noGrp="1"/>
          </p:cNvSpPr>
          <p:nvPr>
            <p:ph type="dt" sz="half" idx="10"/>
          </p:nvPr>
        </p:nvSpPr>
        <p:spPr/>
        <p:txBody>
          <a:bodyPr/>
          <a:lstStyle/>
          <a:p>
            <a:fld id="{2C53A016-E5EE-4435-9A85-65DA567D0388}" type="datetimeFigureOut">
              <a:rPr lang="en-IN" smtClean="0"/>
              <a:t>29-11-2023</a:t>
            </a:fld>
            <a:endParaRPr lang="en-IN"/>
          </a:p>
        </p:txBody>
      </p:sp>
      <p:sp>
        <p:nvSpPr>
          <p:cNvPr id="4" name="Footer Placeholder 3">
            <a:extLst>
              <a:ext uri="{FF2B5EF4-FFF2-40B4-BE49-F238E27FC236}">
                <a16:creationId xmlns:a16="http://schemas.microsoft.com/office/drawing/2014/main" id="{7A3D3298-FA5D-83A1-E219-1DD33358F6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ACD3D1-55FC-342A-82BB-9AD617BBAFF7}"/>
              </a:ext>
            </a:extLst>
          </p:cNvPr>
          <p:cNvSpPr>
            <a:spLocks noGrp="1"/>
          </p:cNvSpPr>
          <p:nvPr>
            <p:ph type="sldNum" sz="quarter" idx="12"/>
          </p:nvPr>
        </p:nvSpPr>
        <p:spPr/>
        <p:txBody>
          <a:bodyPr/>
          <a:lstStyle/>
          <a:p>
            <a:fld id="{67351993-21F1-407A-8E22-406BD303956E}" type="slidenum">
              <a:rPr lang="en-IN" smtClean="0"/>
              <a:t>‹#›</a:t>
            </a:fld>
            <a:endParaRPr lang="en-IN"/>
          </a:p>
        </p:txBody>
      </p:sp>
    </p:spTree>
    <p:extLst>
      <p:ext uri="{BB962C8B-B14F-4D97-AF65-F5344CB8AC3E}">
        <p14:creationId xmlns:p14="http://schemas.microsoft.com/office/powerpoint/2010/main" val="2170870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928D70-0FE9-DC70-DDC0-02F6196502AD}"/>
              </a:ext>
            </a:extLst>
          </p:cNvPr>
          <p:cNvSpPr>
            <a:spLocks noGrp="1"/>
          </p:cNvSpPr>
          <p:nvPr>
            <p:ph type="dt" sz="half" idx="10"/>
          </p:nvPr>
        </p:nvSpPr>
        <p:spPr/>
        <p:txBody>
          <a:bodyPr/>
          <a:lstStyle/>
          <a:p>
            <a:fld id="{2C53A016-E5EE-4435-9A85-65DA567D0388}" type="datetimeFigureOut">
              <a:rPr lang="en-IN" smtClean="0"/>
              <a:t>29-11-2023</a:t>
            </a:fld>
            <a:endParaRPr lang="en-IN"/>
          </a:p>
        </p:txBody>
      </p:sp>
      <p:sp>
        <p:nvSpPr>
          <p:cNvPr id="3" name="Footer Placeholder 2">
            <a:extLst>
              <a:ext uri="{FF2B5EF4-FFF2-40B4-BE49-F238E27FC236}">
                <a16:creationId xmlns:a16="http://schemas.microsoft.com/office/drawing/2014/main" id="{F4BB11ED-5A8D-F50D-8136-268D418BD6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D6C35E-172D-8D5B-6337-A808B17CBCBF}"/>
              </a:ext>
            </a:extLst>
          </p:cNvPr>
          <p:cNvSpPr>
            <a:spLocks noGrp="1"/>
          </p:cNvSpPr>
          <p:nvPr>
            <p:ph type="sldNum" sz="quarter" idx="12"/>
          </p:nvPr>
        </p:nvSpPr>
        <p:spPr/>
        <p:txBody>
          <a:bodyPr/>
          <a:lstStyle/>
          <a:p>
            <a:fld id="{67351993-21F1-407A-8E22-406BD303956E}" type="slidenum">
              <a:rPr lang="en-IN" smtClean="0"/>
              <a:t>‹#›</a:t>
            </a:fld>
            <a:endParaRPr lang="en-IN"/>
          </a:p>
        </p:txBody>
      </p:sp>
    </p:spTree>
    <p:extLst>
      <p:ext uri="{BB962C8B-B14F-4D97-AF65-F5344CB8AC3E}">
        <p14:creationId xmlns:p14="http://schemas.microsoft.com/office/powerpoint/2010/main" val="180328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C4F7-66C8-B402-24D4-01AFCDECA2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236434-D1D6-303B-87A5-A02E1E72C9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F90E94-8CFE-96B6-F073-92FF740A3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C6273-8232-8112-A86B-4EA8368B7F6B}"/>
              </a:ext>
            </a:extLst>
          </p:cNvPr>
          <p:cNvSpPr>
            <a:spLocks noGrp="1"/>
          </p:cNvSpPr>
          <p:nvPr>
            <p:ph type="dt" sz="half" idx="10"/>
          </p:nvPr>
        </p:nvSpPr>
        <p:spPr/>
        <p:txBody>
          <a:bodyPr/>
          <a:lstStyle/>
          <a:p>
            <a:fld id="{2C53A016-E5EE-4435-9A85-65DA567D0388}" type="datetimeFigureOut">
              <a:rPr lang="en-IN" smtClean="0"/>
              <a:t>29-11-2023</a:t>
            </a:fld>
            <a:endParaRPr lang="en-IN"/>
          </a:p>
        </p:txBody>
      </p:sp>
      <p:sp>
        <p:nvSpPr>
          <p:cNvPr id="6" name="Footer Placeholder 5">
            <a:extLst>
              <a:ext uri="{FF2B5EF4-FFF2-40B4-BE49-F238E27FC236}">
                <a16:creationId xmlns:a16="http://schemas.microsoft.com/office/drawing/2014/main" id="{3CD18AAA-2337-7A3A-03D5-9DE9D67E5C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B4F8D9-AC06-74EA-A29B-A1DDC98EDAAB}"/>
              </a:ext>
            </a:extLst>
          </p:cNvPr>
          <p:cNvSpPr>
            <a:spLocks noGrp="1"/>
          </p:cNvSpPr>
          <p:nvPr>
            <p:ph type="sldNum" sz="quarter" idx="12"/>
          </p:nvPr>
        </p:nvSpPr>
        <p:spPr/>
        <p:txBody>
          <a:bodyPr/>
          <a:lstStyle/>
          <a:p>
            <a:fld id="{67351993-21F1-407A-8E22-406BD303956E}" type="slidenum">
              <a:rPr lang="en-IN" smtClean="0"/>
              <a:t>‹#›</a:t>
            </a:fld>
            <a:endParaRPr lang="en-IN"/>
          </a:p>
        </p:txBody>
      </p:sp>
    </p:spTree>
    <p:extLst>
      <p:ext uri="{BB962C8B-B14F-4D97-AF65-F5344CB8AC3E}">
        <p14:creationId xmlns:p14="http://schemas.microsoft.com/office/powerpoint/2010/main" val="812041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53DC8-2F53-0665-3150-21F1CAC13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2EEF9E-0ABF-FE1B-7220-7AA2E5A6B9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1B097D-40EC-89C6-B126-0D5112670D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C8ED05-328B-A009-088D-BAC4887300F6}"/>
              </a:ext>
            </a:extLst>
          </p:cNvPr>
          <p:cNvSpPr>
            <a:spLocks noGrp="1"/>
          </p:cNvSpPr>
          <p:nvPr>
            <p:ph type="dt" sz="half" idx="10"/>
          </p:nvPr>
        </p:nvSpPr>
        <p:spPr/>
        <p:txBody>
          <a:bodyPr/>
          <a:lstStyle/>
          <a:p>
            <a:fld id="{2C53A016-E5EE-4435-9A85-65DA567D0388}" type="datetimeFigureOut">
              <a:rPr lang="en-IN" smtClean="0"/>
              <a:t>29-11-2023</a:t>
            </a:fld>
            <a:endParaRPr lang="en-IN"/>
          </a:p>
        </p:txBody>
      </p:sp>
      <p:sp>
        <p:nvSpPr>
          <p:cNvPr id="6" name="Footer Placeholder 5">
            <a:extLst>
              <a:ext uri="{FF2B5EF4-FFF2-40B4-BE49-F238E27FC236}">
                <a16:creationId xmlns:a16="http://schemas.microsoft.com/office/drawing/2014/main" id="{BEE1108E-E124-E2EB-B91E-92347C9807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7263E7-84E9-68F7-F1BD-1B25CAB310D4}"/>
              </a:ext>
            </a:extLst>
          </p:cNvPr>
          <p:cNvSpPr>
            <a:spLocks noGrp="1"/>
          </p:cNvSpPr>
          <p:nvPr>
            <p:ph type="sldNum" sz="quarter" idx="12"/>
          </p:nvPr>
        </p:nvSpPr>
        <p:spPr/>
        <p:txBody>
          <a:bodyPr/>
          <a:lstStyle/>
          <a:p>
            <a:fld id="{67351993-21F1-407A-8E22-406BD303956E}" type="slidenum">
              <a:rPr lang="en-IN" smtClean="0"/>
              <a:t>‹#›</a:t>
            </a:fld>
            <a:endParaRPr lang="en-IN"/>
          </a:p>
        </p:txBody>
      </p:sp>
    </p:spTree>
    <p:extLst>
      <p:ext uri="{BB962C8B-B14F-4D97-AF65-F5344CB8AC3E}">
        <p14:creationId xmlns:p14="http://schemas.microsoft.com/office/powerpoint/2010/main" val="128349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367D86-F24F-3AA5-B858-6FEBA89580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05054B-DCFE-5FC1-AC49-CA8CFB0EAF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A6CBE0-1500-787A-55DF-8D8CD199FA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53A016-E5EE-4435-9A85-65DA567D0388}" type="datetimeFigureOut">
              <a:rPr lang="en-IN" smtClean="0"/>
              <a:t>29-11-2023</a:t>
            </a:fld>
            <a:endParaRPr lang="en-IN"/>
          </a:p>
        </p:txBody>
      </p:sp>
      <p:sp>
        <p:nvSpPr>
          <p:cNvPr id="5" name="Footer Placeholder 4">
            <a:extLst>
              <a:ext uri="{FF2B5EF4-FFF2-40B4-BE49-F238E27FC236}">
                <a16:creationId xmlns:a16="http://schemas.microsoft.com/office/drawing/2014/main" id="{ECC58E0E-EBF2-A271-4BFB-E00D5166EE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601164-B5B0-E062-1C6C-FAB9DF96C0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51993-21F1-407A-8E22-406BD303956E}" type="slidenum">
              <a:rPr lang="en-IN" smtClean="0"/>
              <a:t>‹#›</a:t>
            </a:fld>
            <a:endParaRPr lang="en-IN"/>
          </a:p>
        </p:txBody>
      </p:sp>
    </p:spTree>
    <p:extLst>
      <p:ext uri="{BB962C8B-B14F-4D97-AF65-F5344CB8AC3E}">
        <p14:creationId xmlns:p14="http://schemas.microsoft.com/office/powerpoint/2010/main" val="2664615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9EDA-1182-DC1C-3FD4-FFAC8BDAC562}"/>
              </a:ext>
            </a:extLst>
          </p:cNvPr>
          <p:cNvSpPr>
            <a:spLocks noGrp="1"/>
          </p:cNvSpPr>
          <p:nvPr>
            <p:ph type="ctrTitle"/>
          </p:nvPr>
        </p:nvSpPr>
        <p:spPr>
          <a:xfrm>
            <a:off x="1524000" y="1122363"/>
            <a:ext cx="9144000" cy="2306638"/>
          </a:xfrm>
        </p:spPr>
        <p:txBody>
          <a:bodyPr>
            <a:normAutofit/>
          </a:bodyPr>
          <a:lstStyle/>
          <a:p>
            <a:r>
              <a:rPr lang="en-US" b="1" dirty="0">
                <a:solidFill>
                  <a:srgbClr val="002060"/>
                </a:solidFill>
                <a:latin typeface="Söhne"/>
              </a:rPr>
              <a:t>Data Analytics Process for Buying Books</a:t>
            </a:r>
            <a:endParaRPr lang="en-IN" b="1" dirty="0">
              <a:solidFill>
                <a:srgbClr val="002060"/>
              </a:solidFill>
              <a:latin typeface="Söhne"/>
            </a:endParaRPr>
          </a:p>
        </p:txBody>
      </p:sp>
    </p:spTree>
    <p:extLst>
      <p:ext uri="{BB962C8B-B14F-4D97-AF65-F5344CB8AC3E}">
        <p14:creationId xmlns:p14="http://schemas.microsoft.com/office/powerpoint/2010/main" val="3148030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6DB7C-BE56-E421-28C8-2B086E6FB2A1}"/>
              </a:ext>
            </a:extLst>
          </p:cNvPr>
          <p:cNvSpPr>
            <a:spLocks noGrp="1"/>
          </p:cNvSpPr>
          <p:nvPr>
            <p:ph type="ctrTitle"/>
          </p:nvPr>
        </p:nvSpPr>
        <p:spPr/>
        <p:txBody>
          <a:bodyPr/>
          <a:lstStyle/>
          <a:p>
            <a:r>
              <a:rPr lang="en-IN" b="1" dirty="0">
                <a:solidFill>
                  <a:srgbClr val="002060"/>
                </a:solidFill>
                <a:latin typeface="Söhne"/>
              </a:rPr>
              <a:t>Thank You</a:t>
            </a:r>
          </a:p>
        </p:txBody>
      </p:sp>
    </p:spTree>
    <p:extLst>
      <p:ext uri="{BB962C8B-B14F-4D97-AF65-F5344CB8AC3E}">
        <p14:creationId xmlns:p14="http://schemas.microsoft.com/office/powerpoint/2010/main" val="3431331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EA514-E027-80F0-E962-7505C19AB773}"/>
              </a:ext>
            </a:extLst>
          </p:cNvPr>
          <p:cNvSpPr>
            <a:spLocks noGrp="1"/>
          </p:cNvSpPr>
          <p:nvPr>
            <p:ph type="title"/>
          </p:nvPr>
        </p:nvSpPr>
        <p:spPr>
          <a:xfrm>
            <a:off x="839788" y="457200"/>
            <a:ext cx="10976292" cy="1137920"/>
          </a:xfrm>
        </p:spPr>
        <p:txBody>
          <a:bodyPr>
            <a:normAutofit/>
          </a:bodyPr>
          <a:lstStyle/>
          <a:p>
            <a:pPr algn="ctr"/>
            <a:r>
              <a:rPr lang="en-IN" b="1" i="0" dirty="0">
                <a:solidFill>
                  <a:srgbClr val="002060"/>
                </a:solidFill>
                <a:effectLst/>
                <a:latin typeface="Söhne"/>
              </a:rPr>
              <a:t>Introduction</a:t>
            </a:r>
            <a:br>
              <a:rPr lang="en-IN" b="1" i="0" dirty="0">
                <a:solidFill>
                  <a:srgbClr val="002060"/>
                </a:solidFill>
                <a:effectLst/>
                <a:latin typeface="Söhne"/>
              </a:rPr>
            </a:br>
            <a:r>
              <a:rPr lang="en-US" b="1" i="0" dirty="0">
                <a:solidFill>
                  <a:srgbClr val="002060"/>
                </a:solidFill>
                <a:effectLst/>
                <a:latin typeface="Söhne"/>
              </a:rPr>
              <a:t>Navigating the World of Children's Books</a:t>
            </a:r>
            <a:endParaRPr lang="en-IN" b="1" i="0" dirty="0">
              <a:solidFill>
                <a:srgbClr val="002060"/>
              </a:solidFill>
              <a:effectLst/>
              <a:latin typeface="Söhne"/>
            </a:endParaRPr>
          </a:p>
        </p:txBody>
      </p:sp>
      <p:sp>
        <p:nvSpPr>
          <p:cNvPr id="4" name="Text Placeholder 3">
            <a:extLst>
              <a:ext uri="{FF2B5EF4-FFF2-40B4-BE49-F238E27FC236}">
                <a16:creationId xmlns:a16="http://schemas.microsoft.com/office/drawing/2014/main" id="{E7326F26-674B-96C0-4012-5D64EE19001B}"/>
              </a:ext>
            </a:extLst>
          </p:cNvPr>
          <p:cNvSpPr>
            <a:spLocks noGrp="1"/>
          </p:cNvSpPr>
          <p:nvPr>
            <p:ph type="body" sz="half" idx="2"/>
          </p:nvPr>
        </p:nvSpPr>
        <p:spPr>
          <a:xfrm>
            <a:off x="839788" y="2057400"/>
            <a:ext cx="11149012" cy="4109720"/>
          </a:xfrm>
        </p:spPr>
        <p:txBody>
          <a:bodyPr>
            <a:normAutofit/>
          </a:bodyPr>
          <a:lstStyle/>
          <a:p>
            <a:r>
              <a:rPr lang="en-US" dirty="0"/>
              <a:t>Welcome to the fascinating journey of navigating the world of children's books, where the magic of storytelling and the power of education converge. In this presentation, we'll explore how the principles of data analytics can guide us in making thoughtful choices when selecting books for a 6-year-old child.</a:t>
            </a:r>
          </a:p>
          <a:p>
            <a:pPr>
              <a:buFontTx/>
              <a:buChar char="•"/>
            </a:pPr>
            <a:endParaRPr lang="en-US" dirty="0"/>
          </a:p>
          <a:p>
            <a:r>
              <a:rPr lang="en-US" dirty="0"/>
              <a:t>Why Data Analytics in Choosing Children's Books?</a:t>
            </a:r>
          </a:p>
          <a:p>
            <a:r>
              <a:rPr lang="en-US" dirty="0"/>
              <a:t>Choosing the right books for a young reader involves more than just picking appealing covers. It's about understanding the child's interests, aligning with educational goals, and ensuring a balance between entertainment and learning. Applying data analytics to this process allows us to make informed decisions, ensuring that each book contributes meaningfully to the child's literary journey.</a:t>
            </a:r>
          </a:p>
          <a:p>
            <a:pPr>
              <a:buFontTx/>
              <a:buChar char="•"/>
            </a:pPr>
            <a:endParaRPr lang="en-US" dirty="0"/>
          </a:p>
          <a:p>
            <a:r>
              <a:rPr lang="en-US" dirty="0"/>
              <a:t>Why Does it Matter?</a:t>
            </a:r>
          </a:p>
          <a:p>
            <a:r>
              <a:rPr lang="en-US" dirty="0"/>
              <a:t>Data analytics isn't only for big business decisions; it's like a superpower we can use every day. In our journey through children's books, we'll see how thinking in a step-by-step way, like with data analytics, makes reading even more enjoyable for both parents and kids.</a:t>
            </a:r>
            <a:endParaRPr lang="en-IN" dirty="0"/>
          </a:p>
        </p:txBody>
      </p:sp>
    </p:spTree>
    <p:extLst>
      <p:ext uri="{BB962C8B-B14F-4D97-AF65-F5344CB8AC3E}">
        <p14:creationId xmlns:p14="http://schemas.microsoft.com/office/powerpoint/2010/main" val="267934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D66B-9C5A-C676-E02C-D1376F5F3639}"/>
              </a:ext>
            </a:extLst>
          </p:cNvPr>
          <p:cNvSpPr>
            <a:spLocks noGrp="1"/>
          </p:cNvSpPr>
          <p:nvPr>
            <p:ph type="title"/>
          </p:nvPr>
        </p:nvSpPr>
        <p:spPr>
          <a:xfrm>
            <a:off x="839788" y="457200"/>
            <a:ext cx="10874692" cy="1056640"/>
          </a:xfrm>
        </p:spPr>
        <p:txBody>
          <a:bodyPr>
            <a:normAutofit/>
          </a:bodyPr>
          <a:lstStyle/>
          <a:p>
            <a:pPr algn="ctr"/>
            <a:r>
              <a:rPr lang="en-US" b="1" dirty="0">
                <a:solidFill>
                  <a:srgbClr val="002060"/>
                </a:solidFill>
                <a:latin typeface="Söhne"/>
              </a:rPr>
              <a:t>1. Plan</a:t>
            </a:r>
            <a:br>
              <a:rPr lang="en-US" b="1" dirty="0">
                <a:solidFill>
                  <a:srgbClr val="002060"/>
                </a:solidFill>
                <a:latin typeface="Söhne"/>
              </a:rPr>
            </a:br>
            <a:r>
              <a:rPr lang="en-US" b="1" dirty="0">
                <a:solidFill>
                  <a:srgbClr val="002060"/>
                </a:solidFill>
                <a:latin typeface="Söhne"/>
              </a:rPr>
              <a:t>Identifying Reading Preferences</a:t>
            </a:r>
            <a:endParaRPr lang="en-IN" b="1" dirty="0">
              <a:solidFill>
                <a:srgbClr val="002060"/>
              </a:solidFill>
              <a:latin typeface="Söhne"/>
            </a:endParaRPr>
          </a:p>
        </p:txBody>
      </p:sp>
      <p:sp>
        <p:nvSpPr>
          <p:cNvPr id="4" name="Text Placeholder 3">
            <a:extLst>
              <a:ext uri="{FF2B5EF4-FFF2-40B4-BE49-F238E27FC236}">
                <a16:creationId xmlns:a16="http://schemas.microsoft.com/office/drawing/2014/main" id="{A5563EDC-012C-1952-7C29-49EB1164824B}"/>
              </a:ext>
            </a:extLst>
          </p:cNvPr>
          <p:cNvSpPr>
            <a:spLocks noGrp="1"/>
          </p:cNvSpPr>
          <p:nvPr>
            <p:ph type="body" sz="half" idx="2"/>
          </p:nvPr>
        </p:nvSpPr>
        <p:spPr>
          <a:xfrm>
            <a:off x="839788" y="1625600"/>
            <a:ext cx="10874692" cy="4775200"/>
          </a:xfrm>
        </p:spPr>
        <p:txBody>
          <a:bodyPr>
            <a:normAutofit lnSpcReduction="10000"/>
          </a:bodyPr>
          <a:lstStyle/>
          <a:p>
            <a:r>
              <a:rPr lang="en-US" dirty="0"/>
              <a:t>Welcome to the planning phase, where we dive into the essential task of understanding and identifying the reading preferences of our 6-year-old reader. Let's break down this crucial step into a few key elements:</a:t>
            </a:r>
          </a:p>
          <a:p>
            <a:r>
              <a:rPr lang="en-US" dirty="0"/>
              <a:t>Consider Interests:</a:t>
            </a:r>
          </a:p>
          <a:p>
            <a:r>
              <a:rPr lang="en-US" dirty="0"/>
              <a:t>	Why it Matters: Every child is unique, and understanding their interests lays the foundation for a captivating reading 	experience.</a:t>
            </a:r>
          </a:p>
          <a:p>
            <a:r>
              <a:rPr lang="en-US" dirty="0"/>
              <a:t>	How to Do It: Take note of the child's favorite characters, activities, or subjects. Are they into superheroes, animals, or 	maybe dinosaurs? Knowing this helps us tailor our book choices to what sparks their curiosity.</a:t>
            </a:r>
          </a:p>
          <a:p>
            <a:r>
              <a:rPr lang="en-US" dirty="0"/>
              <a:t>Favorite Topics:</a:t>
            </a:r>
          </a:p>
          <a:p>
            <a:r>
              <a:rPr lang="en-US" dirty="0"/>
              <a:t>	Why it Matters: A child is more likely to engage with a book that aligns with their favorite topics and genres.</a:t>
            </a:r>
          </a:p>
          <a:p>
            <a:r>
              <a:rPr lang="en-US" dirty="0"/>
              <a:t>	How to Do It: Identify the child's preferred genres—whether it's adventure, fantasy, animals, or educational topics. 	Knowing their favorite genres guides us towards books that resonate with their interests.</a:t>
            </a:r>
          </a:p>
          <a:p>
            <a:r>
              <a:rPr lang="en-US" dirty="0"/>
              <a:t>Age-Appropriate Themes:</a:t>
            </a:r>
          </a:p>
          <a:p>
            <a:r>
              <a:rPr lang="en-US" dirty="0"/>
              <a:t>	Why it Matters: Ensuring the content is not only engaging but also developmentally appropriate is crucial for the 	child's comprehension and enjoyment.</a:t>
            </a:r>
          </a:p>
          <a:p>
            <a:r>
              <a:rPr lang="en-US" dirty="0"/>
              <a:t>	How to Do It: Determine themes suitable for a 6-year-old. Are they ready for more complex storylines, or do they still 	enjoy simpler narratives? Striking the right balance ensures that the chosen books are both entertaining and suitable 	for their age.</a:t>
            </a:r>
          </a:p>
        </p:txBody>
      </p:sp>
    </p:spTree>
    <p:extLst>
      <p:ext uri="{BB962C8B-B14F-4D97-AF65-F5344CB8AC3E}">
        <p14:creationId xmlns:p14="http://schemas.microsoft.com/office/powerpoint/2010/main" val="407236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140A-B0F8-2016-C140-D65AB9EE1EBF}"/>
              </a:ext>
            </a:extLst>
          </p:cNvPr>
          <p:cNvSpPr>
            <a:spLocks noGrp="1"/>
          </p:cNvSpPr>
          <p:nvPr>
            <p:ph type="title"/>
          </p:nvPr>
        </p:nvSpPr>
        <p:spPr>
          <a:xfrm>
            <a:off x="839788" y="457200"/>
            <a:ext cx="11016932" cy="1076960"/>
          </a:xfrm>
        </p:spPr>
        <p:txBody>
          <a:bodyPr/>
          <a:lstStyle/>
          <a:p>
            <a:pPr algn="ctr"/>
            <a:r>
              <a:rPr lang="en-US" b="1" dirty="0">
                <a:solidFill>
                  <a:srgbClr val="002060"/>
                </a:solidFill>
                <a:latin typeface="Söhne"/>
              </a:rPr>
              <a:t>2. Prepare</a:t>
            </a:r>
            <a:br>
              <a:rPr lang="en-US" b="1" dirty="0">
                <a:solidFill>
                  <a:srgbClr val="002060"/>
                </a:solidFill>
                <a:latin typeface="Söhne"/>
              </a:rPr>
            </a:br>
            <a:r>
              <a:rPr lang="en-US" b="1" dirty="0">
                <a:solidFill>
                  <a:srgbClr val="002060"/>
                </a:solidFill>
                <a:latin typeface="Söhne"/>
              </a:rPr>
              <a:t>Setting a Budget</a:t>
            </a:r>
          </a:p>
        </p:txBody>
      </p:sp>
      <p:sp>
        <p:nvSpPr>
          <p:cNvPr id="4" name="Text Placeholder 3">
            <a:extLst>
              <a:ext uri="{FF2B5EF4-FFF2-40B4-BE49-F238E27FC236}">
                <a16:creationId xmlns:a16="http://schemas.microsoft.com/office/drawing/2014/main" id="{D0F16AC6-EF42-8CD7-2F1D-63A813DD029A}"/>
              </a:ext>
            </a:extLst>
          </p:cNvPr>
          <p:cNvSpPr>
            <a:spLocks noGrp="1"/>
          </p:cNvSpPr>
          <p:nvPr>
            <p:ph type="body" sz="half" idx="2"/>
          </p:nvPr>
        </p:nvSpPr>
        <p:spPr>
          <a:xfrm>
            <a:off x="839788" y="1666240"/>
            <a:ext cx="10935652" cy="4734560"/>
          </a:xfrm>
        </p:spPr>
        <p:txBody>
          <a:bodyPr>
            <a:normAutofit fontScale="85000" lnSpcReduction="20000"/>
          </a:bodyPr>
          <a:lstStyle/>
          <a:p>
            <a:r>
              <a:rPr lang="en-US" dirty="0"/>
              <a:t>Welcome to the preparation stage, where we'll discuss the crucial step of setting a budget for our adventure into the world of children's books. Let's break down the components of this stage:</a:t>
            </a:r>
          </a:p>
          <a:p>
            <a:r>
              <a:rPr lang="en-US" dirty="0"/>
              <a:t>1. Determine Budget:</a:t>
            </a:r>
          </a:p>
          <a:p>
            <a:r>
              <a:rPr lang="en-US" dirty="0"/>
              <a:t> 	Why it Matters: Establishing a budget is the first step to ensure we make thoughtful and financially responsible choices.</a:t>
            </a:r>
          </a:p>
          <a:p>
            <a:r>
              <a:rPr lang="en-US" dirty="0"/>
              <a:t>	How to Do It: Take a moment to assess how much I’m willing to spend on books for the child. Consider overall financial situation 	and allocate a specific amount dedicated to expanding the child's literary collection.</a:t>
            </a:r>
          </a:p>
          <a:p>
            <a:r>
              <a:rPr lang="en-US" dirty="0"/>
              <a:t>2. Allocate Funds:</a:t>
            </a:r>
          </a:p>
          <a:p>
            <a:r>
              <a:rPr lang="en-US" dirty="0"/>
              <a:t>	Why it Matters: Allocating funds allows for a strategic approach, ensuring a balanced selection of books that cater to different aspects of 	the child’s development.</a:t>
            </a:r>
          </a:p>
          <a:p>
            <a:r>
              <a:rPr lang="en-US" dirty="0"/>
              <a:t>  	How to Do It: Divide the overall budget into categories. For instance, allocate a portion for storybooks that entertain and another for 	educational books that contribute to the child's learning. This way, we ensure a well-rounded collection that nurtures both 	imagination and knowledge.</a:t>
            </a:r>
          </a:p>
          <a:p>
            <a:r>
              <a:rPr lang="en-US" dirty="0"/>
              <a:t>	Budget Allocation :</a:t>
            </a:r>
          </a:p>
          <a:p>
            <a:r>
              <a:rPr lang="en-US" dirty="0"/>
              <a:t>   	- Total Budget:Rs.3000/-</a:t>
            </a:r>
          </a:p>
          <a:p>
            <a:r>
              <a:rPr lang="en-US" dirty="0"/>
              <a:t>     	- Storybooks: Rs.1000/-</a:t>
            </a:r>
          </a:p>
          <a:p>
            <a:r>
              <a:rPr lang="en-US" dirty="0"/>
              <a:t>   	- Educational Books: Rs.2000/-</a:t>
            </a:r>
          </a:p>
          <a:p>
            <a:r>
              <a:rPr lang="en-US" dirty="0"/>
              <a:t>The preparation phase involves thoughtful financial planning. By determining a budget and strategically allocating funds, we set the foundation for a diverse and enriching collection of books that cater to both entertainment and education. Let's move forward with this financial roadmap as we embark on our journey into the literary realm for our 6-year-old reader.</a:t>
            </a:r>
            <a:endParaRPr lang="en-IN" dirty="0"/>
          </a:p>
        </p:txBody>
      </p:sp>
    </p:spTree>
    <p:extLst>
      <p:ext uri="{BB962C8B-B14F-4D97-AF65-F5344CB8AC3E}">
        <p14:creationId xmlns:p14="http://schemas.microsoft.com/office/powerpoint/2010/main" val="205714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5066F-53C9-9CC5-B9CA-B37E2F84927D}"/>
              </a:ext>
            </a:extLst>
          </p:cNvPr>
          <p:cNvSpPr>
            <a:spLocks noGrp="1"/>
          </p:cNvSpPr>
          <p:nvPr>
            <p:ph type="title"/>
          </p:nvPr>
        </p:nvSpPr>
        <p:spPr>
          <a:xfrm>
            <a:off x="839788" y="457200"/>
            <a:ext cx="11138852" cy="1270000"/>
          </a:xfrm>
        </p:spPr>
        <p:txBody>
          <a:bodyPr>
            <a:normAutofit/>
          </a:bodyPr>
          <a:lstStyle/>
          <a:p>
            <a:pPr algn="ctr"/>
            <a:r>
              <a:rPr lang="en-US" sz="3600" b="1" dirty="0">
                <a:solidFill>
                  <a:srgbClr val="002060"/>
                </a:solidFill>
                <a:latin typeface="Söhne"/>
              </a:rPr>
              <a:t>3. Process</a:t>
            </a:r>
            <a:br>
              <a:rPr lang="en-US" sz="3600" b="1" dirty="0">
                <a:solidFill>
                  <a:srgbClr val="002060"/>
                </a:solidFill>
                <a:latin typeface="Söhne"/>
              </a:rPr>
            </a:br>
            <a:r>
              <a:rPr lang="en-US" sz="3600" b="1" dirty="0">
                <a:solidFill>
                  <a:srgbClr val="002060"/>
                </a:solidFill>
                <a:latin typeface="Söhne"/>
              </a:rPr>
              <a:t>Categories of Books</a:t>
            </a:r>
          </a:p>
        </p:txBody>
      </p:sp>
      <p:sp>
        <p:nvSpPr>
          <p:cNvPr id="4" name="Text Placeholder 3">
            <a:extLst>
              <a:ext uri="{FF2B5EF4-FFF2-40B4-BE49-F238E27FC236}">
                <a16:creationId xmlns:a16="http://schemas.microsoft.com/office/drawing/2014/main" id="{F41576D4-83B2-A874-58AD-BCB7E37BC04A}"/>
              </a:ext>
            </a:extLst>
          </p:cNvPr>
          <p:cNvSpPr>
            <a:spLocks noGrp="1"/>
          </p:cNvSpPr>
          <p:nvPr>
            <p:ph type="body" sz="half" idx="2"/>
          </p:nvPr>
        </p:nvSpPr>
        <p:spPr>
          <a:xfrm>
            <a:off x="274320" y="1727200"/>
            <a:ext cx="11531600" cy="4876800"/>
          </a:xfrm>
        </p:spPr>
        <p:txBody>
          <a:bodyPr>
            <a:normAutofit lnSpcReduction="10000"/>
          </a:bodyPr>
          <a:lstStyle/>
          <a:p>
            <a:r>
              <a:rPr lang="en-US" dirty="0"/>
              <a:t>Welcome to the process phase, where we'll </a:t>
            </a:r>
            <a:r>
              <a:rPr lang="en-US" dirty="0" err="1"/>
              <a:t>delvep</a:t>
            </a:r>
            <a:r>
              <a:rPr lang="en-US" dirty="0"/>
              <a:t> into the exciting task of categorizing books to ensure a well-rounded reading experience for our 6-year-old reader. Let's explore the key components of this stage:</a:t>
            </a:r>
          </a:p>
          <a:p>
            <a:r>
              <a:rPr lang="en-US" dirty="0"/>
              <a:t>1. Identify Book Types:</a:t>
            </a:r>
          </a:p>
          <a:p>
            <a:r>
              <a:rPr lang="en-US" dirty="0"/>
              <a:t>   	Why it Matters: Categorizing books allows us to tailor the reading experience to meet different aspects of the child’s 	development offering a mix of entertainment and education.</a:t>
            </a:r>
          </a:p>
          <a:p>
            <a:r>
              <a:rPr lang="en-US" dirty="0"/>
              <a:t>	How to Do It: Begin by categorizing books into two main types: Storybooks for imaginative and enjoyable reading experiences 	and Informative Books for educational purposes. This categorization sets the stage for a diverse and enriching library.</a:t>
            </a:r>
          </a:p>
          <a:p>
            <a:r>
              <a:rPr lang="en-US" dirty="0"/>
              <a:t>2. Educational Goals:</a:t>
            </a:r>
          </a:p>
          <a:p>
            <a:r>
              <a:rPr lang="en-US" dirty="0"/>
              <a:t>	Why it Matters: Considering the child's current learning needs ensures that the selected informative books align with their 	educational objectives.</a:t>
            </a:r>
          </a:p>
          <a:p>
            <a:r>
              <a:rPr lang="en-US" dirty="0"/>
              <a:t>   	How to Do It: Reflect on the child's learning stage and interests. Are they exploring science, history, or perhaps developing 	language skills? Select informative books that not only capture their attention but also contribute to their educational growth.</a:t>
            </a:r>
          </a:p>
          <a:p>
            <a:r>
              <a:rPr lang="en-US" dirty="0"/>
              <a:t> 		Storybooks:  Fairy Tales, Adventure Stories , Picture Books</a:t>
            </a:r>
          </a:p>
          <a:p>
            <a:r>
              <a:rPr lang="en-US" dirty="0"/>
              <a:t>   		Informative Books: Alphabet and Counting Books , Nature and Science Exploration , Educational Activity Books</a:t>
            </a:r>
          </a:p>
          <a:p>
            <a:r>
              <a:rPr lang="en-US" dirty="0"/>
              <a:t>The process phase involves the thoughtful categorization of books, ensuring a balance between imaginative storytelling and educational content. By identifying book types and considering educational goals, we set the stage for a diverse and purposeful reading experience for our young reader. Let's move forward with this structured approach as we curate the perfect library for our 6-year-old adventurer.</a:t>
            </a:r>
            <a:endParaRPr lang="en-IN" dirty="0"/>
          </a:p>
        </p:txBody>
      </p:sp>
    </p:spTree>
    <p:extLst>
      <p:ext uri="{BB962C8B-B14F-4D97-AF65-F5344CB8AC3E}">
        <p14:creationId xmlns:p14="http://schemas.microsoft.com/office/powerpoint/2010/main" val="865731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1358-045B-D864-4F1E-E63A3C88599E}"/>
              </a:ext>
            </a:extLst>
          </p:cNvPr>
          <p:cNvSpPr>
            <a:spLocks noGrp="1"/>
          </p:cNvSpPr>
          <p:nvPr>
            <p:ph type="title"/>
          </p:nvPr>
        </p:nvSpPr>
        <p:spPr>
          <a:xfrm>
            <a:off x="485934" y="274320"/>
            <a:ext cx="11077892" cy="1117600"/>
          </a:xfrm>
        </p:spPr>
        <p:txBody>
          <a:bodyPr>
            <a:normAutofit/>
          </a:bodyPr>
          <a:lstStyle/>
          <a:p>
            <a:pPr algn="ctr"/>
            <a:r>
              <a:rPr lang="en-US" sz="3600" b="1" dirty="0">
                <a:solidFill>
                  <a:srgbClr val="002060"/>
                </a:solidFill>
                <a:latin typeface="Söhne"/>
              </a:rPr>
              <a:t>4. Analyze</a:t>
            </a:r>
            <a:br>
              <a:rPr lang="en-US" sz="3600" b="1" dirty="0">
                <a:solidFill>
                  <a:srgbClr val="002060"/>
                </a:solidFill>
                <a:latin typeface="Söhne"/>
              </a:rPr>
            </a:br>
            <a:r>
              <a:rPr lang="en-US" sz="3600" b="1" dirty="0">
                <a:solidFill>
                  <a:srgbClr val="002060"/>
                </a:solidFill>
                <a:latin typeface="Söhne"/>
              </a:rPr>
              <a:t>Popular Titles and Authors</a:t>
            </a:r>
          </a:p>
        </p:txBody>
      </p:sp>
      <p:sp>
        <p:nvSpPr>
          <p:cNvPr id="4" name="Text Placeholder 3">
            <a:extLst>
              <a:ext uri="{FF2B5EF4-FFF2-40B4-BE49-F238E27FC236}">
                <a16:creationId xmlns:a16="http://schemas.microsoft.com/office/drawing/2014/main" id="{0AF03AF6-050B-7D2B-903C-751D83477C24}"/>
              </a:ext>
            </a:extLst>
          </p:cNvPr>
          <p:cNvSpPr>
            <a:spLocks noGrp="1"/>
          </p:cNvSpPr>
          <p:nvPr>
            <p:ph type="body" sz="half" idx="2"/>
          </p:nvPr>
        </p:nvSpPr>
        <p:spPr>
          <a:xfrm>
            <a:off x="839788" y="1391920"/>
            <a:ext cx="11077892" cy="5191760"/>
          </a:xfrm>
        </p:spPr>
        <p:txBody>
          <a:bodyPr>
            <a:noAutofit/>
          </a:bodyPr>
          <a:lstStyle/>
          <a:p>
            <a:r>
              <a:rPr lang="en-US" dirty="0"/>
              <a:t>Ww will embark on a journey to uncover popular titles and authors in children's literature. This step is essential for ensuring that our book choices align with established standards of quality and appeal. Let's break down the components of this stage:	</a:t>
            </a:r>
          </a:p>
          <a:p>
            <a:r>
              <a:rPr lang="en-US" dirty="0"/>
              <a:t>1. Research Popular Authors:</a:t>
            </a:r>
          </a:p>
          <a:p>
            <a:r>
              <a:rPr lang="en-US" dirty="0"/>
              <a:t>   	Why it Matters: Well-known authors often have a reputation for delivering quality content that resonates with young 	readers.</a:t>
            </a:r>
          </a:p>
          <a:p>
            <a:r>
              <a:rPr lang="en-US" dirty="0"/>
              <a:t>   	How to Do It: Explore the works of renowned authors in children's literature. Look for names that consistently appear in 	recommendations, awards, or literary circles known for their contribution to the genre.</a:t>
            </a:r>
          </a:p>
          <a:p>
            <a:r>
              <a:rPr lang="en-US" dirty="0"/>
              <a:t>2. Best-Selling Titles:</a:t>
            </a:r>
          </a:p>
          <a:p>
            <a:r>
              <a:rPr lang="en-US" dirty="0"/>
              <a:t>  	Why it Matters: Best-selling titles are indicative of books that have captured the hearts and minds of parents, educators, 	and, most importantly, children.</a:t>
            </a:r>
          </a:p>
          <a:p>
            <a:r>
              <a:rPr lang="en-US" dirty="0"/>
              <a:t>  	How to Do It : Investigate books that have gained popularity among parents and educators. Best-seller lists, both online 	and in physical stores, are valuable resources for identifying titles that have made a significant impact.</a:t>
            </a:r>
          </a:p>
          <a:p>
            <a:r>
              <a:rPr lang="en-US" dirty="0"/>
              <a:t>3.Customer Reviews:</a:t>
            </a:r>
          </a:p>
          <a:p>
            <a:r>
              <a:rPr lang="en-US" dirty="0"/>
              <a:t>	Why it Matters : Real feedback from other parents and readers provides insights into the actual reception of specific 	titles.</a:t>
            </a:r>
          </a:p>
          <a:p>
            <a:r>
              <a:rPr lang="en-US" dirty="0"/>
              <a:t>   	How to Do It: Check online reviews on platforms like bookstores, parenting forums, or dedicated book review websites. 	Additionally, ask for recommendations from other parents, teachers, or even the bookstore staff.</a:t>
            </a:r>
            <a:endParaRPr lang="en-IN" dirty="0"/>
          </a:p>
        </p:txBody>
      </p:sp>
    </p:spTree>
    <p:extLst>
      <p:ext uri="{BB962C8B-B14F-4D97-AF65-F5344CB8AC3E}">
        <p14:creationId xmlns:p14="http://schemas.microsoft.com/office/powerpoint/2010/main" val="324126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3067-EEB7-5197-3FA6-1254F959662C}"/>
              </a:ext>
            </a:extLst>
          </p:cNvPr>
          <p:cNvSpPr>
            <a:spLocks noGrp="1"/>
          </p:cNvSpPr>
          <p:nvPr>
            <p:ph type="title"/>
          </p:nvPr>
        </p:nvSpPr>
        <p:spPr>
          <a:xfrm>
            <a:off x="839788" y="457200"/>
            <a:ext cx="11057572" cy="1168400"/>
          </a:xfrm>
        </p:spPr>
        <p:txBody>
          <a:bodyPr>
            <a:normAutofit/>
          </a:bodyPr>
          <a:lstStyle/>
          <a:p>
            <a:pPr algn="ctr"/>
            <a:r>
              <a:rPr lang="en-IN" sz="3600" b="1" dirty="0">
                <a:solidFill>
                  <a:srgbClr val="002060"/>
                </a:solidFill>
                <a:latin typeface="Söhne"/>
              </a:rPr>
              <a:t>5.</a:t>
            </a:r>
            <a:r>
              <a:rPr lang="en-US" sz="3600" b="1" dirty="0">
                <a:solidFill>
                  <a:srgbClr val="002060"/>
                </a:solidFill>
                <a:latin typeface="Söhne"/>
              </a:rPr>
              <a:t> Share</a:t>
            </a:r>
            <a:br>
              <a:rPr lang="en-US" sz="3600" b="1" dirty="0">
                <a:solidFill>
                  <a:srgbClr val="002060"/>
                </a:solidFill>
                <a:latin typeface="Söhne"/>
              </a:rPr>
            </a:br>
            <a:r>
              <a:rPr lang="en-US" sz="3600" b="1" dirty="0">
                <a:solidFill>
                  <a:srgbClr val="002060"/>
                </a:solidFill>
                <a:latin typeface="Söhne"/>
              </a:rPr>
              <a:t>Recommendations from Peers</a:t>
            </a:r>
            <a:endParaRPr lang="en-IN" sz="3600" b="1" dirty="0">
              <a:solidFill>
                <a:srgbClr val="002060"/>
              </a:solidFill>
              <a:latin typeface="Söhne"/>
            </a:endParaRPr>
          </a:p>
        </p:txBody>
      </p:sp>
      <p:sp>
        <p:nvSpPr>
          <p:cNvPr id="4" name="Text Placeholder 3">
            <a:extLst>
              <a:ext uri="{FF2B5EF4-FFF2-40B4-BE49-F238E27FC236}">
                <a16:creationId xmlns:a16="http://schemas.microsoft.com/office/drawing/2014/main" id="{1D47C07A-4B51-08D3-C1F1-6B265AB6934D}"/>
              </a:ext>
            </a:extLst>
          </p:cNvPr>
          <p:cNvSpPr>
            <a:spLocks noGrp="1"/>
          </p:cNvSpPr>
          <p:nvPr>
            <p:ph type="body" sz="half" idx="2"/>
          </p:nvPr>
        </p:nvSpPr>
        <p:spPr>
          <a:xfrm>
            <a:off x="294640" y="1625600"/>
            <a:ext cx="11602720" cy="4551680"/>
          </a:xfrm>
        </p:spPr>
        <p:txBody>
          <a:bodyPr>
            <a:noAutofit/>
          </a:bodyPr>
          <a:lstStyle/>
          <a:p>
            <a:r>
              <a:rPr lang="en-US" dirty="0"/>
              <a:t>We tap into the collective wisdom of parents, teachers, and online communities to gather valuable book recommendations for our 6-year-old reader. Let's explore the key elements of this stage:</a:t>
            </a:r>
          </a:p>
          <a:p>
            <a:r>
              <a:rPr lang="en-US" dirty="0"/>
              <a:t>1.Consult with Parents: Parents share first hand experiences and insights, helping us discover hidden gems and avoid potential 	pitfalls.</a:t>
            </a:r>
          </a:p>
          <a:p>
            <a:r>
              <a:rPr lang="en-US" dirty="0"/>
              <a:t>	How to Do It : Reach out to other parents, either in person or through online parenting groups, and ask for their favorite 	children's books. Inquire about the books that resonated with their children and contributed positively to their reading journey.</a:t>
            </a:r>
          </a:p>
          <a:p>
            <a:r>
              <a:rPr lang="en-US" dirty="0"/>
              <a:t>2.Teachers' Suggestions : Teachers, with their expertise, can recommend age-appropriate and educationally valuable books that align with 	the child's developmental stage.</a:t>
            </a:r>
          </a:p>
          <a:p>
            <a:r>
              <a:rPr lang="en-US" dirty="0"/>
              <a:t> 	How to Do It: Seek advice from teachers, both from the child's school and broader educational communities. Teachers often 	have valuable insights into books that foster learning and complement classroom activities.</a:t>
            </a:r>
          </a:p>
          <a:p>
            <a:r>
              <a:rPr lang="en-US" dirty="0"/>
              <a:t>3. Online Communities: Online forums and social media groups dedicated to parents are rich sources of diverse book recommendations 	and experiences.</a:t>
            </a:r>
          </a:p>
          <a:p>
            <a:r>
              <a:rPr lang="en-US" dirty="0"/>
              <a:t>   	How to Do It: Participate in online communities where parents share their thoughts on children's books. Join parenting groups 	on social media platforms or forums dedicated to literature for kids. Engage in conversations and seek recommendations based 	on the preferences and interests identified earlier.</a:t>
            </a:r>
            <a:endParaRPr lang="en-IN" dirty="0"/>
          </a:p>
        </p:txBody>
      </p:sp>
    </p:spTree>
    <p:extLst>
      <p:ext uri="{BB962C8B-B14F-4D97-AF65-F5344CB8AC3E}">
        <p14:creationId xmlns:p14="http://schemas.microsoft.com/office/powerpoint/2010/main" val="204803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737B9-90B8-1899-32B2-099A7C9C58B7}"/>
              </a:ext>
            </a:extLst>
          </p:cNvPr>
          <p:cNvSpPr>
            <a:spLocks noGrp="1"/>
          </p:cNvSpPr>
          <p:nvPr>
            <p:ph type="title"/>
          </p:nvPr>
        </p:nvSpPr>
        <p:spPr>
          <a:xfrm>
            <a:off x="839788" y="457200"/>
            <a:ext cx="10986452" cy="1107440"/>
          </a:xfrm>
        </p:spPr>
        <p:txBody>
          <a:bodyPr>
            <a:normAutofit/>
          </a:bodyPr>
          <a:lstStyle/>
          <a:p>
            <a:pPr algn="ctr"/>
            <a:r>
              <a:rPr lang="en-IN" sz="3600" b="1" dirty="0">
                <a:solidFill>
                  <a:srgbClr val="002060"/>
                </a:solidFill>
                <a:latin typeface="Söhne"/>
              </a:rPr>
              <a:t>6.</a:t>
            </a:r>
            <a:r>
              <a:rPr lang="en-US" sz="3600" b="1" dirty="0">
                <a:solidFill>
                  <a:srgbClr val="002060"/>
                </a:solidFill>
                <a:latin typeface="Söhne"/>
              </a:rPr>
              <a:t> Act</a:t>
            </a:r>
            <a:br>
              <a:rPr lang="en-US" sz="3600" b="1" dirty="0">
                <a:solidFill>
                  <a:srgbClr val="002060"/>
                </a:solidFill>
                <a:latin typeface="Söhne"/>
              </a:rPr>
            </a:br>
            <a:r>
              <a:rPr lang="en-US" sz="3600" b="1" dirty="0">
                <a:solidFill>
                  <a:srgbClr val="002060"/>
                </a:solidFill>
                <a:latin typeface="Söhne"/>
              </a:rPr>
              <a:t>Visit to the Bookstore</a:t>
            </a:r>
            <a:endParaRPr lang="en-IN" sz="3600" b="1" dirty="0">
              <a:solidFill>
                <a:srgbClr val="002060"/>
              </a:solidFill>
              <a:latin typeface="Söhne"/>
            </a:endParaRPr>
          </a:p>
        </p:txBody>
      </p:sp>
      <p:sp>
        <p:nvSpPr>
          <p:cNvPr id="4" name="Text Placeholder 3">
            <a:extLst>
              <a:ext uri="{FF2B5EF4-FFF2-40B4-BE49-F238E27FC236}">
                <a16:creationId xmlns:a16="http://schemas.microsoft.com/office/drawing/2014/main" id="{DDF53531-E30A-69C8-4368-E35A6988769A}"/>
              </a:ext>
            </a:extLst>
          </p:cNvPr>
          <p:cNvSpPr>
            <a:spLocks noGrp="1"/>
          </p:cNvSpPr>
          <p:nvPr>
            <p:ph type="body" sz="half" idx="2"/>
          </p:nvPr>
        </p:nvSpPr>
        <p:spPr>
          <a:xfrm>
            <a:off x="839788" y="2057400"/>
            <a:ext cx="10986452" cy="3811588"/>
          </a:xfrm>
        </p:spPr>
        <p:txBody>
          <a:bodyPr>
            <a:noAutofit/>
          </a:bodyPr>
          <a:lstStyle/>
          <a:p>
            <a:r>
              <a:rPr lang="en-US" dirty="0"/>
              <a:t>Our well-prepared plan comes to life as we step into the enchanting world of the bookstore. Let's explore the key elements of this stage:</a:t>
            </a:r>
          </a:p>
          <a:p>
            <a:r>
              <a:rPr lang="en-US" dirty="0"/>
              <a:t>1. Implement Decisions: This is the moment when our planning and preparation turn into action. Physically visiting the bookstore 	allows us to see, touch, and explore the vast array of children's books available.</a:t>
            </a:r>
          </a:p>
          <a:p>
            <a:r>
              <a:rPr lang="en-US" dirty="0"/>
              <a:t>	How to Do It: Head to the bookstore with a clear understanding of the child's interests, budget, and the types of books 	you're looking for. This is where the magic begins as you navigate through shelves filled with literary treasures.</a:t>
            </a:r>
          </a:p>
          <a:p>
            <a:r>
              <a:rPr lang="en-US" dirty="0"/>
              <a:t>2. Data-Driven Choices: Armed with the data collected during the planning and analysis stages, we can make informed decisions 	that align with the child's preferences and educational needs.</a:t>
            </a:r>
          </a:p>
          <a:p>
            <a:r>
              <a:rPr lang="en-US" dirty="0"/>
              <a:t>  	How to Do It: Use the information gathered on reading preferences, budget, popular titles, and recommendations to 	guide your choices. Consider the physical attributes of the books, such as illustrations and book quality, as you make 	final decisions.</a:t>
            </a:r>
          </a:p>
          <a:p>
            <a:endParaRPr lang="en-IN" dirty="0"/>
          </a:p>
        </p:txBody>
      </p:sp>
    </p:spTree>
    <p:extLst>
      <p:ext uri="{BB962C8B-B14F-4D97-AF65-F5344CB8AC3E}">
        <p14:creationId xmlns:p14="http://schemas.microsoft.com/office/powerpoint/2010/main" val="131905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41E7-37AD-BFF3-D523-2E4E5EE5A20B}"/>
              </a:ext>
            </a:extLst>
          </p:cNvPr>
          <p:cNvSpPr>
            <a:spLocks noGrp="1"/>
          </p:cNvSpPr>
          <p:nvPr>
            <p:ph type="title"/>
          </p:nvPr>
        </p:nvSpPr>
        <p:spPr>
          <a:xfrm>
            <a:off x="839788" y="457200"/>
            <a:ext cx="10905172" cy="1087120"/>
          </a:xfrm>
        </p:spPr>
        <p:txBody>
          <a:bodyPr>
            <a:normAutofit/>
          </a:bodyPr>
          <a:lstStyle/>
          <a:p>
            <a:pPr algn="ctr"/>
            <a:r>
              <a:rPr lang="en-IN" sz="3600" b="1" dirty="0">
                <a:solidFill>
                  <a:srgbClr val="002060"/>
                </a:solidFill>
                <a:latin typeface="Söhne"/>
              </a:rPr>
              <a:t>7.</a:t>
            </a:r>
            <a:r>
              <a:rPr lang="en-US" sz="3600" b="1" dirty="0">
                <a:solidFill>
                  <a:srgbClr val="002060"/>
                </a:solidFill>
                <a:latin typeface="Söhne"/>
              </a:rPr>
              <a:t> Conclusion</a:t>
            </a:r>
            <a:br>
              <a:rPr lang="en-US" sz="3600" b="1" dirty="0">
                <a:solidFill>
                  <a:srgbClr val="002060"/>
                </a:solidFill>
                <a:latin typeface="Söhne"/>
              </a:rPr>
            </a:br>
            <a:r>
              <a:rPr lang="en-US" sz="3600" b="1" dirty="0">
                <a:solidFill>
                  <a:srgbClr val="002060"/>
                </a:solidFill>
                <a:latin typeface="Söhne"/>
              </a:rPr>
              <a:t>Making Informed Decisions</a:t>
            </a:r>
            <a:endParaRPr lang="en-IN" sz="3600" b="1" dirty="0">
              <a:solidFill>
                <a:srgbClr val="002060"/>
              </a:solidFill>
              <a:latin typeface="Söhne"/>
            </a:endParaRPr>
          </a:p>
        </p:txBody>
      </p:sp>
      <p:sp>
        <p:nvSpPr>
          <p:cNvPr id="4" name="Text Placeholder 3">
            <a:extLst>
              <a:ext uri="{FF2B5EF4-FFF2-40B4-BE49-F238E27FC236}">
                <a16:creationId xmlns:a16="http://schemas.microsoft.com/office/drawing/2014/main" id="{052CF677-276A-F896-000D-E87CD14E74BF}"/>
              </a:ext>
            </a:extLst>
          </p:cNvPr>
          <p:cNvSpPr>
            <a:spLocks noGrp="1"/>
          </p:cNvSpPr>
          <p:nvPr>
            <p:ph type="body" sz="half" idx="2"/>
          </p:nvPr>
        </p:nvSpPr>
        <p:spPr>
          <a:xfrm>
            <a:off x="839788" y="1645920"/>
            <a:ext cx="10752772" cy="4223068"/>
          </a:xfrm>
        </p:spPr>
        <p:txBody>
          <a:bodyPr>
            <a:noAutofit/>
          </a:bodyPr>
          <a:lstStyle/>
          <a:p>
            <a:r>
              <a:rPr lang="en-US" dirty="0"/>
              <a:t>As we approach the conclusion of our journey into the world of children's books, let's reflect on the steps we've taken and the significance of making informed decisions in selecting books for our 6-year-old reader.</a:t>
            </a:r>
          </a:p>
          <a:p>
            <a:r>
              <a:rPr lang="en-US" dirty="0"/>
              <a:t>Summary:	Recapping each step in our data analytics-inspired process, we began by identifying the child's reading preferences, 	setting a budget, categorizing books, analyzing popular titles and authors, seeking recommendations from peers, and 	finally, taking action with a visit to the bookstore. Each of these steps contributed to a thoughtful and strategic 	approach to curating a collection of books that is tailored to meet both the child's interests and educational needs.</a:t>
            </a:r>
          </a:p>
          <a:p>
            <a:r>
              <a:rPr lang="en-US" dirty="0"/>
              <a:t>Emphasize Balance : In our exploration, we've emphasized the importance of balance—striking the right chord between 	entertainment and education. This balance ensures that the selected books not only captivate the child's imagination 	but also contribute to their cognitive and emotional development. As guardians of their literary journey, we have the 	unique opportunity to foster a love for reading while providing valuable learning experiences.</a:t>
            </a:r>
          </a:p>
          <a:p>
            <a:endParaRPr lang="en-US" sz="1900" dirty="0"/>
          </a:p>
          <a:p>
            <a:r>
              <a:rPr lang="en-US" sz="1900" dirty="0"/>
              <a:t>In conclusion, the journey of choosing children's books is not merely a task but a delightful adventure. By embracing the principles of data analytics, we've empowered ourselves to make choices that resonate with the child's unique personality, ensuring a collection that inspires, educates, and, most importantly, brings joy to my 6-year-old reader.</a:t>
            </a:r>
          </a:p>
        </p:txBody>
      </p:sp>
    </p:spTree>
    <p:extLst>
      <p:ext uri="{BB962C8B-B14F-4D97-AF65-F5344CB8AC3E}">
        <p14:creationId xmlns:p14="http://schemas.microsoft.com/office/powerpoint/2010/main" val="384422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56B3E2A-6539-49AC-AEEE-127805FF2651}">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2745</TotalTime>
  <Words>2031</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Data Analytics Process for Buying Books</vt:lpstr>
      <vt:lpstr>Introduction Navigating the World of Children's Books</vt:lpstr>
      <vt:lpstr>1. Plan Identifying Reading Preferences</vt:lpstr>
      <vt:lpstr>2. Prepare Setting a Budget</vt:lpstr>
      <vt:lpstr>3. Process Categories of Books</vt:lpstr>
      <vt:lpstr>4. Analyze Popular Titles and Authors</vt:lpstr>
      <vt:lpstr>5. Share Recommendations from Peers</vt:lpstr>
      <vt:lpstr>6. Act Visit to the Bookstore</vt:lpstr>
      <vt:lpstr>7. Conclusion Making Informed Decisions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Expand Each Step of the Data Analytics Process</dc:title>
  <dc:creator>Shajitha Liju</dc:creator>
  <cp:lastModifiedBy>Shajitha Liju</cp:lastModifiedBy>
  <cp:revision>2</cp:revision>
  <dcterms:created xsi:type="dcterms:W3CDTF">2023-11-28T21:34:08Z</dcterms:created>
  <dcterms:modified xsi:type="dcterms:W3CDTF">2023-11-30T19:19:50Z</dcterms:modified>
</cp:coreProperties>
</file>