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011150" cy="5715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395" y="7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394" y="935302"/>
            <a:ext cx="9758363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394" y="3001698"/>
            <a:ext cx="9758363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1104" y="304271"/>
            <a:ext cx="2805529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517" y="304271"/>
            <a:ext cx="8253948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40" y="1424782"/>
            <a:ext cx="11222117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40" y="3824553"/>
            <a:ext cx="11222117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516" y="1521354"/>
            <a:ext cx="5529739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6895" y="1521354"/>
            <a:ext cx="5529739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1" y="304271"/>
            <a:ext cx="11222117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212" y="1400969"/>
            <a:ext cx="550432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212" y="2087563"/>
            <a:ext cx="5504326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6895" y="1400969"/>
            <a:ext cx="553143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6895" y="2087563"/>
            <a:ext cx="5531433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381000"/>
            <a:ext cx="419643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433" y="822855"/>
            <a:ext cx="6586895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1714500"/>
            <a:ext cx="419643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381000"/>
            <a:ext cx="419643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1433" y="822855"/>
            <a:ext cx="6586895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1714500"/>
            <a:ext cx="419643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517" y="304271"/>
            <a:ext cx="11222117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517" y="1521354"/>
            <a:ext cx="11222117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516" y="5296959"/>
            <a:ext cx="29275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99B9-1310-4827-81C1-A911C93606E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9944" y="5296959"/>
            <a:ext cx="439126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25" y="5296959"/>
            <a:ext cx="29275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1303-38E0-4500-9803-E7A4BD66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11150" cy="57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2024-02-01T08:33:57Z</dcterms:created>
  <dcterms:modified xsi:type="dcterms:W3CDTF">2024-02-01T08:40:34Z</dcterms:modified>
</cp:coreProperties>
</file>