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9" r:id="rId5"/>
    <p:sldId id="261" r:id="rId6"/>
    <p:sldId id="263" r:id="rId7"/>
    <p:sldId id="265" r:id="rId8"/>
    <p:sldId id="269" r:id="rId9"/>
    <p:sldId id="271" r:id="rId10"/>
    <p:sldId id="273" r:id="rId11"/>
    <p:sldId id="275" r:id="rId12"/>
    <p:sldId id="276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24.7.2020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of project</a:t>
            </a:r>
            <a:br>
              <a:rPr lang="en-US" dirty="0" smtClean="0"/>
            </a:br>
            <a:r>
              <a:rPr lang="en-US" dirty="0" smtClean="0"/>
              <a:t>Event Management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course  </a:t>
            </a:r>
            <a:br>
              <a:rPr lang="en-US" dirty="0" smtClean="0"/>
            </a:br>
            <a:r>
              <a:rPr lang="en-US" dirty="0" err="1" smtClean="0"/>
              <a:t>FullStack</a:t>
            </a:r>
            <a:r>
              <a:rPr lang="en-US" dirty="0" smtClean="0"/>
              <a:t> Applications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GB" dirty="0" smtClean="0"/>
              <a:t>Node.js </a:t>
            </a:r>
            <a:r>
              <a:rPr lang="en-GB" dirty="0"/>
              <a:t>+ Express.js + React.js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50131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Created by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Iliev</a:t>
            </a:r>
            <a:r>
              <a:rPr lang="en-US" dirty="0" smtClean="0"/>
              <a:t> and Nikolay </a:t>
            </a:r>
            <a:r>
              <a:rPr lang="en-U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4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Create organization form</a:t>
            </a:r>
            <a:endParaRPr lang="en-GB" dirty="0"/>
          </a:p>
        </p:txBody>
      </p:sp>
      <p:pic>
        <p:nvPicPr>
          <p:cNvPr id="8194" name="Picture 2" descr="C:\Users\ivaylo.iliev\Desktop\ems\Create_organization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3996"/>
            <a:ext cx="9144000" cy="423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Answering questions view</a:t>
            </a:r>
            <a:endParaRPr lang="en-GB" dirty="0"/>
          </a:p>
        </p:txBody>
      </p:sp>
      <p:pic>
        <p:nvPicPr>
          <p:cNvPr id="9219" name="Picture 3" descr="C:\Users\ivaylo.iliev\Desktop\ems\Question_Answering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599"/>
            <a:ext cx="9144000" cy="498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Submitting purchase details</a:t>
            </a:r>
            <a:endParaRPr lang="en-GB" dirty="0"/>
          </a:p>
        </p:txBody>
      </p:sp>
      <p:pic>
        <p:nvPicPr>
          <p:cNvPr id="10242" name="Picture 2" descr="C:\Users\ivaylo.iliev\Desktop\ems\Purchase_input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1398"/>
            <a:ext cx="9144000" cy="4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Home view for not logged in user</a:t>
            </a:r>
            <a:endParaRPr lang="en-GB" dirty="0"/>
          </a:p>
        </p:txBody>
      </p:sp>
      <p:pic>
        <p:nvPicPr>
          <p:cNvPr id="11266" name="Picture 2" descr="C:\Users\ivaylo.iliev\Desktop\ems\home_not_log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46" y="1988840"/>
            <a:ext cx="9143447" cy="38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Login functionality view</a:t>
            </a:r>
            <a:endParaRPr lang="en-GB" dirty="0"/>
          </a:p>
        </p:txBody>
      </p:sp>
      <p:pic>
        <p:nvPicPr>
          <p:cNvPr id="1026" name="Picture 2" descr="C:\Users\ivaylo.iliev\Desktop\em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52" y="1772816"/>
            <a:ext cx="9143999" cy="42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Register functionality view</a:t>
            </a:r>
            <a:endParaRPr lang="en-GB" dirty="0"/>
          </a:p>
        </p:txBody>
      </p:sp>
      <p:pic>
        <p:nvPicPr>
          <p:cNvPr id="2050" name="Picture 2" descr="C:\Users\ivaylo.iliev\Desktop\ems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2" y="1975828"/>
            <a:ext cx="9155472" cy="372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229600" cy="4525963"/>
          </a:xfrm>
        </p:spPr>
        <p:txBody>
          <a:bodyPr/>
          <a:lstStyle/>
          <a:p>
            <a:r>
              <a:rPr lang="en-US" dirty="0" smtClean="0"/>
              <a:t>Login view for logged user</a:t>
            </a:r>
          </a:p>
          <a:p>
            <a:r>
              <a:rPr lang="en-US" dirty="0" smtClean="0"/>
              <a:t>Displays his created events or those which he  will participate in </a:t>
            </a:r>
            <a:endParaRPr lang="en-GB" dirty="0"/>
          </a:p>
        </p:txBody>
      </p:sp>
      <p:pic>
        <p:nvPicPr>
          <p:cNvPr id="3074" name="Picture 2" descr="C:\Users\ivaylo.iliev\Desktop\ems\Home_logg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60" y="2276872"/>
            <a:ext cx="9176160" cy="37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Creating event view – basic details</a:t>
            </a:r>
            <a:endParaRPr lang="en-GB" dirty="0"/>
          </a:p>
        </p:txBody>
      </p:sp>
      <p:pic>
        <p:nvPicPr>
          <p:cNvPr id="4098" name="Picture 2" descr="C:\Users\ivaylo.iliev\Desktop\ems\create_event_1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60848"/>
            <a:ext cx="9192899" cy="37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/>
              <a:t>Creating event </a:t>
            </a:r>
            <a:r>
              <a:rPr lang="en-US" dirty="0" smtClean="0"/>
              <a:t>– adding questions and possible answers</a:t>
            </a:r>
            <a:endParaRPr lang="en-GB" dirty="0"/>
          </a:p>
        </p:txBody>
      </p:sp>
      <p:pic>
        <p:nvPicPr>
          <p:cNvPr id="5122" name="Picture 2" descr="C:\Users\ivaylo.iliev\Desktop\ems\question_creat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9103"/>
            <a:ext cx="8640960" cy="494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event – overview and complete</a:t>
            </a:r>
            <a:endParaRPr lang="en-GB" dirty="0"/>
          </a:p>
        </p:txBody>
      </p:sp>
      <p:pic>
        <p:nvPicPr>
          <p:cNvPr id="6146" name="Picture 2" descr="C:\Users\ivaylo.iliev\Desktop\ems\overview_complet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62554" cy="49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4525963"/>
          </a:xfrm>
        </p:spPr>
        <p:txBody>
          <a:bodyPr/>
          <a:lstStyle/>
          <a:p>
            <a:r>
              <a:rPr lang="en-US" dirty="0" smtClean="0"/>
              <a:t>View details of existing event</a:t>
            </a:r>
            <a:endParaRPr lang="en-GB" dirty="0"/>
          </a:p>
        </p:txBody>
      </p:sp>
      <p:pic>
        <p:nvPicPr>
          <p:cNvPr id="7170" name="Picture 2" descr="C:\Users\ivaylo.iliev\Desktop\ems\View Event_Details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8503"/>
            <a:ext cx="9166054" cy="38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тема</vt:lpstr>
      <vt:lpstr>Presentation of project Event Management System for course   FullStack Applications with  Node.js + Express.js + React.js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project Event Management System for course   FullStack Applications with  Node.js + Express.js + React.js </dc:title>
  <dc:creator>ivaylo.iliev</dc:creator>
  <cp:lastModifiedBy>Windows User</cp:lastModifiedBy>
  <cp:revision>3</cp:revision>
  <dcterms:created xsi:type="dcterms:W3CDTF">2020-07-24T19:30:00Z</dcterms:created>
  <dcterms:modified xsi:type="dcterms:W3CDTF">2020-07-24T22:19:37Z</dcterms:modified>
</cp:coreProperties>
</file>