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03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1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5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78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45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168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65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05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0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7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5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7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5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67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1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98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80DD05-8610-4656-903D-8452507CCF5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E94DC6-675A-4F86-9B9A-23B793757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87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074AA-5A2E-43C1-BA69-FE44901FF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第四周开会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E62BBD-9A6E-4858-9532-A1A51D3A0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主讲人：王裕</a:t>
            </a:r>
          </a:p>
        </p:txBody>
      </p:sp>
    </p:spTree>
    <p:extLst>
      <p:ext uri="{BB962C8B-B14F-4D97-AF65-F5344CB8AC3E}">
        <p14:creationId xmlns:p14="http://schemas.microsoft.com/office/powerpoint/2010/main" val="106774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6F776-C46E-4F6D-A844-E3F04366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156B0-9A52-456E-9065-11FCAA20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主要环节：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）上周习题分析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STL</a:t>
            </a:r>
            <a:r>
              <a:rPr lang="zh-CN" altLang="en-US" dirty="0"/>
              <a:t>初步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）分享环节</a:t>
            </a:r>
          </a:p>
        </p:txBody>
      </p:sp>
    </p:spTree>
    <p:extLst>
      <p:ext uri="{BB962C8B-B14F-4D97-AF65-F5344CB8AC3E}">
        <p14:creationId xmlns:p14="http://schemas.microsoft.com/office/powerpoint/2010/main" val="362518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3A3B3-A4AA-407B-BD3F-1DD4B421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9E46C48-91FC-4166-86F6-A290ED60A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449" y="428945"/>
            <a:ext cx="4267269" cy="53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9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839A4-1AE5-4F56-94CC-33B26470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0CDD95-D517-402D-A8F8-BDE3B432A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039" y="235247"/>
            <a:ext cx="5632097" cy="638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20280-217B-41AA-A4C1-CC26F921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2816BE6-3AA6-48B0-9C27-8CFF1A6F6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565" y="318736"/>
            <a:ext cx="5475168" cy="622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6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45287-AF3C-49D8-9394-C8689011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9A6338-9246-42E2-ACDC-2D0887139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093" y="76310"/>
            <a:ext cx="4639225" cy="6504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EE8FE1-11AB-44CB-9616-DD89A5F22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77" y="1795806"/>
            <a:ext cx="6163889" cy="28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9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8BB8F-377F-489B-A1C1-675F9ECC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C8957-AC6A-4750-B169-97001C8FB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递归复杂度计算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）状态个数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）每个状态做了什么事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96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A25B1-88EB-474B-ABFA-66847B9F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5F0BE-1D11-40A0-A553-079A0DEC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初步</a:t>
            </a:r>
            <a:r>
              <a:rPr lang="en-US" altLang="zh-CN" dirty="0"/>
              <a:t>(</a:t>
            </a:r>
            <a:r>
              <a:rPr lang="zh-CN" altLang="en-US" dirty="0"/>
              <a:t>常用程度递减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vector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set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queue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stack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 err="1"/>
              <a:t>priority_queue</a:t>
            </a:r>
            <a:r>
              <a:rPr lang="en-US" altLang="zh-CN" dirty="0"/>
              <a:t>(greater ,less)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953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7A207-11DD-4079-B2CA-F0339222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7483A-842D-4018-9E26-5C78B6B43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r>
              <a:rPr lang="zh-CN" altLang="en-US" dirty="0"/>
              <a:t>常用函数</a:t>
            </a:r>
            <a:endParaRPr lang="en-US" altLang="zh-CN" dirty="0"/>
          </a:p>
          <a:p>
            <a:r>
              <a:rPr lang="en-US" altLang="zh-CN" dirty="0"/>
              <a:t>(1)sort</a:t>
            </a:r>
          </a:p>
          <a:p>
            <a:r>
              <a:rPr lang="en-US" altLang="zh-CN" dirty="0"/>
              <a:t>(2)</a:t>
            </a:r>
            <a:r>
              <a:rPr lang="en-US" altLang="zh-CN" dirty="0" err="1"/>
              <a:t>lower_bound</a:t>
            </a:r>
            <a:endParaRPr lang="en-US" altLang="zh-CN" dirty="0"/>
          </a:p>
          <a:p>
            <a:r>
              <a:rPr lang="en-US" altLang="zh-CN" dirty="0"/>
              <a:t>(3) __</a:t>
            </a:r>
            <a:r>
              <a:rPr lang="en-US" altLang="zh-CN" dirty="0" err="1"/>
              <a:t>gcd</a:t>
            </a:r>
            <a:endParaRPr lang="en-US" altLang="zh-CN" dirty="0"/>
          </a:p>
          <a:p>
            <a:r>
              <a:rPr lang="en-US" altLang="zh-CN" dirty="0"/>
              <a:t>(4)</a:t>
            </a:r>
            <a:r>
              <a:rPr lang="en-US" altLang="zh-CN" dirty="0" err="1"/>
              <a:t>min,max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(5) </a:t>
            </a:r>
            <a:r>
              <a:rPr lang="en-US" altLang="zh-CN" dirty="0" err="1"/>
              <a:t>next_permutation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466952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342</TotalTime>
  <Words>114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切片</vt:lpstr>
      <vt:lpstr>第四周开会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第四周开会</dc:title>
  <dc:creator>uestc</dc:creator>
  <cp:lastModifiedBy>Frost Monarch</cp:lastModifiedBy>
  <cp:revision>10</cp:revision>
  <dcterms:created xsi:type="dcterms:W3CDTF">2019-10-11T04:22:17Z</dcterms:created>
  <dcterms:modified xsi:type="dcterms:W3CDTF">2019-10-11T10:52:17Z</dcterms:modified>
</cp:coreProperties>
</file>