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016" y="-56"/>
      </p:cViewPr>
      <p:guideLst>
        <p:guide orient="horz" pos="2160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2024/5/7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55576" y="1844824"/>
            <a:ext cx="144016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托管的指针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51920" y="1052736"/>
            <a:ext cx="1800200" cy="180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mtClean="0"/>
              <a:t>托管的变量</a:t>
            </a:r>
            <a:endParaRPr lang="zh-CN" altLang="en-US"/>
          </a:p>
        </p:txBody>
      </p:sp>
      <p:cxnSp>
        <p:nvCxnSpPr>
          <p:cNvPr id="7" name="直接箭头连接符 6"/>
          <p:cNvCxnSpPr>
            <a:stCxn id="4" idx="6"/>
            <a:endCxn id="5" idx="2"/>
          </p:cNvCxnSpPr>
          <p:nvPr/>
        </p:nvCxnSpPr>
        <p:spPr>
          <a:xfrm flipV="1">
            <a:off x="2195736" y="1952836"/>
            <a:ext cx="1656184" cy="612068"/>
          </a:xfrm>
          <a:prstGeom prst="straightConnector1">
            <a:avLst/>
          </a:prstGeom>
          <a:ln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3326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双向链表</a:t>
            </a:r>
            <a:endParaRPr lang="en-US" altLang="zh-CN" smtClean="0"/>
          </a:p>
        </p:txBody>
      </p:sp>
      <p:sp>
        <p:nvSpPr>
          <p:cNvPr id="3" name="椭圆 2"/>
          <p:cNvSpPr/>
          <p:nvPr/>
        </p:nvSpPr>
        <p:spPr>
          <a:xfrm>
            <a:off x="1691680" y="2708920"/>
            <a:ext cx="1440160" cy="1440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907704" y="1340768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pxxxroot</a:t>
            </a:r>
          </a:p>
        </p:txBody>
      </p:sp>
      <p:sp>
        <p:nvSpPr>
          <p:cNvPr id="9" name="椭圆 8"/>
          <p:cNvSpPr/>
          <p:nvPr/>
        </p:nvSpPr>
        <p:spPr>
          <a:xfrm>
            <a:off x="3851920" y="2708920"/>
            <a:ext cx="1440160" cy="1440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6012160" y="2708920"/>
            <a:ext cx="1440160" cy="144016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>
            <a:stCxn id="4" idx="2"/>
            <a:endCxn id="3" idx="0"/>
          </p:cNvCxnSpPr>
          <p:nvPr/>
        </p:nvCxnSpPr>
        <p:spPr>
          <a:xfrm>
            <a:off x="2406238" y="1710100"/>
            <a:ext cx="5522" cy="998820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3" idx="7"/>
          </p:cNvCxnSpPr>
          <p:nvPr/>
        </p:nvCxnSpPr>
        <p:spPr>
          <a:xfrm>
            <a:off x="2920933" y="2919826"/>
            <a:ext cx="930987" cy="51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9" idx="7"/>
          </p:cNvCxnSpPr>
          <p:nvPr/>
        </p:nvCxnSpPr>
        <p:spPr>
          <a:xfrm>
            <a:off x="5081173" y="2919826"/>
            <a:ext cx="930987" cy="51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</p:cNvCxnSpPr>
          <p:nvPr/>
        </p:nvCxnSpPr>
        <p:spPr>
          <a:xfrm flipH="1" flipV="1">
            <a:off x="3131840" y="3933056"/>
            <a:ext cx="930987" cy="51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3"/>
          </p:cNvCxnSpPr>
          <p:nvPr/>
        </p:nvCxnSpPr>
        <p:spPr>
          <a:xfrm flipH="1" flipV="1">
            <a:off x="5292080" y="3933056"/>
            <a:ext cx="930987" cy="51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15816" y="25649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76056" y="25649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next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91880" y="3933056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prev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652120" y="3933056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prev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236296" y="2564904"/>
            <a:ext cx="595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next</a:t>
            </a:r>
          </a:p>
        </p:txBody>
      </p:sp>
      <p:cxnSp>
        <p:nvCxnSpPr>
          <p:cNvPr id="37" name="直接箭头连接符 36"/>
          <p:cNvCxnSpPr>
            <a:stCxn id="10" idx="7"/>
          </p:cNvCxnSpPr>
          <p:nvPr/>
        </p:nvCxnSpPr>
        <p:spPr>
          <a:xfrm>
            <a:off x="7241413" y="2919826"/>
            <a:ext cx="930987" cy="51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3" idx="3"/>
          </p:cNvCxnSpPr>
          <p:nvPr/>
        </p:nvCxnSpPr>
        <p:spPr>
          <a:xfrm flipH="1" flipV="1">
            <a:off x="971602" y="3933056"/>
            <a:ext cx="930985" cy="5118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31640" y="3933056"/>
            <a:ext cx="602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prev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548680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mtClean="0"/>
              <a:t>设计通用的</a:t>
            </a:r>
            <a:r>
              <a:rPr lang="en-US" altLang="zh-CN" smtClean="0"/>
              <a:t>GC</a:t>
            </a:r>
            <a:r>
              <a:rPr lang="zh-CN" altLang="en-US" smtClean="0"/>
              <a:t>架构，问题是：</a:t>
            </a:r>
            <a:r>
              <a:rPr lang="en-US" altLang="zh-CN" smtClean="0"/>
              <a:t>inuse</a:t>
            </a:r>
            <a:r>
              <a:rPr lang="zh-CN" altLang="en-US" smtClean="0"/>
              <a:t>变量放在哪里？是插入到用户结构体里还是另开一个结构体？如果另开的话，</a:t>
            </a:r>
            <a:r>
              <a:rPr lang="zh-CN" altLang="en-US" smtClean="0"/>
              <a:t>递归</a:t>
            </a:r>
            <a:r>
              <a:rPr lang="zh-CN" altLang="en-US" smtClean="0"/>
              <a:t>遍历子孙接口如何设计？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chemeClr val="tx1"/>
          </a:solidFill>
          <a:headEnd w="lg" len="lg"/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55</Words>
  <Application>Microsoft Office PowerPoint</Application>
  <PresentationFormat>全屏显示(4:3)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4" baseType="lpstr">
      <vt:lpstr>Office 主题</vt:lpstr>
      <vt:lpstr>幻灯片 1</vt:lpstr>
      <vt:lpstr>幻灯片 2</vt:lpstr>
      <vt:lpstr>幻灯片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shajunxing</dc:creator>
  <cp:lastModifiedBy>沙俊星</cp:lastModifiedBy>
  <cp:revision>13</cp:revision>
  <dcterms:created xsi:type="dcterms:W3CDTF">2024-03-05T12:46:33Z</dcterms:created>
  <dcterms:modified xsi:type="dcterms:W3CDTF">2024-05-07T12:56:16Z</dcterms:modified>
</cp:coreProperties>
</file>