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6" y="-56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55576" y="1844824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托管的指针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51920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托管的变量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2195736" y="1952836"/>
            <a:ext cx="1656184" cy="612068"/>
          </a:xfrm>
          <a:prstGeom prst="straightConnector1">
            <a:avLst/>
          </a:prstGeom>
          <a:ln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双向链表</a:t>
            </a:r>
            <a:endParaRPr lang="en-US" altLang="zh-CN" smtClean="0"/>
          </a:p>
        </p:txBody>
      </p:sp>
      <p:sp>
        <p:nvSpPr>
          <p:cNvPr id="3" name="椭圆 2"/>
          <p:cNvSpPr/>
          <p:nvPr/>
        </p:nvSpPr>
        <p:spPr>
          <a:xfrm>
            <a:off x="1691680" y="2708920"/>
            <a:ext cx="1440160" cy="1440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4" y="1340768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pxxxroot</a:t>
            </a:r>
          </a:p>
        </p:txBody>
      </p:sp>
      <p:sp>
        <p:nvSpPr>
          <p:cNvPr id="9" name="椭圆 8"/>
          <p:cNvSpPr/>
          <p:nvPr/>
        </p:nvSpPr>
        <p:spPr>
          <a:xfrm>
            <a:off x="3851920" y="2708920"/>
            <a:ext cx="1440160" cy="1440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12160" y="2708920"/>
            <a:ext cx="1440160" cy="1440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4" idx="2"/>
            <a:endCxn id="3" idx="0"/>
          </p:cNvCxnSpPr>
          <p:nvPr/>
        </p:nvCxnSpPr>
        <p:spPr>
          <a:xfrm>
            <a:off x="2406238" y="1710100"/>
            <a:ext cx="5522" cy="99882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7"/>
          </p:cNvCxnSpPr>
          <p:nvPr/>
        </p:nvCxnSpPr>
        <p:spPr>
          <a:xfrm>
            <a:off x="2920933" y="291982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7"/>
          </p:cNvCxnSpPr>
          <p:nvPr/>
        </p:nvCxnSpPr>
        <p:spPr>
          <a:xfrm>
            <a:off x="5081173" y="291982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</p:cNvCxnSpPr>
          <p:nvPr/>
        </p:nvCxnSpPr>
        <p:spPr>
          <a:xfrm flipH="1" flipV="1">
            <a:off x="3131840" y="393305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</p:cNvCxnSpPr>
          <p:nvPr/>
        </p:nvCxnSpPr>
        <p:spPr>
          <a:xfrm flipH="1" flipV="1">
            <a:off x="5292080" y="393305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25649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056" y="25649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91880" y="393305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prev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52120" y="393305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prev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6296" y="25649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next</a:t>
            </a:r>
          </a:p>
        </p:txBody>
      </p:sp>
      <p:cxnSp>
        <p:nvCxnSpPr>
          <p:cNvPr id="37" name="直接箭头连接符 36"/>
          <p:cNvCxnSpPr>
            <a:stCxn id="10" idx="7"/>
          </p:cNvCxnSpPr>
          <p:nvPr/>
        </p:nvCxnSpPr>
        <p:spPr>
          <a:xfrm>
            <a:off x="7241413" y="291982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" idx="3"/>
          </p:cNvCxnSpPr>
          <p:nvPr/>
        </p:nvCxnSpPr>
        <p:spPr>
          <a:xfrm flipH="1" flipV="1">
            <a:off x="971602" y="3933056"/>
            <a:ext cx="930985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1640" y="393305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w="lg" len="lg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shajunxing</dc:creator>
  <cp:lastModifiedBy>沙俊星</cp:lastModifiedBy>
  <cp:revision>12</cp:revision>
  <dcterms:created xsi:type="dcterms:W3CDTF">2024-03-05T12:46:33Z</dcterms:created>
  <dcterms:modified xsi:type="dcterms:W3CDTF">2024-04-12T12:04:07Z</dcterms:modified>
</cp:coreProperties>
</file>