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5EF6-17EB-426C-8205-3CE59B859CDC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4757-E5F5-4797-9A43-E4841ADCA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83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5EF6-17EB-426C-8205-3CE59B859CDC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4757-E5F5-4797-9A43-E4841ADCA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50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5EF6-17EB-426C-8205-3CE59B859CDC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4757-E5F5-4797-9A43-E4841ADCA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95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5EF6-17EB-426C-8205-3CE59B859CDC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4757-E5F5-4797-9A43-E4841ADCA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10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5EF6-17EB-426C-8205-3CE59B859CDC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4757-E5F5-4797-9A43-E4841ADCA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46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5EF6-17EB-426C-8205-3CE59B859CDC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4757-E5F5-4797-9A43-E4841ADCA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93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5EF6-17EB-426C-8205-3CE59B859CDC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4757-E5F5-4797-9A43-E4841ADCA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17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5EF6-17EB-426C-8205-3CE59B859CDC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4757-E5F5-4797-9A43-E4841ADCA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97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5EF6-17EB-426C-8205-3CE59B859CDC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4757-E5F5-4797-9A43-E4841ADCA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83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5EF6-17EB-426C-8205-3CE59B859CDC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4757-E5F5-4797-9A43-E4841ADCA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7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5EF6-17EB-426C-8205-3CE59B859CDC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4757-E5F5-4797-9A43-E4841ADCA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305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25EF6-17EB-426C-8205-3CE59B859CDC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34757-E5F5-4797-9A43-E4841ADCA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95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91" y="2417039"/>
            <a:ext cx="4563112" cy="35914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184" y="2512302"/>
            <a:ext cx="4467849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54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493" y="3465680"/>
            <a:ext cx="3315163" cy="10669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153" y="947132"/>
            <a:ext cx="4048690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07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615" y="2995293"/>
            <a:ext cx="3362794" cy="13622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279" y="3261903"/>
            <a:ext cx="3934374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10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400" y="3632391"/>
            <a:ext cx="4296375" cy="7335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608" y="950729"/>
            <a:ext cx="4153480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04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720" y="2116860"/>
            <a:ext cx="4172532" cy="14194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406" y="5151521"/>
            <a:ext cx="2438740" cy="6858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071" y="943437"/>
            <a:ext cx="4048690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8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315" y="1465244"/>
            <a:ext cx="3181794" cy="13241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155" y="5121289"/>
            <a:ext cx="2133898" cy="11336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325" y="1171487"/>
            <a:ext cx="4077269" cy="52680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4680" y="2939916"/>
            <a:ext cx="4286848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253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111" y="4109422"/>
            <a:ext cx="4220164" cy="7906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212" y="780679"/>
            <a:ext cx="4105848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95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914" y="2711900"/>
            <a:ext cx="3486637" cy="130510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879" y="4216806"/>
            <a:ext cx="2257740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17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004" y="3914715"/>
            <a:ext cx="4143953" cy="8573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873" y="1048552"/>
            <a:ext cx="4220164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95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74" y="3543122"/>
            <a:ext cx="4220164" cy="9335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339" y="1142909"/>
            <a:ext cx="4105848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62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46" y="2913316"/>
            <a:ext cx="4258269" cy="22577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078" y="591968"/>
            <a:ext cx="4134427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14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393" y="2554715"/>
            <a:ext cx="5055943" cy="198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66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128" y="3198036"/>
            <a:ext cx="3934374" cy="17528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130" y="903642"/>
            <a:ext cx="3892046" cy="550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86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057" y="1670581"/>
            <a:ext cx="4058216" cy="15432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057" y="3428999"/>
            <a:ext cx="4334480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93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750" y="1328347"/>
            <a:ext cx="4220164" cy="47822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144" y="770246"/>
            <a:ext cx="4020111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88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49" y="2655132"/>
            <a:ext cx="4172532" cy="22577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861" y="733049"/>
            <a:ext cx="4143953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33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509" y="2959782"/>
            <a:ext cx="4058216" cy="281026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604" y="727961"/>
            <a:ext cx="4010585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25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08" y="2637959"/>
            <a:ext cx="4248743" cy="265784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260" y="887025"/>
            <a:ext cx="4067743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57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95" y="1500952"/>
            <a:ext cx="4143953" cy="18766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431" y="3786240"/>
            <a:ext cx="4553585" cy="24482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636" y="961583"/>
            <a:ext cx="4058216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02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305" y="840659"/>
            <a:ext cx="4153480" cy="280074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930" y="1060379"/>
            <a:ext cx="4029637" cy="529663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305" y="3926541"/>
            <a:ext cx="3863172" cy="27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02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544" y="1497684"/>
            <a:ext cx="4058216" cy="45726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841" y="1016279"/>
            <a:ext cx="4124901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2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276" y="3057345"/>
            <a:ext cx="4458322" cy="25721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958" y="2314292"/>
            <a:ext cx="4496427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0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947" y="3361061"/>
            <a:ext cx="2134960" cy="5843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989" y="1131242"/>
            <a:ext cx="4067743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08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579" y="2547428"/>
            <a:ext cx="4667901" cy="40867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833" y="913952"/>
            <a:ext cx="4086795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23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73" y="3561041"/>
            <a:ext cx="4573879" cy="4515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121" y="875685"/>
            <a:ext cx="4105848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13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906" y="2921545"/>
            <a:ext cx="4363059" cy="15527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667" y="2008897"/>
            <a:ext cx="4887007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0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46" y="2519270"/>
            <a:ext cx="4801270" cy="37343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287" y="712182"/>
            <a:ext cx="4191585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34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287" y="1198125"/>
            <a:ext cx="3877216" cy="19433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287" y="3399942"/>
            <a:ext cx="4810796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36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Office PowerPoint</Application>
  <PresentationFormat>와이드스크린</PresentationFormat>
  <Paragraphs>0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wsx2587@naver.com</dc:creator>
  <cp:lastModifiedBy>wsx2587@naver.com</cp:lastModifiedBy>
  <cp:revision>9</cp:revision>
  <dcterms:created xsi:type="dcterms:W3CDTF">2022-03-21T07:42:41Z</dcterms:created>
  <dcterms:modified xsi:type="dcterms:W3CDTF">2022-03-21T08:45:52Z</dcterms:modified>
</cp:coreProperties>
</file>