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0EC15-847B-4D56-AE4E-83768D15A917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VE"/>
        </a:p>
      </dgm:t>
    </dgm:pt>
    <dgm:pt modelId="{2C3AFE69-6B7F-4905-B210-033132EF36D3}">
      <dgm:prSet phldrT="[Texto]"/>
      <dgm:spPr/>
      <dgm:t>
        <a:bodyPr/>
        <a:lstStyle/>
        <a:p>
          <a:r>
            <a:rPr lang="es-VE" dirty="0" smtClean="0"/>
            <a:t>Curso Programación Básica Web</a:t>
          </a:r>
          <a:endParaRPr lang="es-VE" dirty="0"/>
        </a:p>
      </dgm:t>
    </dgm:pt>
    <dgm:pt modelId="{CE4DB7F2-9843-480F-B295-4226F849458B}" type="parTrans" cxnId="{EC3996A6-F792-436A-99C1-BB5214D28893}">
      <dgm:prSet/>
      <dgm:spPr/>
      <dgm:t>
        <a:bodyPr/>
        <a:lstStyle/>
        <a:p>
          <a:endParaRPr lang="es-VE"/>
        </a:p>
      </dgm:t>
    </dgm:pt>
    <dgm:pt modelId="{D52B5EA4-67E1-41A5-A6A7-BCA764ACD843}" type="sibTrans" cxnId="{EC3996A6-F792-436A-99C1-BB5214D28893}">
      <dgm:prSet/>
      <dgm:spPr/>
      <dgm:t>
        <a:bodyPr/>
        <a:lstStyle/>
        <a:p>
          <a:endParaRPr lang="es-VE"/>
        </a:p>
      </dgm:t>
    </dgm:pt>
    <dgm:pt modelId="{B848A0BB-4F27-40B7-81E0-A8D939763B0A}">
      <dgm:prSet phldrT="[Texto]"/>
      <dgm:spPr/>
      <dgm:t>
        <a:bodyPr/>
        <a:lstStyle/>
        <a:p>
          <a:r>
            <a:rPr lang="es-VE" dirty="0" smtClean="0"/>
            <a:t>Todas las actividades en clases se evalúan</a:t>
          </a:r>
          <a:endParaRPr lang="es-VE" dirty="0"/>
        </a:p>
      </dgm:t>
    </dgm:pt>
    <dgm:pt modelId="{C8DBB81D-E21B-4999-85C2-F571132E51B1}" type="parTrans" cxnId="{E524808F-83C6-4E0D-B33C-7FA276E3A48A}">
      <dgm:prSet/>
      <dgm:spPr/>
      <dgm:t>
        <a:bodyPr/>
        <a:lstStyle/>
        <a:p>
          <a:endParaRPr lang="es-VE"/>
        </a:p>
      </dgm:t>
    </dgm:pt>
    <dgm:pt modelId="{3022D56D-425D-4C67-B0C5-2A797FC6467A}" type="sibTrans" cxnId="{E524808F-83C6-4E0D-B33C-7FA276E3A48A}">
      <dgm:prSet/>
      <dgm:spPr/>
      <dgm:t>
        <a:bodyPr/>
        <a:lstStyle/>
        <a:p>
          <a:endParaRPr lang="es-VE"/>
        </a:p>
      </dgm:t>
    </dgm:pt>
    <dgm:pt modelId="{42911AA7-59E0-4A0E-BD6E-935EE47F7D7D}">
      <dgm:prSet phldrT="[Texto]"/>
      <dgm:spPr/>
      <dgm:t>
        <a:bodyPr/>
        <a:lstStyle/>
        <a:p>
          <a:endParaRPr lang="es-VE" dirty="0" smtClean="0"/>
        </a:p>
        <a:p>
          <a:r>
            <a:rPr lang="es-VE" dirty="0" smtClean="0"/>
            <a:t>Actividad enviada debe entregarse Antes del viernes.</a:t>
          </a:r>
          <a:br>
            <a:rPr lang="es-VE" dirty="0" smtClean="0"/>
          </a:br>
          <a:r>
            <a:rPr lang="es-VE" dirty="0" smtClean="0"/>
            <a:t>Máximo Jueves 23:59</a:t>
          </a:r>
          <a:endParaRPr lang="es-VE" dirty="0"/>
        </a:p>
      </dgm:t>
    </dgm:pt>
    <dgm:pt modelId="{042B6910-61AC-4263-A794-78F1501ADC3A}" type="parTrans" cxnId="{D364B6C0-677A-47DB-AA56-6F212F113974}">
      <dgm:prSet/>
      <dgm:spPr/>
      <dgm:t>
        <a:bodyPr/>
        <a:lstStyle/>
        <a:p>
          <a:endParaRPr lang="es-VE"/>
        </a:p>
      </dgm:t>
    </dgm:pt>
    <dgm:pt modelId="{37D5AE1C-9805-4B03-8362-6A0CA52BFD74}" type="sibTrans" cxnId="{D364B6C0-677A-47DB-AA56-6F212F113974}">
      <dgm:prSet/>
      <dgm:spPr/>
      <dgm:t>
        <a:bodyPr/>
        <a:lstStyle/>
        <a:p>
          <a:endParaRPr lang="es-VE"/>
        </a:p>
      </dgm:t>
    </dgm:pt>
    <dgm:pt modelId="{3966DD68-74A7-4219-9966-ADB64DFC14C4}">
      <dgm:prSet phldrT="[Texto]"/>
      <dgm:spPr/>
      <dgm:t>
        <a:bodyPr/>
        <a:lstStyle/>
        <a:p>
          <a:r>
            <a:rPr lang="es-VE" dirty="0" smtClean="0"/>
            <a:t>Son programadores que trabajaran en entornos de desarrollo</a:t>
          </a:r>
          <a:endParaRPr lang="es-VE" dirty="0"/>
        </a:p>
      </dgm:t>
    </dgm:pt>
    <dgm:pt modelId="{06111A2E-EE91-4930-B0CD-B4ABBEFCEFC5}" type="parTrans" cxnId="{88624EF6-8F82-41FC-BE1A-DA67CF1CB89F}">
      <dgm:prSet/>
      <dgm:spPr/>
      <dgm:t>
        <a:bodyPr/>
        <a:lstStyle/>
        <a:p>
          <a:endParaRPr lang="es-VE"/>
        </a:p>
      </dgm:t>
    </dgm:pt>
    <dgm:pt modelId="{3F9A70DD-87A2-416A-B355-013C04F68C1A}" type="sibTrans" cxnId="{88624EF6-8F82-41FC-BE1A-DA67CF1CB89F}">
      <dgm:prSet/>
      <dgm:spPr/>
      <dgm:t>
        <a:bodyPr/>
        <a:lstStyle/>
        <a:p>
          <a:endParaRPr lang="es-VE"/>
        </a:p>
      </dgm:t>
    </dgm:pt>
    <dgm:pt modelId="{3AF4CDA0-61A3-4FC8-A21C-F7FC56FC585B}">
      <dgm:prSet phldrT="[Texto]"/>
      <dgm:spPr/>
      <dgm:t>
        <a:bodyPr/>
        <a:lstStyle/>
        <a:p>
          <a:r>
            <a:rPr lang="es-VE" dirty="0" smtClean="0"/>
            <a:t>Enviar mediante Correo, hasta el momento que se enseñe el uso de los repositorios en Github</a:t>
          </a:r>
          <a:endParaRPr lang="es-VE" dirty="0"/>
        </a:p>
      </dgm:t>
    </dgm:pt>
    <dgm:pt modelId="{C19041D1-1247-4BED-B771-B25D06D8EAD8}" type="parTrans" cxnId="{44E2F7CE-F93E-453E-9F6E-A4D8E09849F1}">
      <dgm:prSet/>
      <dgm:spPr/>
      <dgm:t>
        <a:bodyPr/>
        <a:lstStyle/>
        <a:p>
          <a:endParaRPr lang="es-VE"/>
        </a:p>
      </dgm:t>
    </dgm:pt>
    <dgm:pt modelId="{CFE12CED-46FD-4CC1-92C1-8CB5B3530A72}" type="sibTrans" cxnId="{44E2F7CE-F93E-453E-9F6E-A4D8E09849F1}">
      <dgm:prSet/>
      <dgm:spPr/>
      <dgm:t>
        <a:bodyPr/>
        <a:lstStyle/>
        <a:p>
          <a:endParaRPr lang="es-VE"/>
        </a:p>
      </dgm:t>
    </dgm:pt>
    <dgm:pt modelId="{36D40D99-6210-4B12-865B-DE405E6D4C7D}" type="pres">
      <dgm:prSet presAssocID="{2850EC15-847B-4D56-AE4E-83768D15A91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BCF121-F8D2-48F9-88C8-A58426A81BB1}" type="pres">
      <dgm:prSet presAssocID="{2850EC15-847B-4D56-AE4E-83768D15A917}" presName="matrix" presStyleCnt="0"/>
      <dgm:spPr/>
    </dgm:pt>
    <dgm:pt modelId="{53BFD5E8-796D-42B8-9CBE-10C00AB74570}" type="pres">
      <dgm:prSet presAssocID="{2850EC15-847B-4D56-AE4E-83768D15A917}" presName="tile1" presStyleLbl="node1" presStyleIdx="0" presStyleCnt="4"/>
      <dgm:spPr/>
      <dgm:t>
        <a:bodyPr/>
        <a:lstStyle/>
        <a:p>
          <a:endParaRPr lang="es-VE"/>
        </a:p>
      </dgm:t>
    </dgm:pt>
    <dgm:pt modelId="{745C3EB7-0847-4BC8-8949-7BDDB77906B8}" type="pres">
      <dgm:prSet presAssocID="{2850EC15-847B-4D56-AE4E-83768D15A91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1A4B7F5-CD15-4CED-A997-51F6334B702D}" type="pres">
      <dgm:prSet presAssocID="{2850EC15-847B-4D56-AE4E-83768D15A917}" presName="tile2" presStyleLbl="node1" presStyleIdx="1" presStyleCnt="4"/>
      <dgm:spPr/>
      <dgm:t>
        <a:bodyPr/>
        <a:lstStyle/>
        <a:p>
          <a:endParaRPr lang="es-VE"/>
        </a:p>
      </dgm:t>
    </dgm:pt>
    <dgm:pt modelId="{D3906DC4-FB52-4DD2-AA3E-6C05597AE20B}" type="pres">
      <dgm:prSet presAssocID="{2850EC15-847B-4D56-AE4E-83768D15A91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0BC80B5-83AE-4722-B6E0-64C4BAFFE973}" type="pres">
      <dgm:prSet presAssocID="{2850EC15-847B-4D56-AE4E-83768D15A917}" presName="tile3" presStyleLbl="node1" presStyleIdx="2" presStyleCnt="4"/>
      <dgm:spPr/>
      <dgm:t>
        <a:bodyPr/>
        <a:lstStyle/>
        <a:p>
          <a:endParaRPr lang="es-VE"/>
        </a:p>
      </dgm:t>
    </dgm:pt>
    <dgm:pt modelId="{29C8DC3A-D957-4D7B-AFEA-C8469337BB01}" type="pres">
      <dgm:prSet presAssocID="{2850EC15-847B-4D56-AE4E-83768D15A91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D9A28CE-F041-4444-8508-F3B903823201}" type="pres">
      <dgm:prSet presAssocID="{2850EC15-847B-4D56-AE4E-83768D15A917}" presName="tile4" presStyleLbl="node1" presStyleIdx="3" presStyleCnt="4"/>
      <dgm:spPr/>
      <dgm:t>
        <a:bodyPr/>
        <a:lstStyle/>
        <a:p>
          <a:endParaRPr lang="es-VE"/>
        </a:p>
      </dgm:t>
    </dgm:pt>
    <dgm:pt modelId="{526502BB-B30A-4176-9820-70C01F8EE96A}" type="pres">
      <dgm:prSet presAssocID="{2850EC15-847B-4D56-AE4E-83768D15A91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023BA01-1698-430B-B1A9-77B81C85C64C}" type="pres">
      <dgm:prSet presAssocID="{2850EC15-847B-4D56-AE4E-83768D15A91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VE"/>
        </a:p>
      </dgm:t>
    </dgm:pt>
  </dgm:ptLst>
  <dgm:cxnLst>
    <dgm:cxn modelId="{D364B6C0-677A-47DB-AA56-6F212F113974}" srcId="{2C3AFE69-6B7F-4905-B210-033132EF36D3}" destId="{42911AA7-59E0-4A0E-BD6E-935EE47F7D7D}" srcOrd="1" destOrd="0" parTransId="{042B6910-61AC-4263-A794-78F1501ADC3A}" sibTransId="{37D5AE1C-9805-4B03-8362-6A0CA52BFD74}"/>
    <dgm:cxn modelId="{24FCD70E-09A8-481C-B622-72BCBC1A602F}" type="presOf" srcId="{42911AA7-59E0-4A0E-BD6E-935EE47F7D7D}" destId="{D3906DC4-FB52-4DD2-AA3E-6C05597AE20B}" srcOrd="1" destOrd="0" presId="urn:microsoft.com/office/officeart/2005/8/layout/matrix1"/>
    <dgm:cxn modelId="{E524808F-83C6-4E0D-B33C-7FA276E3A48A}" srcId="{2C3AFE69-6B7F-4905-B210-033132EF36D3}" destId="{B848A0BB-4F27-40B7-81E0-A8D939763B0A}" srcOrd="0" destOrd="0" parTransId="{C8DBB81D-E21B-4999-85C2-F571132E51B1}" sibTransId="{3022D56D-425D-4C67-B0C5-2A797FC6467A}"/>
    <dgm:cxn modelId="{76CBA3FB-24D4-464B-93DD-099976F1C9C2}" type="presOf" srcId="{3966DD68-74A7-4219-9966-ADB64DFC14C4}" destId="{29C8DC3A-D957-4D7B-AFEA-C8469337BB01}" srcOrd="1" destOrd="0" presId="urn:microsoft.com/office/officeart/2005/8/layout/matrix1"/>
    <dgm:cxn modelId="{003C71FE-45C3-4923-9B69-594B703C820E}" type="presOf" srcId="{2850EC15-847B-4D56-AE4E-83768D15A917}" destId="{36D40D99-6210-4B12-865B-DE405E6D4C7D}" srcOrd="0" destOrd="0" presId="urn:microsoft.com/office/officeart/2005/8/layout/matrix1"/>
    <dgm:cxn modelId="{3CB52D1E-FEFC-4418-93A8-527E3A1EF581}" type="presOf" srcId="{42911AA7-59E0-4A0E-BD6E-935EE47F7D7D}" destId="{D1A4B7F5-CD15-4CED-A997-51F6334B702D}" srcOrd="0" destOrd="0" presId="urn:microsoft.com/office/officeart/2005/8/layout/matrix1"/>
    <dgm:cxn modelId="{EC3996A6-F792-436A-99C1-BB5214D28893}" srcId="{2850EC15-847B-4D56-AE4E-83768D15A917}" destId="{2C3AFE69-6B7F-4905-B210-033132EF36D3}" srcOrd="0" destOrd="0" parTransId="{CE4DB7F2-9843-480F-B295-4226F849458B}" sibTransId="{D52B5EA4-67E1-41A5-A6A7-BCA764ACD843}"/>
    <dgm:cxn modelId="{7EA6785A-58A0-484C-9F74-71F1321E4897}" type="presOf" srcId="{3AF4CDA0-61A3-4FC8-A21C-F7FC56FC585B}" destId="{526502BB-B30A-4176-9820-70C01F8EE96A}" srcOrd="1" destOrd="0" presId="urn:microsoft.com/office/officeart/2005/8/layout/matrix1"/>
    <dgm:cxn modelId="{4F02BC77-F45C-4F26-9296-E54C44EEE15D}" type="presOf" srcId="{3AF4CDA0-61A3-4FC8-A21C-F7FC56FC585B}" destId="{4D9A28CE-F041-4444-8508-F3B903823201}" srcOrd="0" destOrd="0" presId="urn:microsoft.com/office/officeart/2005/8/layout/matrix1"/>
    <dgm:cxn modelId="{FB0DC45C-E94F-4A9C-99CB-2A476F421D29}" type="presOf" srcId="{2C3AFE69-6B7F-4905-B210-033132EF36D3}" destId="{E023BA01-1698-430B-B1A9-77B81C85C64C}" srcOrd="0" destOrd="0" presId="urn:microsoft.com/office/officeart/2005/8/layout/matrix1"/>
    <dgm:cxn modelId="{C298EFF3-1F48-497A-85AE-B130FF06427D}" type="presOf" srcId="{3966DD68-74A7-4219-9966-ADB64DFC14C4}" destId="{00BC80B5-83AE-4722-B6E0-64C4BAFFE973}" srcOrd="0" destOrd="0" presId="urn:microsoft.com/office/officeart/2005/8/layout/matrix1"/>
    <dgm:cxn modelId="{44E2F7CE-F93E-453E-9F6E-A4D8E09849F1}" srcId="{2C3AFE69-6B7F-4905-B210-033132EF36D3}" destId="{3AF4CDA0-61A3-4FC8-A21C-F7FC56FC585B}" srcOrd="3" destOrd="0" parTransId="{C19041D1-1247-4BED-B771-B25D06D8EAD8}" sibTransId="{CFE12CED-46FD-4CC1-92C1-8CB5B3530A72}"/>
    <dgm:cxn modelId="{85A334A2-BA9E-4131-9758-4F28FF865773}" type="presOf" srcId="{B848A0BB-4F27-40B7-81E0-A8D939763B0A}" destId="{53BFD5E8-796D-42B8-9CBE-10C00AB74570}" srcOrd="0" destOrd="0" presId="urn:microsoft.com/office/officeart/2005/8/layout/matrix1"/>
    <dgm:cxn modelId="{93E383B2-79E2-417D-85C4-214D667A047E}" type="presOf" srcId="{B848A0BB-4F27-40B7-81E0-A8D939763B0A}" destId="{745C3EB7-0847-4BC8-8949-7BDDB77906B8}" srcOrd="1" destOrd="0" presId="urn:microsoft.com/office/officeart/2005/8/layout/matrix1"/>
    <dgm:cxn modelId="{88624EF6-8F82-41FC-BE1A-DA67CF1CB89F}" srcId="{2C3AFE69-6B7F-4905-B210-033132EF36D3}" destId="{3966DD68-74A7-4219-9966-ADB64DFC14C4}" srcOrd="2" destOrd="0" parTransId="{06111A2E-EE91-4930-B0CD-B4ABBEFCEFC5}" sibTransId="{3F9A70DD-87A2-416A-B355-013C04F68C1A}"/>
    <dgm:cxn modelId="{4E5817BD-5246-482E-9EDE-D82552D3ADCC}" type="presParOf" srcId="{36D40D99-6210-4B12-865B-DE405E6D4C7D}" destId="{7BBCF121-F8D2-48F9-88C8-A58426A81BB1}" srcOrd="0" destOrd="0" presId="urn:microsoft.com/office/officeart/2005/8/layout/matrix1"/>
    <dgm:cxn modelId="{C2F2C3DA-A91C-4A08-AD7C-93D42BF004A0}" type="presParOf" srcId="{7BBCF121-F8D2-48F9-88C8-A58426A81BB1}" destId="{53BFD5E8-796D-42B8-9CBE-10C00AB74570}" srcOrd="0" destOrd="0" presId="urn:microsoft.com/office/officeart/2005/8/layout/matrix1"/>
    <dgm:cxn modelId="{121C97B4-B546-4AB0-B8CE-757FDEA6F592}" type="presParOf" srcId="{7BBCF121-F8D2-48F9-88C8-A58426A81BB1}" destId="{745C3EB7-0847-4BC8-8949-7BDDB77906B8}" srcOrd="1" destOrd="0" presId="urn:microsoft.com/office/officeart/2005/8/layout/matrix1"/>
    <dgm:cxn modelId="{46F22609-501A-4D17-839D-4652C005F6FE}" type="presParOf" srcId="{7BBCF121-F8D2-48F9-88C8-A58426A81BB1}" destId="{D1A4B7F5-CD15-4CED-A997-51F6334B702D}" srcOrd="2" destOrd="0" presId="urn:microsoft.com/office/officeart/2005/8/layout/matrix1"/>
    <dgm:cxn modelId="{50375EB5-4402-4247-8F59-1B80996695FD}" type="presParOf" srcId="{7BBCF121-F8D2-48F9-88C8-A58426A81BB1}" destId="{D3906DC4-FB52-4DD2-AA3E-6C05597AE20B}" srcOrd="3" destOrd="0" presId="urn:microsoft.com/office/officeart/2005/8/layout/matrix1"/>
    <dgm:cxn modelId="{849D8580-6CBB-4478-8F46-3922A107D135}" type="presParOf" srcId="{7BBCF121-F8D2-48F9-88C8-A58426A81BB1}" destId="{00BC80B5-83AE-4722-B6E0-64C4BAFFE973}" srcOrd="4" destOrd="0" presId="urn:microsoft.com/office/officeart/2005/8/layout/matrix1"/>
    <dgm:cxn modelId="{D9B0E6B5-C119-4F5E-B359-8615D6ADCD5D}" type="presParOf" srcId="{7BBCF121-F8D2-48F9-88C8-A58426A81BB1}" destId="{29C8DC3A-D957-4D7B-AFEA-C8469337BB01}" srcOrd="5" destOrd="0" presId="urn:microsoft.com/office/officeart/2005/8/layout/matrix1"/>
    <dgm:cxn modelId="{F9026083-E8FA-4D05-BCA3-90E20EE92392}" type="presParOf" srcId="{7BBCF121-F8D2-48F9-88C8-A58426A81BB1}" destId="{4D9A28CE-F041-4444-8508-F3B903823201}" srcOrd="6" destOrd="0" presId="urn:microsoft.com/office/officeart/2005/8/layout/matrix1"/>
    <dgm:cxn modelId="{606DAE5D-922B-45DB-9F69-22C0963018BD}" type="presParOf" srcId="{7BBCF121-F8D2-48F9-88C8-A58426A81BB1}" destId="{526502BB-B30A-4176-9820-70C01F8EE96A}" srcOrd="7" destOrd="0" presId="urn:microsoft.com/office/officeart/2005/8/layout/matrix1"/>
    <dgm:cxn modelId="{007B1107-AD5A-4117-882E-FAFFEA17607C}" type="presParOf" srcId="{36D40D99-6210-4B12-865B-DE405E6D4C7D}" destId="{E023BA01-1698-430B-B1A9-77B81C85C64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308E0-4F03-428D-975B-5ACCE99F803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BF8C8E8-93CD-4C78-AAFA-4A5301178A68}">
      <dgm:prSet phldrT="[Texto]"/>
      <dgm:spPr/>
      <dgm:t>
        <a:bodyPr/>
        <a:lstStyle/>
        <a:p>
          <a:r>
            <a:rPr lang="es-VE" dirty="0" smtClean="0"/>
            <a:t>Sintaxis</a:t>
          </a:r>
          <a:endParaRPr lang="es-VE" dirty="0"/>
        </a:p>
      </dgm:t>
    </dgm:pt>
    <dgm:pt modelId="{E0C058D8-EC55-4474-A61B-D0613A25B5B2}" type="parTrans" cxnId="{892ACB29-4121-4E89-B848-A38574AAC299}">
      <dgm:prSet/>
      <dgm:spPr/>
      <dgm:t>
        <a:bodyPr/>
        <a:lstStyle/>
        <a:p>
          <a:endParaRPr lang="es-VE"/>
        </a:p>
      </dgm:t>
    </dgm:pt>
    <dgm:pt modelId="{7AA0CD97-C429-43EF-8C91-C29D374F1493}" type="sibTrans" cxnId="{892ACB29-4121-4E89-B848-A38574AAC299}">
      <dgm:prSet/>
      <dgm:spPr/>
      <dgm:t>
        <a:bodyPr/>
        <a:lstStyle/>
        <a:p>
          <a:endParaRPr lang="es-VE"/>
        </a:p>
      </dgm:t>
    </dgm:pt>
    <dgm:pt modelId="{5428ECE9-9783-450E-AE3C-3E38A3DCE73B}">
      <dgm:prSet phldrT="[Texto]"/>
      <dgm:spPr/>
      <dgm:t>
        <a:bodyPr/>
        <a:lstStyle/>
        <a:p>
          <a:r>
            <a:rPr lang="es-VE" dirty="0" smtClean="0"/>
            <a:t>Codificación de Caracteres</a:t>
          </a:r>
          <a:endParaRPr lang="es-VE" dirty="0"/>
        </a:p>
      </dgm:t>
    </dgm:pt>
    <dgm:pt modelId="{BD89F73F-8DFA-46E3-97CB-4123A7F537B4}" type="parTrans" cxnId="{859196FE-6E53-4EB6-B144-1B1DD0B90D66}">
      <dgm:prSet/>
      <dgm:spPr/>
      <dgm:t>
        <a:bodyPr/>
        <a:lstStyle/>
        <a:p>
          <a:endParaRPr lang="es-VE"/>
        </a:p>
      </dgm:t>
    </dgm:pt>
    <dgm:pt modelId="{AEAB1C88-8218-49EC-9EF6-E98359764885}" type="sibTrans" cxnId="{859196FE-6E53-4EB6-B144-1B1DD0B90D66}">
      <dgm:prSet/>
      <dgm:spPr/>
      <dgm:t>
        <a:bodyPr/>
        <a:lstStyle/>
        <a:p>
          <a:endParaRPr lang="es-VE"/>
        </a:p>
      </dgm:t>
    </dgm:pt>
    <dgm:pt modelId="{0839A2A0-B1E5-4BEB-86EE-DEA192FD3FA1}">
      <dgm:prSet phldrT="[Texto]"/>
      <dgm:spPr/>
      <dgm:t>
        <a:bodyPr/>
        <a:lstStyle/>
        <a:p>
          <a:r>
            <a:rPr lang="es-VE" dirty="0" smtClean="0"/>
            <a:t>El DOCTYPE</a:t>
          </a:r>
          <a:endParaRPr lang="es-VE" dirty="0"/>
        </a:p>
      </dgm:t>
    </dgm:pt>
    <dgm:pt modelId="{913DED81-5951-4E21-AAED-14AF5708820A}" type="parTrans" cxnId="{52AC8368-00F2-4F0C-A32B-65AA210EB01B}">
      <dgm:prSet/>
      <dgm:spPr/>
      <dgm:t>
        <a:bodyPr/>
        <a:lstStyle/>
        <a:p>
          <a:endParaRPr lang="es-VE"/>
        </a:p>
      </dgm:t>
    </dgm:pt>
    <dgm:pt modelId="{55225CA5-0F9B-43C0-837A-36EE3AA591F1}" type="sibTrans" cxnId="{52AC8368-00F2-4F0C-A32B-65AA210EB01B}">
      <dgm:prSet/>
      <dgm:spPr/>
      <dgm:t>
        <a:bodyPr/>
        <a:lstStyle/>
        <a:p>
          <a:endParaRPr lang="es-VE"/>
        </a:p>
      </dgm:t>
    </dgm:pt>
    <dgm:pt modelId="{0B69C508-47C3-44A9-A488-1BB88CFF690E}" type="pres">
      <dgm:prSet presAssocID="{CEF308E0-4F03-428D-975B-5ACCE99F8036}" presName="linearFlow" presStyleCnt="0">
        <dgm:presLayoutVars>
          <dgm:resizeHandles val="exact"/>
        </dgm:presLayoutVars>
      </dgm:prSet>
      <dgm:spPr/>
    </dgm:pt>
    <dgm:pt modelId="{9515F676-6FA2-4C26-9553-ED8A343A99C1}" type="pres">
      <dgm:prSet presAssocID="{7BF8C8E8-93CD-4C78-AAFA-4A5301178A68}" presName="node" presStyleLbl="node1" presStyleIdx="0" presStyleCnt="3">
        <dgm:presLayoutVars>
          <dgm:bulletEnabled val="1"/>
        </dgm:presLayoutVars>
      </dgm:prSet>
      <dgm:spPr/>
    </dgm:pt>
    <dgm:pt modelId="{5AE9F2E8-3B89-4BFC-B765-E654F20646D7}" type="pres">
      <dgm:prSet presAssocID="{7AA0CD97-C429-43EF-8C91-C29D374F1493}" presName="sibTrans" presStyleLbl="sibTrans2D1" presStyleIdx="0" presStyleCnt="2"/>
      <dgm:spPr/>
    </dgm:pt>
    <dgm:pt modelId="{7E6B2822-7F75-4C3A-B919-8A61544C8E41}" type="pres">
      <dgm:prSet presAssocID="{7AA0CD97-C429-43EF-8C91-C29D374F1493}" presName="connectorText" presStyleLbl="sibTrans2D1" presStyleIdx="0" presStyleCnt="2"/>
      <dgm:spPr/>
    </dgm:pt>
    <dgm:pt modelId="{56C1D5B1-4F6E-45E6-ABC9-954EDC4496A0}" type="pres">
      <dgm:prSet presAssocID="{5428ECE9-9783-450E-AE3C-3E38A3DCE73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F3C6543-14BE-4C55-A5A1-70FC6FE90E6A}" type="pres">
      <dgm:prSet presAssocID="{AEAB1C88-8218-49EC-9EF6-E98359764885}" presName="sibTrans" presStyleLbl="sibTrans2D1" presStyleIdx="1" presStyleCnt="2"/>
      <dgm:spPr/>
    </dgm:pt>
    <dgm:pt modelId="{E6ECB0CA-0201-4DBF-B5A3-50C9989B0A06}" type="pres">
      <dgm:prSet presAssocID="{AEAB1C88-8218-49EC-9EF6-E98359764885}" presName="connectorText" presStyleLbl="sibTrans2D1" presStyleIdx="1" presStyleCnt="2"/>
      <dgm:spPr/>
    </dgm:pt>
    <dgm:pt modelId="{88FCDDC3-4DA3-4F1E-B64A-78639B188BD3}" type="pres">
      <dgm:prSet presAssocID="{0839A2A0-B1E5-4BEB-86EE-DEA192FD3F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E674AA31-8816-4C38-BB85-FEB655F5D0D1}" type="presOf" srcId="{7AA0CD97-C429-43EF-8C91-C29D374F1493}" destId="{7E6B2822-7F75-4C3A-B919-8A61544C8E41}" srcOrd="1" destOrd="0" presId="urn:microsoft.com/office/officeart/2005/8/layout/process2"/>
    <dgm:cxn modelId="{44122F8A-8CAC-4553-B17E-D182B794DF4B}" type="presOf" srcId="{AEAB1C88-8218-49EC-9EF6-E98359764885}" destId="{8F3C6543-14BE-4C55-A5A1-70FC6FE90E6A}" srcOrd="0" destOrd="0" presId="urn:microsoft.com/office/officeart/2005/8/layout/process2"/>
    <dgm:cxn modelId="{892ACB29-4121-4E89-B848-A38574AAC299}" srcId="{CEF308E0-4F03-428D-975B-5ACCE99F8036}" destId="{7BF8C8E8-93CD-4C78-AAFA-4A5301178A68}" srcOrd="0" destOrd="0" parTransId="{E0C058D8-EC55-4474-A61B-D0613A25B5B2}" sibTransId="{7AA0CD97-C429-43EF-8C91-C29D374F1493}"/>
    <dgm:cxn modelId="{EDE60F97-4B51-4526-B4DA-CC47D21D9896}" type="presOf" srcId="{AEAB1C88-8218-49EC-9EF6-E98359764885}" destId="{E6ECB0CA-0201-4DBF-B5A3-50C9989B0A06}" srcOrd="1" destOrd="0" presId="urn:microsoft.com/office/officeart/2005/8/layout/process2"/>
    <dgm:cxn modelId="{1950A449-1D62-4F3D-A4AC-3C33F7BC8085}" type="presOf" srcId="{0839A2A0-B1E5-4BEB-86EE-DEA192FD3FA1}" destId="{88FCDDC3-4DA3-4F1E-B64A-78639B188BD3}" srcOrd="0" destOrd="0" presId="urn:microsoft.com/office/officeart/2005/8/layout/process2"/>
    <dgm:cxn modelId="{9E8D1F7E-A407-476A-9936-EC40CCE60A36}" type="presOf" srcId="{7BF8C8E8-93CD-4C78-AAFA-4A5301178A68}" destId="{9515F676-6FA2-4C26-9553-ED8A343A99C1}" srcOrd="0" destOrd="0" presId="urn:microsoft.com/office/officeart/2005/8/layout/process2"/>
    <dgm:cxn modelId="{A195EB12-BCFF-4541-81C8-18F8F89E587D}" type="presOf" srcId="{5428ECE9-9783-450E-AE3C-3E38A3DCE73B}" destId="{56C1D5B1-4F6E-45E6-ABC9-954EDC4496A0}" srcOrd="0" destOrd="0" presId="urn:microsoft.com/office/officeart/2005/8/layout/process2"/>
    <dgm:cxn modelId="{859196FE-6E53-4EB6-B144-1B1DD0B90D66}" srcId="{CEF308E0-4F03-428D-975B-5ACCE99F8036}" destId="{5428ECE9-9783-450E-AE3C-3E38A3DCE73B}" srcOrd="1" destOrd="0" parTransId="{BD89F73F-8DFA-46E3-97CB-4123A7F537B4}" sibTransId="{AEAB1C88-8218-49EC-9EF6-E98359764885}"/>
    <dgm:cxn modelId="{C273547B-7690-46EF-A325-B06875E0AE24}" type="presOf" srcId="{CEF308E0-4F03-428D-975B-5ACCE99F8036}" destId="{0B69C508-47C3-44A9-A488-1BB88CFF690E}" srcOrd="0" destOrd="0" presId="urn:microsoft.com/office/officeart/2005/8/layout/process2"/>
    <dgm:cxn modelId="{2AF59FE7-57FB-440E-87AD-84649D44CBF4}" type="presOf" srcId="{7AA0CD97-C429-43EF-8C91-C29D374F1493}" destId="{5AE9F2E8-3B89-4BFC-B765-E654F20646D7}" srcOrd="0" destOrd="0" presId="urn:microsoft.com/office/officeart/2005/8/layout/process2"/>
    <dgm:cxn modelId="{52AC8368-00F2-4F0C-A32B-65AA210EB01B}" srcId="{CEF308E0-4F03-428D-975B-5ACCE99F8036}" destId="{0839A2A0-B1E5-4BEB-86EE-DEA192FD3FA1}" srcOrd="2" destOrd="0" parTransId="{913DED81-5951-4E21-AAED-14AF5708820A}" sibTransId="{55225CA5-0F9B-43C0-837A-36EE3AA591F1}"/>
    <dgm:cxn modelId="{D9A5ABE3-7D2A-4F23-9381-1822B5C458F6}" type="presParOf" srcId="{0B69C508-47C3-44A9-A488-1BB88CFF690E}" destId="{9515F676-6FA2-4C26-9553-ED8A343A99C1}" srcOrd="0" destOrd="0" presId="urn:microsoft.com/office/officeart/2005/8/layout/process2"/>
    <dgm:cxn modelId="{1159ECDC-4E6D-48E7-8D7E-1FCEE39C40F3}" type="presParOf" srcId="{0B69C508-47C3-44A9-A488-1BB88CFF690E}" destId="{5AE9F2E8-3B89-4BFC-B765-E654F20646D7}" srcOrd="1" destOrd="0" presId="urn:microsoft.com/office/officeart/2005/8/layout/process2"/>
    <dgm:cxn modelId="{C7A91E01-C78E-4C36-949D-96AD4A8F7CE9}" type="presParOf" srcId="{5AE9F2E8-3B89-4BFC-B765-E654F20646D7}" destId="{7E6B2822-7F75-4C3A-B919-8A61544C8E41}" srcOrd="0" destOrd="0" presId="urn:microsoft.com/office/officeart/2005/8/layout/process2"/>
    <dgm:cxn modelId="{B7D714E8-C321-4C83-914D-AD2ACC59FCC0}" type="presParOf" srcId="{0B69C508-47C3-44A9-A488-1BB88CFF690E}" destId="{56C1D5B1-4F6E-45E6-ABC9-954EDC4496A0}" srcOrd="2" destOrd="0" presId="urn:microsoft.com/office/officeart/2005/8/layout/process2"/>
    <dgm:cxn modelId="{5004058E-CAC2-4B57-B20B-F9532E31363A}" type="presParOf" srcId="{0B69C508-47C3-44A9-A488-1BB88CFF690E}" destId="{8F3C6543-14BE-4C55-A5A1-70FC6FE90E6A}" srcOrd="3" destOrd="0" presId="urn:microsoft.com/office/officeart/2005/8/layout/process2"/>
    <dgm:cxn modelId="{2EAEA83C-904D-4AE2-A14E-1488CA19EE64}" type="presParOf" srcId="{8F3C6543-14BE-4C55-A5A1-70FC6FE90E6A}" destId="{E6ECB0CA-0201-4DBF-B5A3-50C9989B0A06}" srcOrd="0" destOrd="0" presId="urn:microsoft.com/office/officeart/2005/8/layout/process2"/>
    <dgm:cxn modelId="{82A68818-40BC-4AC2-8E90-934F53B48BE1}" type="presParOf" srcId="{0B69C508-47C3-44A9-A488-1BB88CFF690E}" destId="{88FCDDC3-4DA3-4F1E-B64A-78639B188BD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FD5E8-796D-42B8-9CBE-10C00AB74570}">
      <dsp:nvSpPr>
        <dsp:cNvPr id="0" name=""/>
        <dsp:cNvSpPr/>
      </dsp:nvSpPr>
      <dsp:spPr>
        <a:xfrm rot="16200000">
          <a:off x="605898" y="-605898"/>
          <a:ext cx="2268252" cy="3480048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000" kern="1200" dirty="0" smtClean="0"/>
            <a:t>Todas las actividades en clases se evalúan</a:t>
          </a:r>
          <a:endParaRPr lang="es-VE" sz="2000" kern="1200" dirty="0"/>
        </a:p>
      </dsp:txBody>
      <dsp:txXfrm rot="5400000">
        <a:off x="0" y="0"/>
        <a:ext cx="3480048" cy="1701189"/>
      </dsp:txXfrm>
    </dsp:sp>
    <dsp:sp modelId="{D1A4B7F5-CD15-4CED-A997-51F6334B702D}">
      <dsp:nvSpPr>
        <dsp:cNvPr id="0" name=""/>
        <dsp:cNvSpPr/>
      </dsp:nvSpPr>
      <dsp:spPr>
        <a:xfrm>
          <a:off x="3480048" y="0"/>
          <a:ext cx="3480048" cy="2268252"/>
        </a:xfrm>
        <a:prstGeom prst="round1Rect">
          <a:avLst/>
        </a:prstGeom>
        <a:solidFill>
          <a:schemeClr val="accent4">
            <a:hueOff val="-1521875"/>
            <a:satOff val="16014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000" kern="1200" dirty="0" smtClean="0"/>
            <a:t>Actividad enviada debe entregarse Antes del viernes.</a:t>
          </a:r>
          <a:br>
            <a:rPr lang="es-VE" sz="2000" kern="1200" dirty="0" smtClean="0"/>
          </a:br>
          <a:r>
            <a:rPr lang="es-VE" sz="2000" kern="1200" dirty="0" smtClean="0"/>
            <a:t>Máximo Jueves 23:59</a:t>
          </a:r>
          <a:endParaRPr lang="es-VE" sz="2000" kern="1200" dirty="0"/>
        </a:p>
      </dsp:txBody>
      <dsp:txXfrm>
        <a:off x="3480048" y="0"/>
        <a:ext cx="3480048" cy="1701189"/>
      </dsp:txXfrm>
    </dsp:sp>
    <dsp:sp modelId="{00BC80B5-83AE-4722-B6E0-64C4BAFFE973}">
      <dsp:nvSpPr>
        <dsp:cNvPr id="0" name=""/>
        <dsp:cNvSpPr/>
      </dsp:nvSpPr>
      <dsp:spPr>
        <a:xfrm rot="10800000">
          <a:off x="0" y="2268252"/>
          <a:ext cx="3480048" cy="2268252"/>
        </a:xfrm>
        <a:prstGeom prst="round1Rect">
          <a:avLst/>
        </a:prstGeom>
        <a:solidFill>
          <a:schemeClr val="accent4">
            <a:hueOff val="-3043749"/>
            <a:satOff val="32028"/>
            <a:lumOff val="18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000" kern="1200" dirty="0" smtClean="0"/>
            <a:t>Son programadores que trabajaran en entornos de desarrollo</a:t>
          </a:r>
          <a:endParaRPr lang="es-VE" sz="2000" kern="1200" dirty="0"/>
        </a:p>
      </dsp:txBody>
      <dsp:txXfrm rot="10800000">
        <a:off x="0" y="2835314"/>
        <a:ext cx="3480048" cy="1701189"/>
      </dsp:txXfrm>
    </dsp:sp>
    <dsp:sp modelId="{4D9A28CE-F041-4444-8508-F3B903823201}">
      <dsp:nvSpPr>
        <dsp:cNvPr id="0" name=""/>
        <dsp:cNvSpPr/>
      </dsp:nvSpPr>
      <dsp:spPr>
        <a:xfrm rot="5400000">
          <a:off x="4085946" y="1662353"/>
          <a:ext cx="2268252" cy="3480048"/>
        </a:xfrm>
        <a:prstGeom prst="round1Rect">
          <a:avLst/>
        </a:prstGeom>
        <a:solidFill>
          <a:schemeClr val="accent4">
            <a:hueOff val="-4565624"/>
            <a:satOff val="48042"/>
            <a:lumOff val="27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000" kern="1200" dirty="0" smtClean="0"/>
            <a:t>Enviar mediante Correo, hasta el momento que se enseñe el uso de los repositorios en Github</a:t>
          </a:r>
          <a:endParaRPr lang="es-VE" sz="2000" kern="1200" dirty="0"/>
        </a:p>
      </dsp:txBody>
      <dsp:txXfrm rot="-5400000">
        <a:off x="3480048" y="2835314"/>
        <a:ext cx="3480048" cy="1701189"/>
      </dsp:txXfrm>
    </dsp:sp>
    <dsp:sp modelId="{E023BA01-1698-430B-B1A9-77B81C85C64C}">
      <dsp:nvSpPr>
        <dsp:cNvPr id="0" name=""/>
        <dsp:cNvSpPr/>
      </dsp:nvSpPr>
      <dsp:spPr>
        <a:xfrm>
          <a:off x="2436033" y="1701189"/>
          <a:ext cx="2088028" cy="1134126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000" kern="1200" dirty="0" smtClean="0"/>
            <a:t>Curso Programación Básica Web</a:t>
          </a:r>
          <a:endParaRPr lang="es-VE" sz="2000" kern="1200" dirty="0"/>
        </a:p>
      </dsp:txBody>
      <dsp:txXfrm>
        <a:off x="2491396" y="1756552"/>
        <a:ext cx="1977302" cy="10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5F676-6FA2-4C26-9553-ED8A343A99C1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100" kern="1200" dirty="0" smtClean="0"/>
            <a:t>Sintaxis</a:t>
          </a:r>
          <a:endParaRPr lang="es-VE" sz="2100" kern="1200" dirty="0"/>
        </a:p>
      </dsp:txBody>
      <dsp:txXfrm>
        <a:off x="2163358" y="29758"/>
        <a:ext cx="1769284" cy="956484"/>
      </dsp:txXfrm>
    </dsp:sp>
    <dsp:sp modelId="{5AE9F2E8-3B89-4BFC-B765-E654F20646D7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700" kern="1200"/>
        </a:p>
      </dsp:txBody>
      <dsp:txXfrm rot="-5400000">
        <a:off x="2910840" y="1079499"/>
        <a:ext cx="274320" cy="266699"/>
      </dsp:txXfrm>
    </dsp:sp>
    <dsp:sp modelId="{56C1D5B1-4F6E-45E6-ABC9-954EDC4496A0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100" kern="1200" dirty="0" smtClean="0"/>
            <a:t>Codificación de Caracteres</a:t>
          </a:r>
          <a:endParaRPr lang="es-VE" sz="2100" kern="1200" dirty="0"/>
        </a:p>
      </dsp:txBody>
      <dsp:txXfrm>
        <a:off x="2163358" y="1553757"/>
        <a:ext cx="1769284" cy="956484"/>
      </dsp:txXfrm>
    </dsp:sp>
    <dsp:sp modelId="{8F3C6543-14BE-4C55-A5A1-70FC6FE90E6A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700" kern="1200"/>
        </a:p>
      </dsp:txBody>
      <dsp:txXfrm rot="-5400000">
        <a:off x="2910840" y="2603499"/>
        <a:ext cx="274320" cy="266700"/>
      </dsp:txXfrm>
    </dsp:sp>
    <dsp:sp modelId="{88FCDDC3-4DA3-4F1E-B64A-78639B188BD3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100" kern="1200" dirty="0" smtClean="0"/>
            <a:t>El DOCTYPE</a:t>
          </a:r>
          <a:endParaRPr lang="es-VE" sz="2100" kern="1200" dirty="0"/>
        </a:p>
      </dsp:txBody>
      <dsp:txXfrm>
        <a:off x="2163358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16FF360-2264-46E1-8116-1391A3AEFDC3}" type="datetimeFigureOut">
              <a:rPr lang="es-VE" smtClean="0"/>
              <a:t>24/6/2017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4DA526A-1087-40E0-90BD-C9E0F9AFD4FA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rojas@mpetromin.gob.ve" TargetMode="External"/><Relationship Id="rId2" Type="http://schemas.openxmlformats.org/officeDocument/2006/relationships/hyperlink" Target="mailto:shaka024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aka02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31640" y="923236"/>
            <a:ext cx="70342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Bienvenidos!</a:t>
            </a:r>
            <a:endParaRPr lang="es-ES" sz="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087579" y="2564903"/>
            <a:ext cx="514871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/>
                <a:solidFill>
                  <a:schemeClr val="accent3"/>
                </a:solidFill>
              </a:rPr>
              <a:t>CURSO</a:t>
            </a:r>
          </a:p>
          <a:p>
            <a:pPr algn="ctr"/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</a:rPr>
              <a:t>PROGRAMACION</a:t>
            </a:r>
          </a:p>
          <a:p>
            <a:pPr algn="ctr"/>
            <a:r>
              <a:rPr lang="es-ES" sz="5400" b="1" dirty="0" smtClean="0">
                <a:ln/>
                <a:solidFill>
                  <a:schemeClr val="accent3"/>
                </a:solidFill>
              </a:rPr>
              <a:t>WEB BASICA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3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7200" dirty="0" smtClean="0"/>
              <a:t>Alberto Rojas</a:t>
            </a:r>
            <a:endParaRPr lang="es-VE" sz="7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920563" y="2276872"/>
            <a:ext cx="71913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2000" dirty="0" smtClean="0"/>
              <a:t>Email: </a:t>
            </a:r>
            <a:r>
              <a:rPr lang="es-VE" sz="2000" dirty="0" smtClean="0">
                <a:hlinkClick r:id="rId2"/>
              </a:rPr>
              <a:t>shaka0241@gmail.com</a:t>
            </a:r>
            <a:r>
              <a:rPr lang="es-VE" sz="2000" dirty="0" smtClean="0"/>
              <a:t>  //  </a:t>
            </a:r>
            <a:r>
              <a:rPr lang="es-VE" sz="2000" dirty="0" smtClean="0">
                <a:hlinkClick r:id="rId3"/>
              </a:rPr>
              <a:t>alrojas@mpetromin.gob.ve</a:t>
            </a:r>
            <a:endParaRPr lang="es-VE" sz="2000" dirty="0" smtClean="0"/>
          </a:p>
          <a:p>
            <a:pPr algn="ctr"/>
            <a:endParaRPr lang="es-VE" sz="2000" dirty="0"/>
          </a:p>
          <a:p>
            <a:pPr algn="ctr"/>
            <a:r>
              <a:rPr lang="es-VE" sz="2000" dirty="0" smtClean="0"/>
              <a:t>0412 7921478</a:t>
            </a:r>
          </a:p>
          <a:p>
            <a:pPr algn="ctr"/>
            <a:endParaRPr lang="es-VE" sz="2000" dirty="0"/>
          </a:p>
          <a:p>
            <a:pPr algn="ctr"/>
            <a:r>
              <a:rPr lang="es-VE" sz="2000" dirty="0" smtClean="0"/>
              <a:t>Github: </a:t>
            </a:r>
            <a:r>
              <a:rPr lang="es-VE" sz="2000" dirty="0" smtClean="0">
                <a:hlinkClick r:id="rId4"/>
              </a:rPr>
              <a:t>https://github.com/shaka0241</a:t>
            </a:r>
            <a:endParaRPr lang="es-VE" sz="2000" dirty="0" smtClean="0"/>
          </a:p>
          <a:p>
            <a:pPr algn="ctr"/>
            <a:endParaRPr lang="es-VE" sz="2000" dirty="0"/>
          </a:p>
          <a:p>
            <a:pPr algn="ctr"/>
            <a:r>
              <a:rPr lang="es-VE" sz="2000" dirty="0" smtClean="0"/>
              <a:t>Linkedin</a:t>
            </a:r>
          </a:p>
          <a:p>
            <a:pPr algn="ctr"/>
            <a:r>
              <a:rPr lang="es-VE" sz="2000" dirty="0" smtClean="0"/>
              <a:t> https://www.linkedin.com/in/alberto-rojas-gallegos-a364314b/ </a:t>
            </a:r>
          </a:p>
          <a:p>
            <a:pPr algn="ctr"/>
            <a:endParaRPr lang="es-VE" sz="2000" dirty="0"/>
          </a:p>
          <a:p>
            <a:pPr algn="ctr"/>
            <a:endParaRPr lang="es-VE" sz="2000" dirty="0" smtClean="0"/>
          </a:p>
        </p:txBody>
      </p:sp>
    </p:spTree>
    <p:extLst>
      <p:ext uri="{BB962C8B-B14F-4D97-AF65-F5344CB8AC3E}">
        <p14:creationId xmlns:p14="http://schemas.microsoft.com/office/powerpoint/2010/main" val="5394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497091465"/>
              </p:ext>
            </p:extLst>
          </p:nvPr>
        </p:nvGraphicFramePr>
        <p:xfrm>
          <a:off x="1068288" y="1196752"/>
          <a:ext cx="696009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1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290411"/>
            <a:ext cx="6965245" cy="1202485"/>
          </a:xfrm>
        </p:spPr>
        <p:txBody>
          <a:bodyPr/>
          <a:lstStyle/>
          <a:p>
            <a:r>
              <a:rPr lang="es-VE" dirty="0" smtClean="0">
                <a:latin typeface="Arial Black" pitchFamily="34" charset="0"/>
              </a:rPr>
              <a:t>HTML</a:t>
            </a:r>
            <a:endParaRPr lang="es-VE" dirty="0">
              <a:latin typeface="Arial Black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2780928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HTML</a:t>
            </a:r>
            <a:r>
              <a:rPr lang="es-VE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sigla en inglés de </a:t>
            </a:r>
            <a:r>
              <a:rPr lang="es-VE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HyperText</a:t>
            </a:r>
            <a:r>
              <a:rPr lang="es-VE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VE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Markup</a:t>
            </a:r>
            <a:r>
              <a:rPr lang="es-VE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VE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Language</a:t>
            </a:r>
            <a:r>
              <a:rPr lang="es-VE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(lenguaje de marcas de hipertexto), hace referencia al lenguaje de marcado para la elaboración de páginas web.</a:t>
            </a:r>
          </a:p>
        </p:txBody>
      </p:sp>
    </p:spTree>
    <p:extLst>
      <p:ext uri="{BB962C8B-B14F-4D97-AF65-F5344CB8AC3E}">
        <p14:creationId xmlns:p14="http://schemas.microsoft.com/office/powerpoint/2010/main" val="36865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8" y="143251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256017029"/>
              </p:ext>
            </p:extLst>
          </p:nvPr>
        </p:nvGraphicFramePr>
        <p:xfrm>
          <a:off x="2868488" y="20292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Rectángulo"/>
          <p:cNvSpPr/>
          <p:nvPr/>
        </p:nvSpPr>
        <p:spPr>
          <a:xfrm>
            <a:off x="1907704" y="404664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MI ARRRMA Y ESO?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4928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ESTRUCTURA BASICA EN HTML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556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87624" y="909587"/>
            <a:ext cx="6840760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HTML</a:t>
            </a:r>
            <a:endParaRPr lang="es-VE" dirty="0"/>
          </a:p>
        </p:txBody>
      </p:sp>
      <p:sp>
        <p:nvSpPr>
          <p:cNvPr id="5" name="4 Rectángulo"/>
          <p:cNvSpPr/>
          <p:nvPr/>
        </p:nvSpPr>
        <p:spPr>
          <a:xfrm>
            <a:off x="1331640" y="1052736"/>
            <a:ext cx="655272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HEAD</a:t>
            </a:r>
            <a:endParaRPr lang="es-VE" dirty="0"/>
          </a:p>
        </p:txBody>
      </p:sp>
      <p:sp>
        <p:nvSpPr>
          <p:cNvPr id="6" name="5 Rectángulo"/>
          <p:cNvSpPr/>
          <p:nvPr/>
        </p:nvSpPr>
        <p:spPr>
          <a:xfrm>
            <a:off x="1331640" y="1700808"/>
            <a:ext cx="6552728" cy="3888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BODY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html5 DISTRIBU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383355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47</TotalTime>
  <Words>118</Words>
  <Application>Microsoft Office PowerPoint</Application>
  <PresentationFormat>Presentación en pantalla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Chincheta</vt:lpstr>
      <vt:lpstr>Presentación de PowerPoint</vt:lpstr>
      <vt:lpstr>Alberto Rojas</vt:lpstr>
      <vt:lpstr>Presentación de PowerPoint</vt:lpstr>
      <vt:lpstr>HTML</vt:lpstr>
      <vt:lpstr>Presentación de PowerPoint</vt:lpstr>
      <vt:lpstr>ESTRUCTURA BASICA EN HTML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ROJASAEU</dc:creator>
  <cp:lastModifiedBy>ROJASAEU</cp:lastModifiedBy>
  <cp:revision>4</cp:revision>
  <dcterms:created xsi:type="dcterms:W3CDTF">2017-06-24T16:21:59Z</dcterms:created>
  <dcterms:modified xsi:type="dcterms:W3CDTF">2017-06-24T17:09:18Z</dcterms:modified>
</cp:coreProperties>
</file>