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8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24C3-EE88-4F4E-A3D0-036FCD74F595}" type="datetimeFigureOut">
              <a:rPr lang="es-VE" smtClean="0"/>
              <a:t>18/7/2017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F73-BACC-4AD1-9D87-434ED3AE73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5048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24C3-EE88-4F4E-A3D0-036FCD74F595}" type="datetimeFigureOut">
              <a:rPr lang="es-VE" smtClean="0"/>
              <a:t>18/7/2017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F73-BACC-4AD1-9D87-434ED3AE73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7583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24C3-EE88-4F4E-A3D0-036FCD74F595}" type="datetimeFigureOut">
              <a:rPr lang="es-VE" smtClean="0"/>
              <a:t>18/7/2017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F73-BACC-4AD1-9D87-434ED3AE73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9989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24C3-EE88-4F4E-A3D0-036FCD74F595}" type="datetimeFigureOut">
              <a:rPr lang="es-VE" smtClean="0"/>
              <a:t>18/7/2017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F73-BACC-4AD1-9D87-434ED3AE73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0080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24C3-EE88-4F4E-A3D0-036FCD74F595}" type="datetimeFigureOut">
              <a:rPr lang="es-VE" smtClean="0"/>
              <a:t>18/7/2017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F73-BACC-4AD1-9D87-434ED3AE73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2643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24C3-EE88-4F4E-A3D0-036FCD74F595}" type="datetimeFigureOut">
              <a:rPr lang="es-VE" smtClean="0"/>
              <a:t>18/7/2017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F73-BACC-4AD1-9D87-434ED3AE73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6558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24C3-EE88-4F4E-A3D0-036FCD74F595}" type="datetimeFigureOut">
              <a:rPr lang="es-VE" smtClean="0"/>
              <a:t>18/7/2017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F73-BACC-4AD1-9D87-434ED3AE73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6120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24C3-EE88-4F4E-A3D0-036FCD74F595}" type="datetimeFigureOut">
              <a:rPr lang="es-VE" smtClean="0"/>
              <a:t>18/7/2017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F73-BACC-4AD1-9D87-434ED3AE73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9816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24C3-EE88-4F4E-A3D0-036FCD74F595}" type="datetimeFigureOut">
              <a:rPr lang="es-VE" smtClean="0"/>
              <a:t>18/7/2017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F73-BACC-4AD1-9D87-434ED3AE73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477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24C3-EE88-4F4E-A3D0-036FCD74F595}" type="datetimeFigureOut">
              <a:rPr lang="es-VE" smtClean="0"/>
              <a:t>18/7/2017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F73-BACC-4AD1-9D87-434ED3AE73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617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24C3-EE88-4F4E-A3D0-036FCD74F595}" type="datetimeFigureOut">
              <a:rPr lang="es-VE" smtClean="0"/>
              <a:t>18/7/2017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F73-BACC-4AD1-9D87-434ED3AE73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9083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724C3-EE88-4F4E-A3D0-036FCD74F595}" type="datetimeFigureOut">
              <a:rPr lang="es-VE" smtClean="0"/>
              <a:t>18/7/2017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30F73-BACC-4AD1-9D87-434ED3AE739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1434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94612" y="3140968"/>
            <a:ext cx="85978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PROPIEDADES DE UBICACION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893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JASAEU\Desktop\estructura-html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OJASAEU\Desktop\04.PROPIEDADES_UBICACION\wirefra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9"/>
            <a:ext cx="9177669" cy="685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73835"/>
              </p:ext>
            </p:extLst>
          </p:nvPr>
        </p:nvGraphicFramePr>
        <p:xfrm>
          <a:off x="179512" y="450998"/>
          <a:ext cx="8712968" cy="614635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356484"/>
                <a:gridCol w="4356484"/>
              </a:tblGrid>
              <a:tr h="230325">
                <a:tc gridSpan="2">
                  <a:txBody>
                    <a:bodyPr/>
                    <a:lstStyle/>
                    <a:p>
                      <a:pPr algn="ctr"/>
                      <a:r>
                        <a:rPr lang="es-VE" sz="1200" b="1" dirty="0" smtClean="0">
                          <a:effectLst/>
                        </a:rPr>
                        <a:t>PROPIEDADES </a:t>
                      </a:r>
                      <a:r>
                        <a:rPr lang="es-VE" sz="1200" b="1" dirty="0">
                          <a:effectLst/>
                        </a:rPr>
                        <a:t>CSS position</a:t>
                      </a:r>
                    </a:p>
                  </a:txBody>
                  <a:tcPr marL="25081" marR="25081" marT="25081" marB="25081" anchor="ctr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416806">
                <a:tc>
                  <a:txBody>
                    <a:bodyPr/>
                    <a:lstStyle/>
                    <a:p>
                      <a:pPr algn="just"/>
                      <a:r>
                        <a:rPr lang="es-VE" sz="1200" b="1" dirty="0"/>
                        <a:t>Función de la propiedad</a:t>
                      </a:r>
                    </a:p>
                  </a:txBody>
                  <a:tcPr marL="25081" marR="25081" marT="25081" marB="2508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200" b="1"/>
                        <a:t>Permite definir el tipo de posición de un elemento y su comportamiento.</a:t>
                      </a:r>
                    </a:p>
                  </a:txBody>
                  <a:tcPr marL="25081" marR="25081" marT="25081" marB="25081" anchor="ctr"/>
                </a:tc>
              </a:tr>
              <a:tr h="230325">
                <a:tc>
                  <a:txBody>
                    <a:bodyPr/>
                    <a:lstStyle/>
                    <a:p>
                      <a:pPr algn="just"/>
                      <a:r>
                        <a:rPr lang="es-VE" sz="1200" b="1"/>
                        <a:t>Valor por defecto</a:t>
                      </a:r>
                    </a:p>
                  </a:txBody>
                  <a:tcPr marL="25081" marR="25081" marT="25081" marB="2508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200" b="1"/>
                        <a:t>static</a:t>
                      </a:r>
                    </a:p>
                  </a:txBody>
                  <a:tcPr marL="25081" marR="25081" marT="25081" marB="25081" anchor="ctr"/>
                </a:tc>
              </a:tr>
              <a:tr h="416806">
                <a:tc>
                  <a:txBody>
                    <a:bodyPr/>
                    <a:lstStyle/>
                    <a:p>
                      <a:pPr algn="just"/>
                      <a:r>
                        <a:rPr lang="es-VE" sz="1200" b="1"/>
                        <a:t>Aplicable a</a:t>
                      </a:r>
                    </a:p>
                  </a:txBody>
                  <a:tcPr marL="25081" marR="25081" marT="25081" marB="2508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200" b="1"/>
                        <a:t>Elementos tipo block y algunos elementos inline especiales como img.</a:t>
                      </a:r>
                    </a:p>
                  </a:txBody>
                  <a:tcPr marL="25081" marR="25081" marT="25081" marB="25081" anchor="ctr"/>
                </a:tc>
              </a:tr>
              <a:tr h="304242">
                <a:tc rowSpan="5">
                  <a:txBody>
                    <a:bodyPr/>
                    <a:lstStyle/>
                    <a:p>
                      <a:pPr algn="just"/>
                      <a:r>
                        <a:rPr lang="es-VE" sz="1200" b="1" dirty="0"/>
                        <a:t>Valores posibles para esta propiedad</a:t>
                      </a:r>
                    </a:p>
                  </a:txBody>
                  <a:tcPr marL="25081" marR="25081" marT="25081" marB="2508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static</a:t>
                      </a:r>
                      <a:r>
                        <a:rPr lang="es-VE" sz="1200" b="1" dirty="0"/>
                        <a:t> (comportamiento normal o por defecto)</a:t>
                      </a:r>
                    </a:p>
                  </a:txBody>
                  <a:tcPr marL="25081" marR="25081" marT="25081" marB="25081" anchor="ctr"/>
                </a:tc>
              </a:tr>
              <a:tr h="990132">
                <a:tc v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relative</a:t>
                      </a:r>
                      <a:r>
                        <a:rPr lang="es-VE" sz="1200" b="1" dirty="0"/>
                        <a:t> (permite que un elemento se desplace respecto a lo que hubiera sido su posición normal; el resto de elementos continúan en su posición ignorando al que se desplaza, lo que puede crear superposiciones; el espacio libre que deja el elemento queda libre).</a:t>
                      </a:r>
                    </a:p>
                  </a:txBody>
                  <a:tcPr marL="25081" marR="25081" marT="25081" marB="25081" anchor="ctr"/>
                </a:tc>
              </a:tr>
              <a:tr h="1349216">
                <a:tc v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absolute</a:t>
                      </a:r>
                      <a:r>
                        <a:rPr lang="es-VE" sz="1200" b="1" dirty="0"/>
                        <a:t> (permite que un elemento se desplace respecto al origen de coordenadas del primer elemento contenedor posicionado ó respecto a la esquina superior izquierda de la ventana de visualización; el resto de elementos actúan como si el desplazado no existiera, por lo que su espacio será ocupado por otros elementos; puede crear superposiciones)</a:t>
                      </a:r>
                    </a:p>
                  </a:txBody>
                  <a:tcPr marL="25081" marR="25081" marT="25081" marB="25081" anchor="ctr"/>
                </a:tc>
              </a:tr>
              <a:tr h="1349216">
                <a:tc v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fixed</a:t>
                      </a:r>
                      <a:r>
                        <a:rPr lang="es-VE" sz="1200" b="1" dirty="0"/>
                        <a:t> (permite fijar un elemento en una posición respecto al origen de coordenadas del primer elemento contenedor posicionado ó respecto a la esquina superior de la ventana de visualización; el elemento se mantendrá en la ventana de visualización o </a:t>
                      </a:r>
                      <a:r>
                        <a:rPr lang="es-VE" sz="1200" b="1" dirty="0" err="1"/>
                        <a:t>viewport</a:t>
                      </a:r>
                      <a:r>
                        <a:rPr lang="es-VE" sz="1200" b="1" dirty="0"/>
                        <a:t>, siempre en una misma posición aunque el usuario se desplace por la web haciendo </a:t>
                      </a:r>
                      <a:r>
                        <a:rPr lang="es-VE" sz="1200" b="1" dirty="0" err="1"/>
                        <a:t>scroll</a:t>
                      </a:r>
                      <a:r>
                        <a:rPr lang="es-VE" sz="1200" b="1" dirty="0"/>
                        <a:t>)</a:t>
                      </a:r>
                    </a:p>
                  </a:txBody>
                  <a:tcPr marL="25081" marR="25081" marT="25081" marB="25081" anchor="ctr"/>
                </a:tc>
              </a:tr>
              <a:tr h="416806">
                <a:tc v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20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inherit</a:t>
                      </a:r>
                      <a:r>
                        <a:rPr lang="es-VE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r>
                        <a:rPr lang="es-VE" sz="1200" b="1" dirty="0"/>
                        <a:t>(se heredan las características del elemento padre).</a:t>
                      </a:r>
                    </a:p>
                  </a:txBody>
                  <a:tcPr marL="25081" marR="25081" marT="25081" marB="25081" anchor="ctr"/>
                </a:tc>
              </a:tr>
              <a:tr h="416806">
                <a:tc>
                  <a:txBody>
                    <a:bodyPr/>
                    <a:lstStyle/>
                    <a:p>
                      <a:pPr algn="just"/>
                      <a:r>
                        <a:rPr lang="es-VE" sz="1200" b="1"/>
                        <a:t>Ejemplos aprenderaprogramar.com</a:t>
                      </a:r>
                    </a:p>
                  </a:txBody>
                  <a:tcPr marL="25081" marR="25081" marT="25081" marB="2508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 b="1" dirty="0"/>
                        <a:t>#content1 {position: relative; }</a:t>
                      </a:r>
                      <a:br>
                        <a:rPr lang="fr-FR" sz="1200" b="1" dirty="0"/>
                      </a:br>
                      <a:r>
                        <a:rPr lang="fr-FR" sz="1200" b="1" dirty="0"/>
                        <a:t>.</a:t>
                      </a:r>
                      <a:r>
                        <a:rPr lang="fr-FR" sz="1200" b="1" dirty="0" err="1"/>
                        <a:t>elementoFijado</a:t>
                      </a:r>
                      <a:r>
                        <a:rPr lang="fr-FR" sz="1200" b="1" dirty="0"/>
                        <a:t> {position: </a:t>
                      </a:r>
                      <a:r>
                        <a:rPr lang="fr-FR" sz="1200" b="1" dirty="0" err="1"/>
                        <a:t>fixed</a:t>
                      </a:r>
                      <a:r>
                        <a:rPr lang="fr-FR" sz="1200" b="1" dirty="0"/>
                        <a:t>; }</a:t>
                      </a:r>
                    </a:p>
                  </a:txBody>
                  <a:tcPr marL="25081" marR="25081" marT="25081" marB="2508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187624" y="1844824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2 valores</a:t>
            </a:r>
            <a:endParaRPr lang="es-VE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539552" y="2185313"/>
            <a:ext cx="608969" cy="195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1871700" y="12687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>
            <a:off x="2591780" y="2204864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867315" y="27089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3635897" y="-99392"/>
            <a:ext cx="252028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MARGINS</a:t>
            </a:r>
            <a:endParaRPr lang="es-E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6444208" y="1844824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AUTO</a:t>
            </a:r>
            <a:endParaRPr lang="es-VE" dirty="0"/>
          </a:p>
        </p:txBody>
      </p:sp>
      <p:cxnSp>
        <p:nvCxnSpPr>
          <p:cNvPr id="23" name="22 Conector recto de flecha"/>
          <p:cNvCxnSpPr/>
          <p:nvPr/>
        </p:nvCxnSpPr>
        <p:spPr>
          <a:xfrm flipV="1">
            <a:off x="5764078" y="2233445"/>
            <a:ext cx="608969" cy="195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7128284" y="12687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>
            <a:off x="7848364" y="2204864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V="1">
            <a:off x="7123899" y="27089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16" idx="2"/>
          </p:cNvCxnSpPr>
          <p:nvPr/>
        </p:nvCxnSpPr>
        <p:spPr>
          <a:xfrm>
            <a:off x="4896037" y="608494"/>
            <a:ext cx="0" cy="62495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1259632" y="5013176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4</a:t>
            </a:r>
            <a:r>
              <a:rPr lang="es-VE" dirty="0" smtClean="0"/>
              <a:t> valores</a:t>
            </a:r>
            <a:endParaRPr lang="es-VE" dirty="0"/>
          </a:p>
        </p:txBody>
      </p:sp>
      <p:cxnSp>
        <p:nvCxnSpPr>
          <p:cNvPr id="34" name="33 Conector recto de flecha"/>
          <p:cNvCxnSpPr/>
          <p:nvPr/>
        </p:nvCxnSpPr>
        <p:spPr>
          <a:xfrm flipV="1">
            <a:off x="323528" y="5353666"/>
            <a:ext cx="897001" cy="19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1943708" y="46531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flipH="1">
            <a:off x="2663788" y="5373216"/>
            <a:ext cx="4680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 flipV="1">
            <a:off x="1939324" y="5877272"/>
            <a:ext cx="4384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1691680" y="4355812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TOP</a:t>
            </a:r>
            <a:endParaRPr lang="es-VE" dirty="0"/>
          </a:p>
        </p:txBody>
      </p:sp>
      <p:sp>
        <p:nvSpPr>
          <p:cNvPr id="48" name="47 CuadroTexto"/>
          <p:cNvSpPr txBox="1"/>
          <p:nvPr/>
        </p:nvSpPr>
        <p:spPr>
          <a:xfrm>
            <a:off x="3131840" y="5209650"/>
            <a:ext cx="864096" cy="37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RIGTH</a:t>
            </a:r>
            <a:endParaRPr lang="es-VE" dirty="0"/>
          </a:p>
        </p:txBody>
      </p:sp>
      <p:sp>
        <p:nvSpPr>
          <p:cNvPr id="54" name="53 CuadroTexto"/>
          <p:cNvSpPr txBox="1"/>
          <p:nvPr/>
        </p:nvSpPr>
        <p:spPr>
          <a:xfrm>
            <a:off x="2123728" y="626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BOTTOM</a:t>
            </a:r>
            <a:endParaRPr lang="es-VE" dirty="0"/>
          </a:p>
        </p:txBody>
      </p:sp>
      <p:sp>
        <p:nvSpPr>
          <p:cNvPr id="55" name="54 CuadroTexto"/>
          <p:cNvSpPr txBox="1"/>
          <p:nvPr/>
        </p:nvSpPr>
        <p:spPr>
          <a:xfrm>
            <a:off x="272268" y="5497682"/>
            <a:ext cx="864096" cy="37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LEFT</a:t>
            </a:r>
            <a:endParaRPr lang="es-VE" dirty="0"/>
          </a:p>
        </p:txBody>
      </p:sp>
      <p:sp>
        <p:nvSpPr>
          <p:cNvPr id="27" name="26 Rectángulo"/>
          <p:cNvSpPr/>
          <p:nvPr/>
        </p:nvSpPr>
        <p:spPr>
          <a:xfrm>
            <a:off x="6372200" y="5013176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/>
              <a:t>1 valor</a:t>
            </a:r>
            <a:endParaRPr lang="es-VE" dirty="0"/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5724128" y="5349342"/>
            <a:ext cx="432049" cy="43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7088334" y="429309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H="1">
            <a:off x="7808414" y="530120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flipV="1">
            <a:off x="7083949" y="58772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41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20084</TotalTime>
  <Words>72</Words>
  <Application>Microsoft Office PowerPoint</Application>
  <PresentationFormat>Presentación en pantalla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ROJASAEU</dc:creator>
  <cp:lastModifiedBy>ROJASAEU</cp:lastModifiedBy>
  <cp:revision>8</cp:revision>
  <dcterms:created xsi:type="dcterms:W3CDTF">2017-07-06T14:33:43Z</dcterms:created>
  <dcterms:modified xsi:type="dcterms:W3CDTF">2017-07-21T17:05:32Z</dcterms:modified>
</cp:coreProperties>
</file>