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66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6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Black-bold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d7317c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d7317c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ddc425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ddc425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fddc425b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fddc425b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fddc425b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fddc425b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fddc425b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fddc425b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fddc425b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fddc425b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009325" y="928850"/>
            <a:ext cx="6930900" cy="10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Impact"/>
                <a:ea typeface="Impact"/>
                <a:cs typeface="Impact"/>
                <a:sym typeface="Impact"/>
              </a:rPr>
              <a:t>Yazılım Nedir?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150925" y="1850775"/>
            <a:ext cx="53409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18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Yazılım, bilgisayar ve telefon gibi cihazların çalışması için gereken komutlardır.</a:t>
            </a:r>
            <a:endParaRPr sz="2181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18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İki ana türü vardır:</a:t>
            </a:r>
            <a:endParaRPr sz="2181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181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Sistem yazılımları, cihazların çalışmasını sağlarken; uygulama yazılımları, kullanıcıların belirli görevleri yapmasını sağlar.</a:t>
            </a:r>
            <a:endParaRPr sz="2181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1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95950" y="2244150"/>
            <a:ext cx="73521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Yazılımcı olmak isteyenler, meslek lisesinde, üniversitede ya da kendi kendine çalışarak bu alanda ilerleyebilirler. </a:t>
            </a:r>
            <a:endParaRPr sz="28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444800" y="318950"/>
            <a:ext cx="62544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EĞİTİM</a:t>
            </a:r>
            <a:endParaRPr sz="48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0300"/>
            <a:ext cx="8520600" cy="1001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latin typeface="Impact"/>
                <a:ea typeface="Impact"/>
                <a:cs typeface="Impact"/>
                <a:sym typeface="Impact"/>
              </a:rPr>
              <a:t>İŞ OLANAKLARI</a:t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199650"/>
            <a:ext cx="8520600" cy="16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28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Yazılım sektöründe, eğitim almış ve kendini geliştirmiş bireyler öncelikli olarak işe alınır. İyi bir eğitim, istediğiniz şirkete girme şansınızı artırır.</a:t>
            </a:r>
            <a:endParaRPr sz="28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17200" y="665400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YAZILIMCILAR SADECE KOD YAZMAZ!</a:t>
            </a:r>
            <a:endParaRPr sz="4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476100"/>
            <a:ext cx="8520600" cy="18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tr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Yazılımcılar yalnızca kod yazmaz; planlama, analiz, tasarım, test ve bakım aşamalarından geçerler. Kod yazmak, bu sürecin sadece bir parçasıdır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1850" y="175650"/>
            <a:ext cx="3578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 sz="2920">
                <a:latin typeface="Impact"/>
                <a:ea typeface="Impact"/>
                <a:cs typeface="Impact"/>
                <a:sym typeface="Impact"/>
              </a:rPr>
              <a:t>YAZILIMCILAR ÜSTÜN ZEKALI DEĞİLDİR!</a:t>
            </a:r>
            <a:endParaRPr b="1" sz="29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1191750"/>
            <a:ext cx="3578700" cy="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tr" sz="31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Yazılım yalnızca üstün zekalıların yapabileceği bir iş değildir. Azim, sabır ve sürekli çalışma gereklidir.</a:t>
            </a:r>
            <a:endParaRPr sz="31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-315275" y="1152475"/>
            <a:ext cx="638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tr" sz="3000">
                <a:latin typeface="Impact"/>
                <a:ea typeface="Impact"/>
                <a:cs typeface="Impact"/>
                <a:sym typeface="Impact"/>
              </a:rPr>
              <a:t>KOD SONSUZA KADAR ÇALIŞMAZ!</a:t>
            </a:r>
            <a:endParaRPr b="1" sz="2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661800" y="1938975"/>
            <a:ext cx="43191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Bir kere yazılan kod sonsuza dek çalışmaz. Yazılımlar, sürekli bakım ve güncelleme gerektirir.</a:t>
            </a:r>
            <a:endParaRPr sz="28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200">
                <a:latin typeface="Impact"/>
                <a:ea typeface="Impact"/>
                <a:cs typeface="Impact"/>
                <a:sym typeface="Impact"/>
              </a:rPr>
              <a:t>DİNLEDİĞİNİZ</a:t>
            </a:r>
            <a:endParaRPr sz="82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200">
                <a:latin typeface="Impact"/>
                <a:ea typeface="Impact"/>
                <a:cs typeface="Impact"/>
                <a:sym typeface="Impact"/>
              </a:rPr>
              <a:t>İÇİN</a:t>
            </a:r>
            <a:endParaRPr sz="82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8200">
                <a:latin typeface="Impact"/>
                <a:ea typeface="Impact"/>
                <a:cs typeface="Impact"/>
                <a:sym typeface="Impact"/>
              </a:rPr>
              <a:t>TEŞEKKÜRLER!</a:t>
            </a:r>
            <a:endParaRPr sz="7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