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66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d7317c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d7317c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ddc425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ddc425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ddc425b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ddc425b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ddc425b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ddc425b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ddc425b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ddc425b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fddc425b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fddc425b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07433" y="-20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Impact"/>
                <a:ea typeface="Impact"/>
                <a:cs typeface="Impact"/>
                <a:sym typeface="Impact"/>
              </a:rPr>
              <a:t>Yazılım Nedir?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89050" y="1893375"/>
            <a:ext cx="56166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Yazılım, bilgisayar ve telefon gibi cihazların çalışması için gereken komutlardır.</a:t>
            </a:r>
            <a:endParaRPr sz="22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İki ana türü vardır:</a:t>
            </a:r>
            <a:endParaRPr sz="22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2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Sistem yazılımları, cihazların çalışmasını sağlarken; uygulama yazılımları, kullanıcıların belirli görevleri yapmasını sağlar.</a:t>
            </a:r>
            <a:endParaRPr sz="22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95950" y="2244150"/>
            <a:ext cx="73521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Yazılımcı olmak isteyenler, meslek lisesinde, üniversitede ya da kendi kendine çalışarak bu alanda ilerleyebilirler. 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44800" y="318950"/>
            <a:ext cx="62544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EĞİTİM</a:t>
            </a:r>
            <a:endParaRPr sz="4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0300"/>
            <a:ext cx="8520600" cy="100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latin typeface="Impact"/>
                <a:ea typeface="Impact"/>
                <a:cs typeface="Impact"/>
                <a:sym typeface="Impact"/>
              </a:rPr>
              <a:t>İŞ OLANAKLARI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199650"/>
            <a:ext cx="85206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 sektöründe, eğitim almış ve kendini geliştirmiş bireyler öncelikli olarak işe alınır. İyi bir eğitim, istediğiniz şirkete girme şansınızı artırır.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17200" y="665400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YAZILIMCILAR SADECE KOD YAZMAZ!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476100"/>
            <a:ext cx="85206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Yazılımcılar yalnızca kod yazmaz; planlama, analiz, tasarım, test ve bakım aşamalarından geçerler. Kod yazmak, bu sürecin sadece bir parçasıdır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1850" y="175650"/>
            <a:ext cx="3578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2920">
                <a:latin typeface="Impact"/>
                <a:ea typeface="Impact"/>
                <a:cs typeface="Impact"/>
                <a:sym typeface="Impact"/>
              </a:rPr>
              <a:t>YAZILIMCILAR ÜSTÜN ZEKALI DEĞİLDİR!</a:t>
            </a:r>
            <a:endParaRPr b="1" sz="29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191750"/>
            <a:ext cx="35787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tr" sz="31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 yalnızca üstün zekalıların yapabileceği bir iş değildir. Azim, sabır ve sürekli çalışma gereklidir.</a:t>
            </a:r>
            <a:endParaRPr sz="31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-315275" y="1152475"/>
            <a:ext cx="638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3000">
                <a:latin typeface="Impact"/>
                <a:ea typeface="Impact"/>
                <a:cs typeface="Impact"/>
                <a:sym typeface="Impact"/>
              </a:rPr>
              <a:t>KOD SONSUZA KADAR ÇALIŞMAZ!</a:t>
            </a:r>
            <a:endParaRPr b="1"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61800" y="1938975"/>
            <a:ext cx="4319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Bir kere yazılan kod sonsuza dek çalışmaz. Yazılımlar, sürekli bakım ve güncelleme gerektirir.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DİNLEDİĞİNİZ</a:t>
            </a:r>
            <a:endParaRPr sz="8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İÇİN</a:t>
            </a:r>
            <a:endParaRPr sz="8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TEŞEKKÜRLER!</a:t>
            </a:r>
            <a:endParaRPr sz="7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