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49f9dd8b2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49f9dd8b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p:nvPr>
            <p:ph idx="2" type="pic"/>
          </p:nvPr>
        </p:nvSpPr>
        <p:spPr>
          <a:xfrm>
            <a:off x="0" y="0"/>
            <a:ext cx="12192000" cy="6858000"/>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type="ctrTitle"/>
          </p:nvPr>
        </p:nvSpPr>
        <p:spPr>
          <a:xfrm>
            <a:off x="0" y="0"/>
            <a:ext cx="5040000" cy="6858000"/>
          </a:xfrm>
          <a:prstGeom prst="rect">
            <a:avLst/>
          </a:prstGeom>
          <a:solidFill>
            <a:schemeClr val="accent2">
              <a:alpha val="49803"/>
            </a:schemeClr>
          </a:solid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6000"/>
              <a:buFont typeface="Cambri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0" y="5805716"/>
            <a:ext cx="5040000" cy="965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p:cSld name="SmartArt">
    <p:spTree>
      <p:nvGrpSpPr>
        <p:cNvPr id="54" name="Shape 54"/>
        <p:cNvGrpSpPr/>
        <p:nvPr/>
      </p:nvGrpSpPr>
      <p:grpSpPr>
        <a:xfrm>
          <a:off x="0" y="0"/>
          <a:ext cx="0" cy="0"/>
          <a:chOff x="0" y="0"/>
          <a:chExt cx="0" cy="0"/>
        </a:xfrm>
      </p:grpSpPr>
      <p:sp>
        <p:nvSpPr>
          <p:cNvPr id="55" name="Google Shape;55;p11"/>
          <p:cNvSpPr/>
          <p:nvPr>
            <p:ph idx="2" type="dgm"/>
          </p:nvPr>
        </p:nvSpPr>
        <p:spPr>
          <a:xfrm>
            <a:off x="187412" y="297543"/>
            <a:ext cx="8346987" cy="626291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11"/>
          <p:cNvSpPr txBox="1"/>
          <p:nvPr>
            <p:ph type="title"/>
          </p:nvPr>
        </p:nvSpPr>
        <p:spPr>
          <a:xfrm>
            <a:off x="8764587" y="297543"/>
            <a:ext cx="3240000" cy="34326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Cambria"/>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1"/>
          <p:cNvSpPr txBox="1"/>
          <p:nvPr>
            <p:ph idx="1" type="body"/>
          </p:nvPr>
        </p:nvSpPr>
        <p:spPr>
          <a:xfrm>
            <a:off x="8764587" y="3730171"/>
            <a:ext cx="3240000" cy="283028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Reference">
  <p:cSld name="Design Reference">
    <p:spTree>
      <p:nvGrpSpPr>
        <p:cNvPr id="58" name="Shape 58"/>
        <p:cNvGrpSpPr/>
        <p:nvPr/>
      </p:nvGrpSpPr>
      <p:grpSpPr>
        <a:xfrm>
          <a:off x="0" y="0"/>
          <a:ext cx="0" cy="0"/>
          <a:chOff x="0" y="0"/>
          <a:chExt cx="0" cy="0"/>
        </a:xfrm>
      </p:grpSpPr>
      <p:sp>
        <p:nvSpPr>
          <p:cNvPr id="59" name="Google Shape;59;p12"/>
          <p:cNvSpPr txBox="1"/>
          <p:nvPr/>
        </p:nvSpPr>
        <p:spPr>
          <a:xfrm>
            <a:off x="322997" y="218363"/>
            <a:ext cx="1154600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PH" sz="4000" u="none" cap="none" strike="noStrike">
                <a:solidFill>
                  <a:srgbClr val="000000"/>
                </a:solidFill>
                <a:latin typeface="Cambria"/>
                <a:ea typeface="Cambria"/>
                <a:cs typeface="Cambria"/>
                <a:sym typeface="Cambria"/>
              </a:rPr>
              <a:t>DESIGN REFERENCE</a:t>
            </a:r>
            <a:endParaRPr/>
          </a:p>
        </p:txBody>
      </p:sp>
      <p:sp>
        <p:nvSpPr>
          <p:cNvPr id="60" name="Google Shape;60;p12"/>
          <p:cNvSpPr txBox="1"/>
          <p:nvPr/>
        </p:nvSpPr>
        <p:spPr>
          <a:xfrm>
            <a:off x="322997" y="926249"/>
            <a:ext cx="577300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3200">
                <a:solidFill>
                  <a:srgbClr val="000000"/>
                </a:solidFill>
                <a:latin typeface="Cambria"/>
                <a:ea typeface="Cambria"/>
                <a:cs typeface="Cambria"/>
                <a:sym typeface="Cambria"/>
              </a:rPr>
              <a:t>FONTS</a:t>
            </a:r>
            <a:endParaRPr/>
          </a:p>
        </p:txBody>
      </p:sp>
      <p:sp>
        <p:nvSpPr>
          <p:cNvPr id="61" name="Google Shape;61;p12"/>
          <p:cNvSpPr txBox="1"/>
          <p:nvPr/>
        </p:nvSpPr>
        <p:spPr>
          <a:xfrm>
            <a:off x="322997" y="1511024"/>
            <a:ext cx="611419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rgbClr val="000000"/>
                </a:solidFill>
                <a:latin typeface="Cambria"/>
                <a:ea typeface="Cambria"/>
                <a:cs typeface="Cambria"/>
                <a:sym typeface="Cambria"/>
              </a:rPr>
              <a:t>HEADER // CAMBRIA</a:t>
            </a:r>
            <a:endParaRPr/>
          </a:p>
        </p:txBody>
      </p:sp>
      <p:sp>
        <p:nvSpPr>
          <p:cNvPr id="62" name="Google Shape;62;p12"/>
          <p:cNvSpPr txBox="1"/>
          <p:nvPr/>
        </p:nvSpPr>
        <p:spPr>
          <a:xfrm>
            <a:off x="322996" y="1966453"/>
            <a:ext cx="611419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1800">
                <a:solidFill>
                  <a:srgbClr val="000000"/>
                </a:solidFill>
                <a:latin typeface="Calibri"/>
                <a:ea typeface="Calibri"/>
                <a:cs typeface="Calibri"/>
                <a:sym typeface="Calibri"/>
              </a:rPr>
              <a:t>BODY // CALIBRI</a:t>
            </a:r>
            <a:endParaRPr/>
          </a:p>
        </p:txBody>
      </p:sp>
      <p:sp>
        <p:nvSpPr>
          <p:cNvPr id="63" name="Google Shape;63;p12"/>
          <p:cNvSpPr txBox="1"/>
          <p:nvPr/>
        </p:nvSpPr>
        <p:spPr>
          <a:xfrm>
            <a:off x="322997" y="2883547"/>
            <a:ext cx="577300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3200">
                <a:solidFill>
                  <a:srgbClr val="000000"/>
                </a:solidFill>
                <a:latin typeface="Cambria"/>
                <a:ea typeface="Cambria"/>
                <a:cs typeface="Cambria"/>
                <a:sym typeface="Cambria"/>
              </a:rPr>
              <a:t>SWATCHES</a:t>
            </a:r>
            <a:endParaRPr/>
          </a:p>
        </p:txBody>
      </p:sp>
      <p:sp>
        <p:nvSpPr>
          <p:cNvPr id="64" name="Google Shape;64;p12"/>
          <p:cNvSpPr/>
          <p:nvPr/>
        </p:nvSpPr>
        <p:spPr>
          <a:xfrm>
            <a:off x="322996" y="3536560"/>
            <a:ext cx="982639" cy="98263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12"/>
          <p:cNvSpPr txBox="1"/>
          <p:nvPr/>
        </p:nvSpPr>
        <p:spPr>
          <a:xfrm>
            <a:off x="1305635" y="3658548"/>
            <a:ext cx="482222" cy="73866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PH" sz="1400">
                <a:solidFill>
                  <a:srgbClr val="000000"/>
                </a:solidFill>
                <a:latin typeface="Calibri"/>
                <a:ea typeface="Calibri"/>
                <a:cs typeface="Calibri"/>
                <a:sym typeface="Calibri"/>
              </a:rPr>
              <a:t>R:</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G:</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B:</a:t>
            </a:r>
            <a:endParaRPr/>
          </a:p>
        </p:txBody>
      </p:sp>
      <p:sp>
        <p:nvSpPr>
          <p:cNvPr id="66" name="Google Shape;66;p12"/>
          <p:cNvSpPr txBox="1"/>
          <p:nvPr/>
        </p:nvSpPr>
        <p:spPr>
          <a:xfrm>
            <a:off x="1665024" y="3658549"/>
            <a:ext cx="623250"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PH" sz="1400">
                <a:solidFill>
                  <a:srgbClr val="000000"/>
                </a:solidFill>
                <a:latin typeface="Calibri"/>
                <a:ea typeface="Calibri"/>
                <a:cs typeface="Calibri"/>
                <a:sym typeface="Calibri"/>
              </a:rPr>
              <a:t>57 </a:t>
            </a:r>
            <a:endParaRPr/>
          </a:p>
          <a:p>
            <a:pPr indent="0" lvl="0" marL="0" marR="0" rtl="0" algn="l">
              <a:spcBef>
                <a:spcPts val="0"/>
              </a:spcBef>
              <a:spcAft>
                <a:spcPts val="0"/>
              </a:spcAft>
              <a:buNone/>
            </a:pPr>
            <a:r>
              <a:rPr lang="en-PH" sz="1400">
                <a:solidFill>
                  <a:srgbClr val="000000"/>
                </a:solidFill>
                <a:latin typeface="Calibri"/>
                <a:ea typeface="Calibri"/>
                <a:cs typeface="Calibri"/>
                <a:sym typeface="Calibri"/>
              </a:rPr>
              <a:t>60 </a:t>
            </a:r>
            <a:endParaRPr/>
          </a:p>
          <a:p>
            <a:pPr indent="0" lvl="0" marL="0" marR="0" rtl="0" algn="l">
              <a:spcBef>
                <a:spcPts val="0"/>
              </a:spcBef>
              <a:spcAft>
                <a:spcPts val="0"/>
              </a:spcAft>
              <a:buNone/>
            </a:pPr>
            <a:r>
              <a:rPr lang="en-PH" sz="1400">
                <a:solidFill>
                  <a:srgbClr val="000000"/>
                </a:solidFill>
                <a:latin typeface="Calibri"/>
                <a:ea typeface="Calibri"/>
                <a:cs typeface="Calibri"/>
                <a:sym typeface="Calibri"/>
              </a:rPr>
              <a:t>79</a:t>
            </a:r>
            <a:endParaRPr/>
          </a:p>
        </p:txBody>
      </p:sp>
      <p:sp>
        <p:nvSpPr>
          <p:cNvPr id="67" name="Google Shape;67;p12"/>
          <p:cNvSpPr/>
          <p:nvPr/>
        </p:nvSpPr>
        <p:spPr>
          <a:xfrm>
            <a:off x="2397458" y="3536560"/>
            <a:ext cx="982639" cy="98263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12"/>
          <p:cNvSpPr txBox="1"/>
          <p:nvPr/>
        </p:nvSpPr>
        <p:spPr>
          <a:xfrm>
            <a:off x="3380097" y="3658548"/>
            <a:ext cx="482222" cy="73866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PH" sz="1400">
                <a:solidFill>
                  <a:srgbClr val="000000"/>
                </a:solidFill>
                <a:latin typeface="Calibri"/>
                <a:ea typeface="Calibri"/>
                <a:cs typeface="Calibri"/>
                <a:sym typeface="Calibri"/>
              </a:rPr>
              <a:t>R:</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G:</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B:</a:t>
            </a:r>
            <a:endParaRPr/>
          </a:p>
        </p:txBody>
      </p:sp>
      <p:sp>
        <p:nvSpPr>
          <p:cNvPr id="69" name="Google Shape;69;p12"/>
          <p:cNvSpPr txBox="1"/>
          <p:nvPr/>
        </p:nvSpPr>
        <p:spPr>
          <a:xfrm>
            <a:off x="3739486" y="3658549"/>
            <a:ext cx="623250"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PH" sz="1400">
                <a:solidFill>
                  <a:srgbClr val="000000"/>
                </a:solidFill>
                <a:latin typeface="Calibri"/>
                <a:ea typeface="Calibri"/>
                <a:cs typeface="Calibri"/>
                <a:sym typeface="Calibri"/>
              </a:rPr>
              <a:t>89 100 122</a:t>
            </a:r>
            <a:endParaRPr/>
          </a:p>
        </p:txBody>
      </p:sp>
      <p:sp>
        <p:nvSpPr>
          <p:cNvPr id="70" name="Google Shape;70;p12"/>
          <p:cNvSpPr/>
          <p:nvPr/>
        </p:nvSpPr>
        <p:spPr>
          <a:xfrm>
            <a:off x="322996" y="4736213"/>
            <a:ext cx="982639" cy="98263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12"/>
          <p:cNvSpPr txBox="1"/>
          <p:nvPr/>
        </p:nvSpPr>
        <p:spPr>
          <a:xfrm>
            <a:off x="1305635" y="4858201"/>
            <a:ext cx="482222" cy="73866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PH" sz="1400">
                <a:solidFill>
                  <a:srgbClr val="000000"/>
                </a:solidFill>
                <a:latin typeface="Calibri"/>
                <a:ea typeface="Calibri"/>
                <a:cs typeface="Calibri"/>
                <a:sym typeface="Calibri"/>
              </a:rPr>
              <a:t>R:</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G:</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B:</a:t>
            </a:r>
            <a:endParaRPr/>
          </a:p>
        </p:txBody>
      </p:sp>
      <p:sp>
        <p:nvSpPr>
          <p:cNvPr id="72" name="Google Shape;72;p12"/>
          <p:cNvSpPr txBox="1"/>
          <p:nvPr/>
        </p:nvSpPr>
        <p:spPr>
          <a:xfrm>
            <a:off x="1665024" y="4858202"/>
            <a:ext cx="623250"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PH" sz="1400">
                <a:solidFill>
                  <a:srgbClr val="000000"/>
                </a:solidFill>
                <a:latin typeface="Calibri"/>
                <a:ea typeface="Calibri"/>
                <a:cs typeface="Calibri"/>
                <a:sym typeface="Calibri"/>
              </a:rPr>
              <a:t>144 151 171</a:t>
            </a:r>
            <a:endParaRPr/>
          </a:p>
        </p:txBody>
      </p:sp>
      <p:sp>
        <p:nvSpPr>
          <p:cNvPr id="73" name="Google Shape;73;p12"/>
          <p:cNvSpPr/>
          <p:nvPr/>
        </p:nvSpPr>
        <p:spPr>
          <a:xfrm>
            <a:off x="2397458" y="4736213"/>
            <a:ext cx="982639" cy="98263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12"/>
          <p:cNvSpPr txBox="1"/>
          <p:nvPr/>
        </p:nvSpPr>
        <p:spPr>
          <a:xfrm>
            <a:off x="3380097" y="4858201"/>
            <a:ext cx="482222" cy="73866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PH" sz="1400">
                <a:solidFill>
                  <a:srgbClr val="000000"/>
                </a:solidFill>
                <a:latin typeface="Calibri"/>
                <a:ea typeface="Calibri"/>
                <a:cs typeface="Calibri"/>
                <a:sym typeface="Calibri"/>
              </a:rPr>
              <a:t>R:</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G:</a:t>
            </a:r>
            <a:endParaRPr/>
          </a:p>
          <a:p>
            <a:pPr indent="0" lvl="0" marL="0" marR="0" rtl="0" algn="r">
              <a:spcBef>
                <a:spcPts val="0"/>
              </a:spcBef>
              <a:spcAft>
                <a:spcPts val="0"/>
              </a:spcAft>
              <a:buNone/>
            </a:pPr>
            <a:r>
              <a:rPr lang="en-PH" sz="1400">
                <a:solidFill>
                  <a:srgbClr val="000000"/>
                </a:solidFill>
                <a:latin typeface="Calibri"/>
                <a:ea typeface="Calibri"/>
                <a:cs typeface="Calibri"/>
                <a:sym typeface="Calibri"/>
              </a:rPr>
              <a:t>B:</a:t>
            </a:r>
            <a:endParaRPr/>
          </a:p>
        </p:txBody>
      </p:sp>
      <p:sp>
        <p:nvSpPr>
          <p:cNvPr id="75" name="Google Shape;75;p12"/>
          <p:cNvSpPr txBox="1"/>
          <p:nvPr/>
        </p:nvSpPr>
        <p:spPr>
          <a:xfrm>
            <a:off x="3739486" y="4858202"/>
            <a:ext cx="623250"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PH" sz="1400">
                <a:solidFill>
                  <a:srgbClr val="000000"/>
                </a:solidFill>
                <a:latin typeface="Calibri"/>
                <a:ea typeface="Calibri"/>
                <a:cs typeface="Calibri"/>
                <a:sym typeface="Calibri"/>
              </a:rPr>
              <a:t>150 186 204</a:t>
            </a:r>
            <a:endParaRPr/>
          </a:p>
        </p:txBody>
      </p:sp>
      <p:sp>
        <p:nvSpPr>
          <p:cNvPr id="76" name="Google Shape;76;p12"/>
          <p:cNvSpPr txBox="1"/>
          <p:nvPr/>
        </p:nvSpPr>
        <p:spPr>
          <a:xfrm>
            <a:off x="6096000" y="6332561"/>
            <a:ext cx="5773003"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PH" sz="1200">
                <a:solidFill>
                  <a:srgbClr val="A6A6A6"/>
                </a:solidFill>
                <a:latin typeface="Calibri"/>
                <a:ea typeface="Calibri"/>
                <a:cs typeface="Calibri"/>
                <a:sym typeface="Calibri"/>
              </a:rPr>
              <a:t>PowerPoint Presentation Template by Regina Suarez</a:t>
            </a:r>
            <a:endParaRPr/>
          </a:p>
        </p:txBody>
      </p:sp>
      <p:sp>
        <p:nvSpPr>
          <p:cNvPr id="77" name="Google Shape;77;p12"/>
          <p:cNvSpPr txBox="1"/>
          <p:nvPr>
            <p:ph idx="10" type="dt"/>
          </p:nvPr>
        </p:nvSpPr>
        <p:spPr>
          <a:xfrm>
            <a:off x="322996" y="6332561"/>
            <a:ext cx="1034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398325" y="6332561"/>
            <a:ext cx="155243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2950759" y="6332561"/>
            <a:ext cx="103495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80" name="Shape 80"/>
        <p:cNvGrpSpPr/>
        <p:nvPr/>
      </p:nvGrpSpPr>
      <p:grpSpPr>
        <a:xfrm>
          <a:off x="0" y="0"/>
          <a:ext cx="0" cy="0"/>
          <a:chOff x="0" y="0"/>
          <a:chExt cx="0" cy="0"/>
        </a:xfrm>
      </p:grpSpPr>
      <p:sp>
        <p:nvSpPr>
          <p:cNvPr id="81" name="Google Shape;81;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83" name="Shape 83"/>
        <p:cNvGrpSpPr/>
        <p:nvPr/>
      </p:nvGrpSpPr>
      <p:grpSpPr>
        <a:xfrm>
          <a:off x="0" y="0"/>
          <a:ext cx="0" cy="0"/>
          <a:chOff x="0" y="0"/>
          <a:chExt cx="0" cy="0"/>
        </a:xfrm>
      </p:grpSpPr>
      <p:sp>
        <p:nvSpPr>
          <p:cNvPr id="84" name="Google Shape;8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86" name="Shape 86"/>
        <p:cNvGrpSpPr/>
        <p:nvPr/>
      </p:nvGrpSpPr>
      <p:grpSpPr>
        <a:xfrm>
          <a:off x="0" y="0"/>
          <a:ext cx="0" cy="0"/>
          <a:chOff x="0" y="0"/>
          <a:chExt cx="0" cy="0"/>
        </a:xfrm>
      </p:grpSpPr>
      <p:sp>
        <p:nvSpPr>
          <p:cNvPr id="87" name="Google Shape;8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with Caption">
  <p:cSld name="1_Text with Caption">
    <p:spTree>
      <p:nvGrpSpPr>
        <p:cNvPr id="92" name="Shape 92"/>
        <p:cNvGrpSpPr/>
        <p:nvPr/>
      </p:nvGrpSpPr>
      <p:grpSpPr>
        <a:xfrm>
          <a:off x="0" y="0"/>
          <a:ext cx="0" cy="0"/>
          <a:chOff x="0" y="0"/>
          <a:chExt cx="0" cy="0"/>
        </a:xfrm>
      </p:grpSpPr>
      <p:sp>
        <p:nvSpPr>
          <p:cNvPr id="93" name="Google Shape;93;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mbr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61">
  <p:cSld name="p61">
    <p:spTree>
      <p:nvGrpSpPr>
        <p:cNvPr id="96" name="Shape 96"/>
        <p:cNvGrpSpPr/>
        <p:nvPr/>
      </p:nvGrpSpPr>
      <p:grpSpPr>
        <a:xfrm>
          <a:off x="0" y="0"/>
          <a:ext cx="0" cy="0"/>
          <a:chOff x="0" y="0"/>
          <a:chExt cx="0" cy="0"/>
        </a:xfrm>
      </p:grpSpPr>
      <p:sp>
        <p:nvSpPr>
          <p:cNvPr id="97" name="Google Shape;97;p17"/>
          <p:cNvSpPr/>
          <p:nvPr>
            <p:ph idx="2" type="pic"/>
          </p:nvPr>
        </p:nvSpPr>
        <p:spPr>
          <a:xfrm>
            <a:off x="993644" y="980380"/>
            <a:ext cx="3432000" cy="4897200"/>
          </a:xfrm>
          <a:prstGeom prst="rect">
            <a:avLst/>
          </a:prstGeom>
          <a:solidFill>
            <a:srgbClr val="D8D8D8"/>
          </a:solidFill>
          <a:ln>
            <a:noFill/>
          </a:ln>
        </p:spPr>
        <p:txBody>
          <a:bodyPr anchorCtr="0" anchor="ctr" bIns="50800" lIns="50800" spcFirstLastPara="1" rIns="50800" wrap="square" tIns="50800">
            <a:noAutofit/>
          </a:bodyPr>
          <a:lstStyle>
            <a:lvl1pPr lvl="0"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1pPr>
            <a:lvl2pPr lvl="1"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2pPr>
            <a:lvl3pPr lvl="2"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3pPr>
            <a:lvl4pPr lvl="3"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4pPr>
            <a:lvl5pPr lvl="4"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5pPr>
            <a:lvl6pPr lvl="5"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6pPr>
            <a:lvl7pPr lvl="6"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7pPr>
            <a:lvl8pPr lvl="7"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8pPr>
            <a:lvl9pPr lvl="8" marR="0" rtl="0" algn="l">
              <a:lnSpc>
                <a:spcPct val="100000"/>
              </a:lnSpc>
              <a:spcBef>
                <a:spcPts val="1950"/>
              </a:spcBef>
              <a:spcAft>
                <a:spcPts val="0"/>
              </a:spcAft>
              <a:buClr>
                <a:srgbClr val="000000"/>
              </a:buClr>
              <a:buSzPts val="1463"/>
              <a:buFont typeface="Montserrat"/>
              <a:buChar char="•"/>
              <a:defRPr b="0" i="0" sz="1950" u="none" cap="none" strike="noStrike">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5" name="Shape 15"/>
        <p:cNvGrpSpPr/>
        <p:nvPr/>
      </p:nvGrpSpPr>
      <p:grpSpPr>
        <a:xfrm>
          <a:off x="0" y="0"/>
          <a:ext cx="0" cy="0"/>
          <a:chOff x="0" y="0"/>
          <a:chExt cx="0" cy="0"/>
        </a:xfrm>
      </p:grpSpPr>
      <p:sp>
        <p:nvSpPr>
          <p:cNvPr id="16" name="Google Shape;16;p3"/>
          <p:cNvSpPr txBox="1"/>
          <p:nvPr>
            <p:ph type="title"/>
          </p:nvPr>
        </p:nvSpPr>
        <p:spPr>
          <a:xfrm>
            <a:off x="280307" y="1587017"/>
            <a:ext cx="5554436" cy="368396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6000"/>
              <a:buFont typeface="Cambria"/>
              <a:buNone/>
              <a:defRPr sz="60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280307" y="5409520"/>
            <a:ext cx="5554436" cy="1339623"/>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3"/>
          <p:cNvSpPr/>
          <p:nvPr>
            <p:ph idx="2" type="pic"/>
          </p:nvPr>
        </p:nvSpPr>
        <p:spPr>
          <a:xfrm>
            <a:off x="6096000" y="0"/>
            <a:ext cx="6096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ption and Content">
  <p:cSld name="Title, Caption and Content">
    <p:spTree>
      <p:nvGrpSpPr>
        <p:cNvPr id="19" name="Shape 19"/>
        <p:cNvGrpSpPr/>
        <p:nvPr/>
      </p:nvGrpSpPr>
      <p:grpSpPr>
        <a:xfrm>
          <a:off x="0" y="0"/>
          <a:ext cx="0" cy="0"/>
          <a:chOff x="0" y="0"/>
          <a:chExt cx="0" cy="0"/>
        </a:xfrm>
      </p:grpSpPr>
      <p:sp>
        <p:nvSpPr>
          <p:cNvPr id="20" name="Google Shape;20;p4"/>
          <p:cNvSpPr txBox="1"/>
          <p:nvPr>
            <p:ph type="title"/>
          </p:nvPr>
        </p:nvSpPr>
        <p:spPr>
          <a:xfrm>
            <a:off x="838200" y="21998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400"/>
              <a:buFont typeface="Cambria"/>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838200" y="2401887"/>
            <a:ext cx="10515600" cy="423612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
          <p:cNvSpPr txBox="1"/>
          <p:nvPr>
            <p:ph idx="2" type="body"/>
          </p:nvPr>
        </p:nvSpPr>
        <p:spPr>
          <a:xfrm>
            <a:off x="838200" y="1647146"/>
            <a:ext cx="10515600" cy="711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3"/>
              </a:buClr>
              <a:buSzPts val="2400"/>
              <a:buNone/>
              <a:defRPr>
                <a:solidFill>
                  <a:schemeClr val="accent3"/>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p:nvPr/>
        </p:nvSpPr>
        <p:spPr>
          <a:xfrm>
            <a:off x="1416000" y="1582118"/>
            <a:ext cx="9360000" cy="3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24" name="Shape 24"/>
        <p:cNvGrpSpPr/>
        <p:nvPr/>
      </p:nvGrpSpPr>
      <p:grpSpPr>
        <a:xfrm>
          <a:off x="0" y="0"/>
          <a:ext cx="0" cy="0"/>
          <a:chOff x="0" y="0"/>
          <a:chExt cx="0" cy="0"/>
        </a:xfrm>
      </p:grpSpPr>
      <p:sp>
        <p:nvSpPr>
          <p:cNvPr id="25" name="Google Shape;25;p5"/>
          <p:cNvSpPr/>
          <p:nvPr>
            <p:ph idx="2" type="pic"/>
          </p:nvPr>
        </p:nvSpPr>
        <p:spPr>
          <a:xfrm>
            <a:off x="245380" y="1741772"/>
            <a:ext cx="4896000" cy="4896243"/>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5"/>
          <p:cNvSpPr txBox="1"/>
          <p:nvPr>
            <p:ph idx="1" type="body"/>
          </p:nvPr>
        </p:nvSpPr>
        <p:spPr>
          <a:xfrm>
            <a:off x="5326742" y="1741771"/>
            <a:ext cx="6619877" cy="489624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type="title"/>
          </p:nvPr>
        </p:nvSpPr>
        <p:spPr>
          <a:xfrm>
            <a:off x="838200" y="21998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400"/>
              <a:buFont typeface="Cambria"/>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p:nvPr/>
        </p:nvSpPr>
        <p:spPr>
          <a:xfrm>
            <a:off x="1416000" y="1582118"/>
            <a:ext cx="9360000" cy="3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6"/>
          <p:cNvSpPr txBox="1"/>
          <p:nvPr>
            <p:ph idx="1" type="body"/>
          </p:nvPr>
        </p:nvSpPr>
        <p:spPr>
          <a:xfrm>
            <a:off x="349944" y="1681163"/>
            <a:ext cx="56880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400"/>
              <a:buNone/>
              <a:defRPr b="0" sz="2400">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6"/>
          <p:cNvSpPr txBox="1"/>
          <p:nvPr>
            <p:ph idx="2" type="body"/>
          </p:nvPr>
        </p:nvSpPr>
        <p:spPr>
          <a:xfrm>
            <a:off x="349944" y="2505075"/>
            <a:ext cx="5688000" cy="413294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type="title"/>
          </p:nvPr>
        </p:nvSpPr>
        <p:spPr>
          <a:xfrm>
            <a:off x="838200" y="21998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400"/>
              <a:buFont typeface="Cambria"/>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p:nvPr/>
        </p:nvSpPr>
        <p:spPr>
          <a:xfrm>
            <a:off x="1416000" y="1582118"/>
            <a:ext cx="9360000" cy="3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6"/>
          <p:cNvSpPr txBox="1"/>
          <p:nvPr>
            <p:ph idx="3" type="body"/>
          </p:nvPr>
        </p:nvSpPr>
        <p:spPr>
          <a:xfrm>
            <a:off x="6154058" y="1681163"/>
            <a:ext cx="56880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400"/>
              <a:buNone/>
              <a:defRPr b="0" sz="2400">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6"/>
          <p:cNvSpPr txBox="1"/>
          <p:nvPr>
            <p:ph idx="4" type="body"/>
          </p:nvPr>
        </p:nvSpPr>
        <p:spPr>
          <a:xfrm>
            <a:off x="6154058" y="2505075"/>
            <a:ext cx="5688000" cy="413294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Caption">
  <p:cSld name="Text with Caption">
    <p:bg>
      <p:bgPr>
        <a:solidFill>
          <a:schemeClr val="accent1"/>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3760787" y="297543"/>
            <a:ext cx="8128453" cy="57113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i="1" sz="5400">
                <a:solidFill>
                  <a:schemeClr val="lt1"/>
                </a:solidFill>
                <a:latin typeface="Cambria"/>
                <a:ea typeface="Cambria"/>
                <a:cs typeface="Cambria"/>
                <a:sym typeface="Cambr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type="title"/>
          </p:nvPr>
        </p:nvSpPr>
        <p:spPr>
          <a:xfrm>
            <a:off x="302759" y="297543"/>
            <a:ext cx="3240000" cy="34326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3"/>
              </a:buClr>
              <a:buSzPts val="3200"/>
              <a:buFont typeface="Cambria"/>
              <a:buNone/>
              <a:defRPr sz="32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2" type="body"/>
          </p:nvPr>
        </p:nvSpPr>
        <p:spPr>
          <a:xfrm>
            <a:off x="302759" y="3730171"/>
            <a:ext cx="3240000" cy="283028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600"/>
              <a:buNone/>
              <a:defRPr sz="1600">
                <a:solidFill>
                  <a:schemeClr val="accent3"/>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7"/>
          <p:cNvSpPr txBox="1"/>
          <p:nvPr>
            <p:ph idx="3" type="body"/>
          </p:nvPr>
        </p:nvSpPr>
        <p:spPr>
          <a:xfrm>
            <a:off x="3760786" y="6008913"/>
            <a:ext cx="8128453" cy="55154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1" name="Shape 41"/>
        <p:cNvGrpSpPr/>
        <p:nvPr/>
      </p:nvGrpSpPr>
      <p:grpSpPr>
        <a:xfrm>
          <a:off x="0" y="0"/>
          <a:ext cx="0" cy="0"/>
          <a:chOff x="0" y="0"/>
          <a:chExt cx="0" cy="0"/>
        </a:xfrm>
      </p:grpSpPr>
      <p:sp>
        <p:nvSpPr>
          <p:cNvPr id="42" name="Google Shape;42;p8"/>
          <p:cNvSpPr/>
          <p:nvPr>
            <p:ph idx="2" type="pic"/>
          </p:nvPr>
        </p:nvSpPr>
        <p:spPr>
          <a:xfrm>
            <a:off x="3730171" y="0"/>
            <a:ext cx="8461829" cy="685799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3" name="Google Shape;43;p8"/>
          <p:cNvSpPr txBox="1"/>
          <p:nvPr>
            <p:ph type="title"/>
          </p:nvPr>
        </p:nvSpPr>
        <p:spPr>
          <a:xfrm>
            <a:off x="302759" y="297543"/>
            <a:ext cx="3240000" cy="343262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mbria"/>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302759" y="3730171"/>
            <a:ext cx="3240000" cy="28302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45" name="Shape 45"/>
        <p:cNvGrpSpPr/>
        <p:nvPr/>
      </p:nvGrpSpPr>
      <p:grpSpPr>
        <a:xfrm>
          <a:off x="0" y="0"/>
          <a:ext cx="0" cy="0"/>
          <a:chOff x="0" y="0"/>
          <a:chExt cx="0" cy="0"/>
        </a:xfrm>
      </p:grpSpPr>
      <p:sp>
        <p:nvSpPr>
          <p:cNvPr id="46" name="Google Shape;46;p9"/>
          <p:cNvSpPr/>
          <p:nvPr>
            <p:ph idx="2" type="chart"/>
          </p:nvPr>
        </p:nvSpPr>
        <p:spPr>
          <a:xfrm>
            <a:off x="187413" y="297543"/>
            <a:ext cx="8217174" cy="626291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9"/>
          <p:cNvSpPr/>
          <p:nvPr/>
        </p:nvSpPr>
        <p:spPr>
          <a:xfrm>
            <a:off x="8592000" y="0"/>
            <a:ext cx="3600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9"/>
          <p:cNvSpPr txBox="1"/>
          <p:nvPr>
            <p:ph type="title"/>
          </p:nvPr>
        </p:nvSpPr>
        <p:spPr>
          <a:xfrm>
            <a:off x="8764587" y="297543"/>
            <a:ext cx="3240000" cy="34326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3200"/>
              <a:buFont typeface="Cambr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8764587" y="3730171"/>
            <a:ext cx="3240000" cy="283028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50" name="Shape 50"/>
        <p:cNvGrpSpPr/>
        <p:nvPr/>
      </p:nvGrpSpPr>
      <p:grpSpPr>
        <a:xfrm>
          <a:off x="0" y="0"/>
          <a:ext cx="0" cy="0"/>
          <a:chOff x="0" y="0"/>
          <a:chExt cx="0" cy="0"/>
        </a:xfrm>
      </p:grpSpPr>
      <p:sp>
        <p:nvSpPr>
          <p:cNvPr id="51" name="Google Shape;51;p10"/>
          <p:cNvSpPr/>
          <p:nvPr/>
        </p:nvSpPr>
        <p:spPr>
          <a:xfrm>
            <a:off x="1" y="0"/>
            <a:ext cx="12192000" cy="144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0"/>
          <p:cNvSpPr txBox="1"/>
          <p:nvPr>
            <p:ph type="title"/>
          </p:nvPr>
        </p:nvSpPr>
        <p:spPr>
          <a:xfrm>
            <a:off x="275997" y="188301"/>
            <a:ext cx="5457145" cy="106339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3200"/>
              <a:buFont typeface="Cambr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0"/>
          <p:cNvSpPr txBox="1"/>
          <p:nvPr>
            <p:ph idx="1" type="body"/>
          </p:nvPr>
        </p:nvSpPr>
        <p:spPr>
          <a:xfrm>
            <a:off x="5849256" y="188301"/>
            <a:ext cx="6066746" cy="106339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mbria"/>
              <a:buNone/>
              <a:defRPr b="0"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0" y="-51650"/>
            <a:ext cx="12192000" cy="6956626"/>
          </a:xfrm>
          <a:prstGeom prst="rect">
            <a:avLst/>
          </a:prstGeom>
          <a:noFill/>
          <a:ln>
            <a:noFill/>
          </a:ln>
        </p:spPr>
      </p:pic>
      <p:sp>
        <p:nvSpPr>
          <p:cNvPr id="103" name="Google Shape;103;p18"/>
          <p:cNvSpPr txBox="1"/>
          <p:nvPr/>
        </p:nvSpPr>
        <p:spPr>
          <a:xfrm>
            <a:off x="1228725" y="1338600"/>
            <a:ext cx="8681400" cy="20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PH" sz="18000">
                <a:solidFill>
                  <a:schemeClr val="lt1"/>
                </a:solidFill>
                <a:latin typeface="Impact"/>
                <a:ea typeface="Impact"/>
                <a:cs typeface="Impact"/>
                <a:sym typeface="Impact"/>
              </a:rPr>
              <a:t>SAKARYA</a:t>
            </a:r>
            <a:endParaRPr sz="18000">
              <a:solidFill>
                <a:schemeClr val="lt1"/>
              </a:solidFill>
              <a:latin typeface="Impact"/>
              <a:ea typeface="Impact"/>
              <a:cs typeface="Impact"/>
              <a:sym typeface="Impact"/>
            </a:endParaRPr>
          </a:p>
        </p:txBody>
      </p:sp>
      <p:pic>
        <p:nvPicPr>
          <p:cNvPr id="104" name="Google Shape;104;p18"/>
          <p:cNvPicPr preferRelativeResize="0"/>
          <p:nvPr/>
        </p:nvPicPr>
        <p:blipFill>
          <a:blip r:embed="rId4">
            <a:alphaModFix/>
          </a:blip>
          <a:stretch>
            <a:fillRect/>
          </a:stretch>
        </p:blipFill>
        <p:spPr>
          <a:xfrm>
            <a:off x="4686150" y="2346800"/>
            <a:ext cx="1023650" cy="3349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0"/>
            <a:ext cx="12231724" cy="6857999"/>
          </a:xfrm>
          <a:prstGeom prst="rect">
            <a:avLst/>
          </a:prstGeom>
          <a:noFill/>
          <a:ln>
            <a:noFill/>
          </a:ln>
        </p:spPr>
      </p:pic>
      <p:sp>
        <p:nvSpPr>
          <p:cNvPr id="110" name="Google Shape;110;p19"/>
          <p:cNvSpPr/>
          <p:nvPr/>
        </p:nvSpPr>
        <p:spPr>
          <a:xfrm>
            <a:off x="1436250" y="435825"/>
            <a:ext cx="8638500" cy="3963900"/>
          </a:xfrm>
          <a:prstGeom prst="roundRect">
            <a:avLst>
              <a:gd fmla="val 16667" name="adj"/>
            </a:avLst>
          </a:prstGeom>
          <a:solidFill>
            <a:srgbClr val="56647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11" name="Google Shape;111;p19"/>
          <p:cNvSpPr txBox="1"/>
          <p:nvPr/>
        </p:nvSpPr>
        <p:spPr>
          <a:xfrm>
            <a:off x="3328075" y="369875"/>
            <a:ext cx="4484100" cy="10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PH" sz="4900">
                <a:solidFill>
                  <a:schemeClr val="dk1"/>
                </a:solidFill>
                <a:latin typeface="Calibri"/>
                <a:ea typeface="Calibri"/>
                <a:cs typeface="Calibri"/>
                <a:sym typeface="Calibri"/>
              </a:rPr>
              <a:t> TARİHİ </a:t>
            </a:r>
            <a:endParaRPr b="1" sz="4900">
              <a:solidFill>
                <a:schemeClr val="dk1"/>
              </a:solidFill>
              <a:latin typeface="Calibri"/>
              <a:ea typeface="Calibri"/>
              <a:cs typeface="Calibri"/>
              <a:sym typeface="Calibri"/>
            </a:endParaRPr>
          </a:p>
        </p:txBody>
      </p:sp>
      <p:sp>
        <p:nvSpPr>
          <p:cNvPr id="112" name="Google Shape;112;p19"/>
          <p:cNvSpPr txBox="1"/>
          <p:nvPr/>
        </p:nvSpPr>
        <p:spPr>
          <a:xfrm>
            <a:off x="1489025" y="1049800"/>
            <a:ext cx="8519700" cy="316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PH" sz="2200">
                <a:solidFill>
                  <a:schemeClr val="dk1"/>
                </a:solidFill>
                <a:latin typeface="Roboto"/>
                <a:ea typeface="Roboto"/>
                <a:cs typeface="Roboto"/>
                <a:sym typeface="Roboto"/>
              </a:rPr>
              <a:t>Sakarya, 14. yüzyılda Osmanlı İmparatorluğu topraklarına katılmıştır. Osman Gazi’nin oğlu Orhan Gazi döneminde Akçakoca Bey’in akınları ile bölgenin fethedildiği ve Osmanlı hakimiyetine geçtiği bilinmektedir.İsmini topraklarından geçen Sakarya Nehrinden almıştır.Cumhuriyetin ilanından sonra, Sakarya hızla gelişmiş ve 1954 yılında Kocaeli‘den ayrılıp il statüsüne kavuşmuştur.Merkezi Adapazarı’dır.Nüfusu 1.098.115’dir.Plakası 54’dür.16 ilçeye sahiptir.</a:t>
            </a:r>
            <a:endParaRPr b="1" sz="2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0" y="-58025"/>
            <a:ext cx="12192001" cy="6916025"/>
          </a:xfrm>
          <a:prstGeom prst="rect">
            <a:avLst/>
          </a:prstGeom>
          <a:noFill/>
          <a:ln>
            <a:noFill/>
          </a:ln>
        </p:spPr>
      </p:pic>
      <p:sp>
        <p:nvSpPr>
          <p:cNvPr id="118" name="Google Shape;118;p20"/>
          <p:cNvSpPr txBox="1"/>
          <p:nvPr/>
        </p:nvSpPr>
        <p:spPr>
          <a:xfrm>
            <a:off x="143800" y="547300"/>
            <a:ext cx="11737800" cy="20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PH" sz="13000">
                <a:solidFill>
                  <a:srgbClr val="FFFFFF"/>
                </a:solidFill>
                <a:latin typeface="Impact"/>
                <a:ea typeface="Impact"/>
                <a:cs typeface="Impact"/>
                <a:sym typeface="Impact"/>
              </a:rPr>
              <a:t>SAPANCA GÖLÜ</a:t>
            </a:r>
            <a:endParaRPr sz="13000">
              <a:solidFill>
                <a:srgbClr val="FFFFFF"/>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0" y="0"/>
            <a:ext cx="12212197" cy="6857999"/>
          </a:xfrm>
          <a:prstGeom prst="rect">
            <a:avLst/>
          </a:prstGeom>
          <a:noFill/>
          <a:ln>
            <a:noFill/>
          </a:ln>
        </p:spPr>
      </p:pic>
      <p:sp>
        <p:nvSpPr>
          <p:cNvPr id="129" name="Google Shape;129;p22"/>
          <p:cNvSpPr txBox="1"/>
          <p:nvPr/>
        </p:nvSpPr>
        <p:spPr>
          <a:xfrm>
            <a:off x="156975" y="4544775"/>
            <a:ext cx="12858900" cy="19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PH" sz="14200">
                <a:solidFill>
                  <a:schemeClr val="lt1"/>
                </a:solidFill>
                <a:latin typeface="Impact"/>
                <a:ea typeface="Impact"/>
                <a:cs typeface="Impact"/>
                <a:sym typeface="Impact"/>
              </a:rPr>
              <a:t>KOCAALİ SAHİLİ</a:t>
            </a:r>
            <a:endParaRPr sz="14200">
              <a:solidFill>
                <a:schemeClr val="lt1"/>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LIENT6786 7">
      <a:dk1>
        <a:srgbClr val="000000"/>
      </a:dk1>
      <a:lt1>
        <a:srgbClr val="FFFFFF"/>
      </a:lt1>
      <a:dk2>
        <a:srgbClr val="D5D5D5"/>
      </a:dk2>
      <a:lt2>
        <a:srgbClr val="FEFFFF"/>
      </a:lt2>
      <a:accent1>
        <a:srgbClr val="383B50"/>
      </a:accent1>
      <a:accent2>
        <a:srgbClr val="56647C"/>
      </a:accent2>
      <a:accent3>
        <a:srgbClr val="8E96AC"/>
      </a:accent3>
      <a:accent4>
        <a:srgbClr val="8BBBCE"/>
      </a:accent4>
      <a:accent5>
        <a:srgbClr val="373B50"/>
      </a:accent5>
      <a:accent6>
        <a:srgbClr val="56647D"/>
      </a:accent6>
      <a:hlink>
        <a:srgbClr val="8BBBCF"/>
      </a:hlink>
      <a:folHlink>
        <a:srgbClr val="8ABB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