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7" autoAdjust="0"/>
  </p:normalViewPr>
  <p:slideViewPr>
    <p:cSldViewPr snapToGrid="0">
      <p:cViewPr varScale="1">
        <p:scale>
          <a:sx n="85" d="100"/>
          <a:sy n="85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6EB92-B357-4BCB-8EC0-ECE7A402C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Lenguaje de Programación Avanzado I </a:t>
            </a:r>
            <a:br>
              <a:rPr lang="es-ES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23E05F-C87D-4867-AA8C-AF2BDBE8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428999"/>
            <a:ext cx="8791575" cy="2387599"/>
          </a:xfrm>
        </p:spPr>
        <p:txBody>
          <a:bodyPr/>
          <a:lstStyle/>
          <a:p>
            <a:r>
              <a:rPr lang="es-ES" dirty="0"/>
              <a:t>Unidad 1</a:t>
            </a:r>
          </a:p>
          <a:p>
            <a:r>
              <a:rPr lang="es-ES" dirty="0"/>
              <a:t>PARADIGMA ORIENTADO A OBJETOS POO Y CARACTERIZACIÓN DEL LENGUAJE DE PROGRAMACIÓN.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3769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E0B06-7542-4B24-BF2A-1EF62012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713" y="2235200"/>
            <a:ext cx="8791575" cy="2387600"/>
          </a:xfrm>
        </p:spPr>
        <p:txBody>
          <a:bodyPr/>
          <a:lstStyle/>
          <a:p>
            <a:r>
              <a:rPr lang="es-ES" dirty="0"/>
              <a:t>Integrantes: </a:t>
            </a:r>
            <a:br>
              <a:rPr lang="es-ES" dirty="0"/>
            </a:br>
            <a:r>
              <a:rPr lang="es-ES" dirty="0"/>
              <a:t>Paula Andrea </a:t>
            </a:r>
            <a:r>
              <a:rPr lang="es-ES" dirty="0" err="1"/>
              <a:t>angel</a:t>
            </a:r>
            <a:r>
              <a:rPr lang="es-ES" dirty="0"/>
              <a:t> </a:t>
            </a:r>
            <a:r>
              <a:rPr lang="es-ES" dirty="0" err="1"/>
              <a:t>tobon</a:t>
            </a:r>
            <a:br>
              <a:rPr lang="es-ES" dirty="0"/>
            </a:br>
            <a:r>
              <a:rPr lang="es-ES" dirty="0"/>
              <a:t>Rene Orlando </a:t>
            </a:r>
            <a:r>
              <a:rPr lang="es-ES" dirty="0" err="1"/>
              <a:t>Galvez</a:t>
            </a:r>
            <a:r>
              <a:rPr lang="es-ES" dirty="0"/>
              <a:t> Cruz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530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1875-9560-461B-9D82-A299D18E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Herramientas usadas </a:t>
            </a:r>
            <a:endParaRPr lang="es-CO" sz="4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19177E-6408-4445-A1DD-B32743BF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595" y="4754727"/>
            <a:ext cx="3152775" cy="14478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452F56-811E-4F81-B23B-2787A9D1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595" y="2261179"/>
            <a:ext cx="3026555" cy="9136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311666A-8A61-4CF2-BDF9-818EE9B37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89" y="2619961"/>
            <a:ext cx="1686620" cy="124187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3B28CE1-DCFC-45E5-98A3-95F0A90C4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923" l="4231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8343" y="4825976"/>
            <a:ext cx="1651000" cy="1651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44A53FD-5A64-4E2B-B484-2656FD673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483" y="2619962"/>
            <a:ext cx="1710018" cy="124187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A04120-B892-4BB7-8B4F-0C3BACAC3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8595" y="3240900"/>
            <a:ext cx="3169017" cy="1447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C213D49-9CB9-45DA-B65A-A92F7D9D13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6809" y="4887371"/>
            <a:ext cx="1787641" cy="13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C127-B838-4925-987B-8AA478B7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es-ES" dirty="0"/>
              <a:t>Fases del desarrollo de una aplicación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91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4E119-5B06-437B-9BCC-DCA933EAF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Levantamiento de requerimientos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37D737-DCC2-484B-AE8D-E994E75D5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Sistema que calcule los precios de alquiler de un vehículo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123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5F711FA7-8610-4ACE-9B8B-D2F2B36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878386" cy="1478570"/>
          </a:xfrm>
        </p:spPr>
        <p:txBody>
          <a:bodyPr/>
          <a:lstStyle/>
          <a:p>
            <a:r>
              <a:rPr lang="es-ES" dirty="0"/>
              <a:t>REQUISITOS FUNSIONALES </a:t>
            </a:r>
            <a:endParaRPr lang="es-CO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EFDECBDF-A162-46D8-A975-5046F86904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El cálculo del precio de alquiler de un vehículo depende del tipo de vehículo, número de días y PMA en el caso de los vehículos tipo furgoneta o camión. </a:t>
            </a:r>
            <a:endParaRPr lang="es-CO" dirty="0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0B34191-D4F6-4365-A4CF-84FF18D02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Es una aplicación de escritorio 	</a:t>
            </a:r>
          </a:p>
          <a:p>
            <a:r>
              <a:rPr lang="es-ES" dirty="0"/>
              <a:t>usando java 8	</a:t>
            </a:r>
          </a:p>
          <a:p>
            <a:r>
              <a:rPr lang="es-ES" dirty="0"/>
              <a:t>Java </a:t>
            </a:r>
            <a:r>
              <a:rPr lang="es-ES" dirty="0" err="1"/>
              <a:t>Fx</a:t>
            </a:r>
            <a:endParaRPr lang="es-ES" dirty="0"/>
          </a:p>
          <a:p>
            <a:r>
              <a:rPr lang="es-ES" dirty="0"/>
              <a:t>para correr en Windows  10	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5" name="Título 11">
            <a:extLst>
              <a:ext uri="{FF2B5EF4-FFF2-40B4-BE49-F238E27FC236}">
                <a16:creationId xmlns:a16="http://schemas.microsoft.com/office/drawing/2014/main" id="{F370FABD-62EF-463E-A738-1E8051052843}"/>
              </a:ext>
            </a:extLst>
          </p:cNvPr>
          <p:cNvSpPr txBox="1">
            <a:spLocks/>
          </p:cNvSpPr>
          <p:nvPr/>
        </p:nvSpPr>
        <p:spPr>
          <a:xfrm>
            <a:off x="6096000" y="618518"/>
            <a:ext cx="48783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  <p:sp>
        <p:nvSpPr>
          <p:cNvPr id="16" name="Título 11">
            <a:extLst>
              <a:ext uri="{FF2B5EF4-FFF2-40B4-BE49-F238E27FC236}">
                <a16:creationId xmlns:a16="http://schemas.microsoft.com/office/drawing/2014/main" id="{42717C19-75AA-42BE-938D-DA3A6DDDEF8A}"/>
              </a:ext>
            </a:extLst>
          </p:cNvPr>
          <p:cNvSpPr txBox="1">
            <a:spLocks/>
          </p:cNvSpPr>
          <p:nvPr/>
        </p:nvSpPr>
        <p:spPr>
          <a:xfrm>
            <a:off x="6096000" y="627436"/>
            <a:ext cx="48783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  <p:sp>
        <p:nvSpPr>
          <p:cNvPr id="17" name="Título 11">
            <a:extLst>
              <a:ext uri="{FF2B5EF4-FFF2-40B4-BE49-F238E27FC236}">
                <a16:creationId xmlns:a16="http://schemas.microsoft.com/office/drawing/2014/main" id="{CCCBFB47-2D6E-44F3-BDA7-435716EBCC9A}"/>
              </a:ext>
            </a:extLst>
          </p:cNvPr>
          <p:cNvSpPr txBox="1">
            <a:spLocks/>
          </p:cNvSpPr>
          <p:nvPr/>
        </p:nvSpPr>
        <p:spPr>
          <a:xfrm>
            <a:off x="6172200" y="761998"/>
            <a:ext cx="48783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REQUISITOS NO FUNSIONALES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071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8A632B-5F64-464D-92EF-C6936C5C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49779"/>
            <a:ext cx="9905955" cy="1151467"/>
          </a:xfrm>
        </p:spPr>
        <p:txBody>
          <a:bodyPr>
            <a:normAutofit/>
          </a:bodyPr>
          <a:lstStyle/>
          <a:p>
            <a:r>
              <a:rPr lang="es-ES" dirty="0"/>
              <a:t>Escenario 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7F211D3-6BB1-4B09-BB31-7ED1BA4F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1" y="2748844"/>
            <a:ext cx="9254115" cy="41091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El usuario selecciona la opción "Calcular precio de alquiler".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 sistema muestra la pantalla de "Calcular precio de alquiler", la cual contiene una lista desplegable con los vehículos disponibles, identificados por placa y tipo de vehículo, campo de entrada que representa el número de días y un botón calcular.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 usuario selecciona el vehículo identificado por placa y tipo de vehículo de la lista de selección, ingresa una cantidad en el campo de número de días y da "</a:t>
            </a:r>
            <a:r>
              <a:rPr lang="es-ES" dirty="0" err="1"/>
              <a:t>click</a:t>
            </a:r>
            <a:r>
              <a:rPr lang="es-ES" dirty="0"/>
              <a:t>" sobre el botón calcular.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 sistema calcula el precio de alquiler en base a la "especificación de precio de alquiler".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 sistema muestra en pantalla el precio de alquiler.</a:t>
            </a:r>
          </a:p>
          <a:p>
            <a:endParaRPr lang="es-CO" dirty="0"/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8FFFC7B5-003B-419E-9FF7-5F3C2A94D2D6}"/>
              </a:ext>
            </a:extLst>
          </p:cNvPr>
          <p:cNvSpPr txBox="1">
            <a:spLocks/>
          </p:cNvSpPr>
          <p:nvPr/>
        </p:nvSpPr>
        <p:spPr>
          <a:xfrm>
            <a:off x="1329289" y="141112"/>
            <a:ext cx="9905955" cy="1151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Caso de uso</a:t>
            </a:r>
            <a:endParaRPr lang="es-CO" dirty="0"/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7AD0D68D-A841-43C5-9107-0209B610FA81}"/>
              </a:ext>
            </a:extLst>
          </p:cNvPr>
          <p:cNvSpPr txBox="1">
            <a:spLocks/>
          </p:cNvSpPr>
          <p:nvPr/>
        </p:nvSpPr>
        <p:spPr>
          <a:xfrm>
            <a:off x="1142951" y="948267"/>
            <a:ext cx="9254115" cy="134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Calcular precio de renta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20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1E23E-DBFC-4A63-989C-475A2CA9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52385"/>
            <a:ext cx="4878386" cy="1478570"/>
          </a:xfrm>
        </p:spPr>
        <p:txBody>
          <a:bodyPr/>
          <a:lstStyle/>
          <a:p>
            <a:r>
              <a:rPr lang="es-CO" dirty="0"/>
              <a:t>EXCEPCIONES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E90E51-0CF1-451A-ACB3-CCED4A911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Si el usuario ingresa un valor alfanumérico o un valor numérico menor o igual a cero, muestra el mensaje "sólo se puede ingresar valores numéricos mayores a 0" y continua en el paso 3. </a:t>
            </a:r>
          </a:p>
          <a:p>
            <a:r>
              <a:rPr lang="es-ES" dirty="0"/>
              <a:t> Si el usuario no selecciona una vehículo sebe salir una mensaje "debe seleccionar un vehículo y sigue al paso 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9BED0C9-1ED8-417D-82F0-1FC8C68DC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asesor comercial puede ejecutar la funcionalidad alrededor de 24 veces al día durante una jornada laboral normal.</a:t>
            </a:r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CCD6A8-C605-49EC-BF86-1F3B250D2E70}"/>
              </a:ext>
            </a:extLst>
          </p:cNvPr>
          <p:cNvSpPr txBox="1">
            <a:spLocks/>
          </p:cNvSpPr>
          <p:nvPr/>
        </p:nvSpPr>
        <p:spPr>
          <a:xfrm>
            <a:off x="6172200" y="652385"/>
            <a:ext cx="48783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FRECUENCIA </a:t>
            </a:r>
          </a:p>
        </p:txBody>
      </p:sp>
    </p:spTree>
    <p:extLst>
      <p:ext uri="{BB962C8B-B14F-4D97-AF65-F5344CB8AC3E}">
        <p14:creationId xmlns:p14="http://schemas.microsoft.com/office/powerpoint/2010/main" val="27102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4BCB7-1D91-4E9E-9D8F-CCC35A2E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B30599-25DB-419F-926A-6E94DFE9F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822" y="1820509"/>
            <a:ext cx="5881511" cy="4680182"/>
          </a:xfrm>
        </p:spPr>
      </p:pic>
    </p:spTree>
    <p:extLst>
      <p:ext uri="{BB962C8B-B14F-4D97-AF65-F5344CB8AC3E}">
        <p14:creationId xmlns:p14="http://schemas.microsoft.com/office/powerpoint/2010/main" val="192027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{13AA7587-700A-4EAB-A31E-FC952BDABD1B}tf04033919</Template>
  <TotalTime>149</TotalTime>
  <Words>319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Lenguaje de Programación Avanzado I  </vt:lpstr>
      <vt:lpstr>Integrantes:  Paula Andrea angel tobon Rene Orlando Galvez Cruz</vt:lpstr>
      <vt:lpstr>Herramientas usadas </vt:lpstr>
      <vt:lpstr>Fases del desarrollo de una aplicación </vt:lpstr>
      <vt:lpstr>Levantamiento de requerimientos </vt:lpstr>
      <vt:lpstr>REQUISITOS FUNSIONALES </vt:lpstr>
      <vt:lpstr>Escenario </vt:lpstr>
      <vt:lpstr>EXCEPCIONES </vt:lpstr>
      <vt:lpstr>Diagrama de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 Avanzado I  </dc:title>
  <dc:creator>Paula Andrea Angel Tobon</dc:creator>
  <cp:lastModifiedBy>Paula Andrea Angel Tobon</cp:lastModifiedBy>
  <cp:revision>14</cp:revision>
  <dcterms:created xsi:type="dcterms:W3CDTF">2020-02-10T00:22:09Z</dcterms:created>
  <dcterms:modified xsi:type="dcterms:W3CDTF">2020-02-10T03:55:19Z</dcterms:modified>
</cp:coreProperties>
</file>