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2" r:id="rId6"/>
    <p:sldId id="275" r:id="rId7"/>
    <p:sldId id="276" r:id="rId8"/>
    <p:sldId id="277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216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Burndown Chart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ellipse">
                    <a:avLst/>
                  </a:prstGeom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'4. Sprint Backlog &amp; Burn Charts'!$H$21:$BG$21</c:f>
              <c:numCache>
                <c:formatCode>General</c:formatCode>
                <c:ptCount val="52"/>
                <c:pt idx="0">
                  <c:v>91</c:v>
                </c:pt>
                <c:pt idx="1">
                  <c:v>90</c:v>
                </c:pt>
                <c:pt idx="2">
                  <c:v>90</c:v>
                </c:pt>
                <c:pt idx="3">
                  <c:v>89</c:v>
                </c:pt>
                <c:pt idx="4">
                  <c:v>88</c:v>
                </c:pt>
                <c:pt idx="5">
                  <c:v>87</c:v>
                </c:pt>
                <c:pt idx="6">
                  <c:v>84</c:v>
                </c:pt>
                <c:pt idx="7">
                  <c:v>83</c:v>
                </c:pt>
                <c:pt idx="8">
                  <c:v>79</c:v>
                </c:pt>
                <c:pt idx="9">
                  <c:v>78</c:v>
                </c:pt>
                <c:pt idx="10">
                  <c:v>77</c:v>
                </c:pt>
                <c:pt idx="11">
                  <c:v>75</c:v>
                </c:pt>
                <c:pt idx="12">
                  <c:v>73</c:v>
                </c:pt>
                <c:pt idx="13">
                  <c:v>71</c:v>
                </c:pt>
                <c:pt idx="14">
                  <c:v>70</c:v>
                </c:pt>
                <c:pt idx="15">
                  <c:v>69</c:v>
                </c:pt>
                <c:pt idx="16">
                  <c:v>68</c:v>
                </c:pt>
                <c:pt idx="17">
                  <c:v>66</c:v>
                </c:pt>
                <c:pt idx="18">
                  <c:v>63</c:v>
                </c:pt>
                <c:pt idx="19">
                  <c:v>60</c:v>
                </c:pt>
                <c:pt idx="20">
                  <c:v>59</c:v>
                </c:pt>
                <c:pt idx="21">
                  <c:v>56</c:v>
                </c:pt>
                <c:pt idx="22">
                  <c:v>56</c:v>
                </c:pt>
                <c:pt idx="23">
                  <c:v>56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50</c:v>
                </c:pt>
                <c:pt idx="28">
                  <c:v>48.5</c:v>
                </c:pt>
                <c:pt idx="29">
                  <c:v>47</c:v>
                </c:pt>
                <c:pt idx="30">
                  <c:v>47</c:v>
                </c:pt>
                <c:pt idx="31">
                  <c:v>47</c:v>
                </c:pt>
                <c:pt idx="32">
                  <c:v>42</c:v>
                </c:pt>
                <c:pt idx="33">
                  <c:v>41.5</c:v>
                </c:pt>
                <c:pt idx="34">
                  <c:v>39.5</c:v>
                </c:pt>
                <c:pt idx="35">
                  <c:v>38.5</c:v>
                </c:pt>
                <c:pt idx="36">
                  <c:v>36.5</c:v>
                </c:pt>
                <c:pt idx="37">
                  <c:v>36.5</c:v>
                </c:pt>
                <c:pt idx="38">
                  <c:v>36.5</c:v>
                </c:pt>
                <c:pt idx="39">
                  <c:v>33.5</c:v>
                </c:pt>
                <c:pt idx="40">
                  <c:v>33.5</c:v>
                </c:pt>
                <c:pt idx="41">
                  <c:v>33.5</c:v>
                </c:pt>
                <c:pt idx="42">
                  <c:v>32.5</c:v>
                </c:pt>
                <c:pt idx="43">
                  <c:v>29.5</c:v>
                </c:pt>
                <c:pt idx="44">
                  <c:v>27.5</c:v>
                </c:pt>
                <c:pt idx="45">
                  <c:v>17</c:v>
                </c:pt>
                <c:pt idx="46">
                  <c:v>10</c:v>
                </c:pt>
                <c:pt idx="4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2C-4522-BA0B-30F0D2A2B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511936"/>
        <c:axId val="127522304"/>
      </c:lineChart>
      <c:catAx>
        <c:axId val="12751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Story</a:t>
                </a:r>
                <a:r>
                  <a:rPr lang="en-US" sz="2000" baseline="0"/>
                  <a:t> Points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0.40843097663316397"/>
              <c:y val="0.875906297902446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solidFill>
            <a:schemeClr val="accent2"/>
          </a:solidFill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22304"/>
        <c:crosses val="autoZero"/>
        <c:auto val="1"/>
        <c:lblAlgn val="ctr"/>
        <c:lblOffset val="100"/>
        <c:noMultiLvlLbl val="0"/>
      </c:catAx>
      <c:valAx>
        <c:axId val="12752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11936"/>
        <c:crosses val="autoZero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>
          <a:alpha val="99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what it will do is use digital image processing techniques to recommend items that are similar in terms of print or design so that if a user comes across an item that they like but they want to</a:t>
            </a:r>
            <a:r>
              <a:rPr lang="en-US" baseline="0" dirty="0" smtClean="0"/>
              <a:t> explore other options</a:t>
            </a:r>
            <a:r>
              <a:rPr lang="en-US" dirty="0" smtClean="0"/>
              <a:t>, then they will be</a:t>
            </a:r>
            <a:r>
              <a:rPr lang="en-US" baseline="0" dirty="0" smtClean="0"/>
              <a:t> shown all items in our database that are visually similar without the hassle of visiting each and every brand individually.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stories and features</a:t>
            </a:r>
            <a:r>
              <a:rPr lang="en-US" baseline="0" dirty="0" smtClean="0"/>
              <a:t> that we have identified. If needed, this can be shown in excel in a more readable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backlog of our first sprint.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file:///C:\Users\ms01036\Dropbox\FYP\Scrum+Sheet.xlsx!3.%20Product%20Backlog!R1C1:R31C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file:///C:\Users\ms01036\Dropbox\FYP\Scrum+Sheet.xlsx!4.%20Sprint%20Backlog%20&amp;%20Burn%20Charts!R2C1:R14C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Else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recommendation system for clothes using dip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u="sng" dirty="0"/>
              <a:t>What is the project about</a:t>
            </a:r>
            <a:r>
              <a:rPr lang="en-US" sz="4800" u="sng" dirty="0" smtClean="0"/>
              <a:t>?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In this project, we are developing an online portal that will display women’s apparel from local websites with the unique option search for VISUALLY similar items.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1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922245"/>
              </p:ext>
            </p:extLst>
          </p:nvPr>
        </p:nvGraphicFramePr>
        <p:xfrm>
          <a:off x="2434267" y="0"/>
          <a:ext cx="732029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12392041" imgH="11610875" progId="Excel.Sheet.12">
                  <p:link updateAutomatic="1"/>
                </p:oleObj>
              </mc:Choice>
              <mc:Fallback>
                <p:oleObj name="Worksheet" r:id="rId4" imgW="12392041" imgH="116108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4267" y="0"/>
                        <a:ext cx="7320291" cy="6858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9754559" y="0"/>
            <a:ext cx="2434266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dirty="0" smtClean="0"/>
              <a:t>Project Backlog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46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9754559" y="0"/>
            <a:ext cx="2434266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dirty="0" smtClean="0"/>
              <a:t>Sprint Backlog</a:t>
            </a:r>
            <a:endParaRPr lang="en-US" sz="4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07961"/>
              </p:ext>
            </p:extLst>
          </p:nvPr>
        </p:nvGraphicFramePr>
        <p:xfrm>
          <a:off x="912811" y="1447800"/>
          <a:ext cx="9033329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4" imgW="7295990" imgH="3200485" progId="Excel.Sheet.12">
                  <p:link updateAutomatic="1"/>
                </p:oleObj>
              </mc:Choice>
              <mc:Fallback>
                <p:oleObj name="Worksheet" r:id="rId4" imgW="7295990" imgH="320048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1" y="1447800"/>
                        <a:ext cx="9033329" cy="3962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4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7"/>
            <a:ext cx="11580813" cy="1223963"/>
          </a:xfrm>
        </p:spPr>
        <p:txBody>
          <a:bodyPr>
            <a:noAutofit/>
          </a:bodyPr>
          <a:lstStyle/>
          <a:p>
            <a:r>
              <a:rPr lang="en-US" sz="4400" dirty="0" smtClean="0"/>
              <a:t>Extent to which completed our first sprint backlog</a:t>
            </a:r>
            <a:endParaRPr lang="en-US" sz="4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043732"/>
              </p:ext>
            </p:extLst>
          </p:nvPr>
        </p:nvGraphicFramePr>
        <p:xfrm>
          <a:off x="3127" y="2133600"/>
          <a:ext cx="12271370" cy="294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0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Demo of prototype (screenshots)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62</TotalTime>
  <Words>171</Words>
  <Application>Microsoft Office PowerPoint</Application>
  <PresentationFormat>Custom</PresentationFormat>
  <Paragraphs>16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Tech 16x9</vt:lpstr>
      <vt:lpstr>C:\Users\ms01036\Dropbox\FYP\Scrum+Sheet.xlsx!3. Product Backlog!R1C1:R31C7</vt:lpstr>
      <vt:lpstr>C:\Users\ms01036\Dropbox\FYP\Scrum+Sheet.xlsx!4. Sprint Backlog &amp; Burn Charts!R2C1:R14C7</vt:lpstr>
      <vt:lpstr>What Else</vt:lpstr>
      <vt:lpstr>What is the project about?</vt:lpstr>
      <vt:lpstr>PowerPoint Presentation</vt:lpstr>
      <vt:lpstr>PowerPoint Presentation</vt:lpstr>
      <vt:lpstr>Extent to which completed our first sprint backlog</vt:lpstr>
      <vt:lpstr>Add Demo of prototype (screenshots)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Else</dc:title>
  <dc:creator>Mohammad Shakaib Saleem</dc:creator>
  <cp:lastModifiedBy>Mohammad Shakaib Saleem</cp:lastModifiedBy>
  <cp:revision>19</cp:revision>
  <dcterms:created xsi:type="dcterms:W3CDTF">2018-11-06T14:17:48Z</dcterms:created>
  <dcterms:modified xsi:type="dcterms:W3CDTF">2018-11-06T15:20:09Z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