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72" r:id="rId6"/>
    <p:sldId id="268" r:id="rId7"/>
    <p:sldId id="267" r:id="rId8"/>
    <p:sldId id="269" r:id="rId9"/>
    <p:sldId id="270" r:id="rId10"/>
    <p:sldId id="259" r:id="rId11"/>
    <p:sldId id="261" r:id="rId12"/>
    <p:sldId id="262" r:id="rId13"/>
    <p:sldId id="263" r:id="rId14"/>
    <p:sldId id="271" r:id="rId15"/>
    <p:sldId id="26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09" d="100"/>
          <a:sy n="109" d="100"/>
        </p:scale>
        <p:origin x="618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what it will do is use digital image processing techniques to recommend items that are similar in terms of print or design so that if a user comes across an item that they like but they want to</a:t>
            </a:r>
            <a:r>
              <a:rPr lang="en-US" baseline="0" dirty="0" smtClean="0"/>
              <a:t> explore other options</a:t>
            </a:r>
            <a:r>
              <a:rPr lang="en-US" dirty="0" smtClean="0"/>
              <a:t>, then they will be</a:t>
            </a:r>
            <a:r>
              <a:rPr lang="en-US" baseline="0" dirty="0" smtClean="0"/>
              <a:t> shown all items in our database that are visually similar without the hassle of visiting each and every brand individually.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8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Else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recommendation system for clothes using dip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u="sng" dirty="0"/>
              <a:t>What is the project about</a:t>
            </a:r>
            <a:r>
              <a:rPr lang="en-US" u="sng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In this project, we are developing an online portal that will display women’s apparel from local websites with the unique option search for VISUALLY similar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20</TotalTime>
  <Words>229</Words>
  <Application>Microsoft Office PowerPoint</Application>
  <PresentationFormat>Custom</PresentationFormat>
  <Paragraphs>40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What Else</vt:lpstr>
      <vt:lpstr>What is the project about?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Else</dc:title>
  <dc:creator>Mohammad Shakaib Saleem</dc:creator>
  <cp:lastModifiedBy>Mohammad Shakaib Saleem</cp:lastModifiedBy>
  <cp:revision>5</cp:revision>
  <dcterms:created xsi:type="dcterms:W3CDTF">2018-11-06T14:17:48Z</dcterms:created>
  <dcterms:modified xsi:type="dcterms:W3CDTF">2018-11-06T14:37:49Z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